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6BB5E-21D6-50C0-5160-1E46B6AB46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8EEE43-8FAF-2B81-8500-1B905F01D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DAC11-B87D-5757-9173-C1F74853F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C8D95-B5C4-2583-0E1E-5D40A4937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CD7F4-0A96-05F7-E504-35DE27A40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88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5D955-D94F-7639-77D6-91B860F6F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57C1F2-FA08-568B-DFAC-C71238525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13426-F172-4CDD-83E4-AD3FA70AD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1F35B-570F-D583-674E-80E5E94BB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81938-9B57-D09B-BBD0-D7803B6CA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34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9B7D64-54FA-9259-4575-7F6519F92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FECA64-E5E6-7ABB-B7F4-DB63C5EC5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29172-569E-6111-3DD6-D96442BEF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C015C-9CDC-63B0-9671-6FCFFFC20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07B13-FDF6-7A04-B7C9-ADE73ADB1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5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F1334-322E-EAD5-7850-08548CDBC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09F7E-D25E-3ED4-09C0-E04A6C95B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E2C3-A2CC-0EF3-2BEF-5D505163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69338-399D-9C09-0CB9-A669C5838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492DE-31F6-7F97-73D5-463339905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9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40DF6-DE57-618C-0FE0-F8015C2D5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DC416-5F27-1498-B5A0-293E1A481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9286EB-C067-8ECC-695F-F1A5D5744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C6362-9483-7288-C14B-2C79F81A2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63614-DB1C-8832-EDBF-EEB067103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DCD5C-6CC1-6D82-93DB-BD9FACFEA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8622C-0484-D13F-6636-4CFEA520C5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5FA0DF-7523-C9D3-C90E-089A6BD24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7613B-1DD8-9DC5-5733-F1813E917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3EEA4B-7E2F-8A61-0A5B-B2D0CC497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7604C-A2D2-C79D-FDAC-B0EC56AA7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62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5824F-B8D1-3288-3EAA-CEEC2A4D5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61B17-9DD2-2378-A58E-893B93DC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D4B97E-E152-A5CD-FDF4-E5B9F4DA1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DFD9B-64ED-EAAC-7008-E9C627FD85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A3A2D6-13FD-2610-9731-774601F9F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A24C21-07DD-CFEA-466A-D115C5476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CA59D7-1A6E-4D4A-9BE6-DE8DB8CC8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EAD82-C370-D6BF-2E6C-F80F5D7F2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19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DC167-8797-9B70-44EF-FBDAB45F7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6BB3A9-8129-07A4-AC03-0851D351F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B6EE7-C061-AFD5-DECE-F9A435A65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633F48-3DD4-00E8-2C6A-D4D0299AE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57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D235E0-8DA6-0B60-DC57-93C975669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883EF9-2F88-94C3-EE2C-B7AFC02A9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1039D1-F3ED-487C-5AB4-CC8945524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04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457-8966-E95F-DAF4-0B531D82E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88FA4-65AB-FD2C-B508-F10F30249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D3068-5EF2-2960-EADC-90C85663A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29A19-C8DD-C072-4B36-6283D46C6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8C87E-5B08-C590-0DB3-1518E8172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2EA9F1-318F-52AE-2794-83F05FFAB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793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E5426-BA7D-6114-F661-B6AED22BF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7B45E5-5258-4CB8-FACF-ED4DEB24D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19343-E68A-5E4C-2B56-CD6ED8A490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A2FE3D-909A-CD4D-A619-AFD95B1D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800AE-89B4-5D70-045C-299DFE35D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DBBA08-CF15-2363-7296-94EC53341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29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BDD9FA-6437-CB46-A7F8-13B3B208D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B1703-BC62-9DE0-7D3F-A79B05DD5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D75BD-4E4F-9B61-02DE-51FC09FAA8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853F5E-52FB-472D-80DB-CB0436DC390B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14EDA-D1B6-530E-D160-88CFC213D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10FBF-8B44-954D-57ED-BCA9BA484C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027500-3CCC-42BA-8201-BC44C082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84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3217E23F-8FF4-1300-38A5-D662E25CB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50" y="748220"/>
            <a:ext cx="10515600" cy="1325563"/>
          </a:xfrm>
        </p:spPr>
        <p:txBody>
          <a:bodyPr>
            <a:normAutofit fontScale="90000"/>
          </a:bodyPr>
          <a:lstStyle/>
          <a:p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Semester Study Abroad Program Tiers for Spring 2027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0E5FA7E-909E-9DD1-4FBB-53495023C9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0817658"/>
              </p:ext>
            </p:extLst>
          </p:nvPr>
        </p:nvGraphicFramePr>
        <p:xfrm>
          <a:off x="691550" y="3973602"/>
          <a:ext cx="10515600" cy="2096220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42866181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67097324"/>
                    </a:ext>
                  </a:extLst>
                </a:gridCol>
              </a:tblGrid>
              <a:tr h="5240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Program Tier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Amount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36188351"/>
                  </a:ext>
                </a:extLst>
              </a:tr>
              <a:tr h="5240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Tier 1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$500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815681"/>
                  </a:ext>
                </a:extLst>
              </a:tr>
              <a:tr h="5240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Tier 2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$2,000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8205375"/>
                  </a:ext>
                </a:extLst>
              </a:tr>
              <a:tr h="5240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Tier 3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$4,000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663232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6438CBCF-5588-77B9-8BE4-410D95F79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550" y="1631690"/>
            <a:ext cx="9299276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Students participating in a Xavier-approved semester program will pay tuition directly to Xavier and the additional program tier fee. Xavier scholarships, Federal aid, and outside scholarships will apply to semester study abroad experiences.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Xavier study abroad programs are placed into program tiers. Therefore, based on the program, students will be charged the XU tuition rate and the program tier amount.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965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Semester Study Abroad Program Tiers for Spring 2027  </vt:lpstr>
    </vt:vector>
  </TitlesOfParts>
  <Company>Xavier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Maloney, Leeann</dc:creator>
  <cp:lastModifiedBy>Maloney, Leeann</cp:lastModifiedBy>
  <cp:revision>1</cp:revision>
  <dcterms:created xsi:type="dcterms:W3CDTF">2026-07-09T20:56:53Z</dcterms:created>
  <dcterms:modified xsi:type="dcterms:W3CDTF">2026-07-09T20:57:13Z</dcterms:modified>
</cp:coreProperties>
</file>