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4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2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3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2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6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2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1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6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1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CEE1-9E79-43EA-B8E6-F985C9539AB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E7CF4-1A92-4D6D-8084-26BE0109D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9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Delta Sigma Pi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Theta Lambda Chapter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Northeastern LEAD Provincial Conference &amp; Council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Rochester, NY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February 7-9,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5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Delta Sigma Pi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Delta Sigma Pi is a professional fraternity organized to foster the study of business in universities; to encourage scholarship, social activity and the association of students for their mutual advancement by research and practice; to promote closer affiliation between the commercial world and students of commerce, and to further a higher standard of commercial ethics and culture and the civic and commercial welfare of the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9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Purpose of Conference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</a:t>
            </a:r>
          </a:p>
          <a:p>
            <a:r>
              <a:rPr lang="en-US" dirty="0" smtClean="0"/>
              <a:t>Breakout Sessions:</a:t>
            </a:r>
          </a:p>
          <a:p>
            <a:pPr lvl="1"/>
            <a:r>
              <a:rPr lang="en-US" dirty="0" smtClean="0"/>
              <a:t>Pledge Education Program Building</a:t>
            </a:r>
          </a:p>
          <a:p>
            <a:pPr lvl="1"/>
            <a:r>
              <a:rPr lang="en-US" dirty="0" smtClean="0"/>
              <a:t>Chapter Sales/Fundraising</a:t>
            </a:r>
          </a:p>
          <a:p>
            <a:pPr lvl="1"/>
            <a:r>
              <a:rPr lang="en-US" dirty="0" smtClean="0"/>
              <a:t>Recruiting with a Marketing Approach</a:t>
            </a:r>
          </a:p>
          <a:p>
            <a:r>
              <a:rPr lang="en-US" dirty="0" smtClean="0"/>
              <a:t>Building connections with other chapters</a:t>
            </a:r>
          </a:p>
          <a:p>
            <a:r>
              <a:rPr lang="en-US" dirty="0" smtClean="0"/>
              <a:t>Establishing a national presence in the fraternity</a:t>
            </a:r>
          </a:p>
        </p:txBody>
      </p:sp>
    </p:spTree>
    <p:extLst>
      <p:ext uri="{BB962C8B-B14F-4D97-AF65-F5344CB8AC3E}">
        <p14:creationId xmlns:p14="http://schemas.microsoft.com/office/powerpoint/2010/main" val="231197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Why is it Important to Us?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manage an effective fraternity</a:t>
            </a:r>
          </a:p>
          <a:p>
            <a:endParaRPr lang="en-US" dirty="0" smtClean="0"/>
          </a:p>
          <a:p>
            <a:r>
              <a:rPr lang="en-US" dirty="0" smtClean="0"/>
              <a:t>Ability to pass fraternity information to the chapter</a:t>
            </a:r>
          </a:p>
          <a:p>
            <a:endParaRPr lang="en-US" dirty="0" smtClean="0"/>
          </a:p>
          <a:p>
            <a:r>
              <a:rPr lang="en-US" dirty="0" smtClean="0"/>
              <a:t>Comparison of Theta Lambda’s chapter status compared to other chapters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6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Budget Details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Conference Date:  Feb. 7-9, 2014</a:t>
            </a:r>
          </a:p>
          <a:p>
            <a:r>
              <a:rPr lang="en-US" dirty="0" smtClean="0"/>
              <a:t>Delegates:  4</a:t>
            </a:r>
          </a:p>
          <a:p>
            <a:r>
              <a:rPr lang="en-US" dirty="0" smtClean="0"/>
              <a:t>Hotel Stay:  Hyatt Regency Rochester</a:t>
            </a:r>
          </a:p>
          <a:p>
            <a:pPr lvl="1"/>
            <a:r>
              <a:rPr lang="en-US" dirty="0" smtClean="0"/>
              <a:t>1 night, 2 rooms</a:t>
            </a:r>
          </a:p>
          <a:p>
            <a:r>
              <a:rPr lang="en-US" dirty="0" smtClean="0"/>
              <a:t>Airline: United or Delta</a:t>
            </a:r>
          </a:p>
          <a:p>
            <a:pPr lvl="1"/>
            <a:r>
              <a:rPr lang="en-US" dirty="0" smtClean="0"/>
              <a:t>Depart: Feb. 7</a:t>
            </a:r>
          </a:p>
          <a:p>
            <a:pPr lvl="1"/>
            <a:r>
              <a:rPr lang="en-US" dirty="0" smtClean="0"/>
              <a:t>Arrival: Feb. 8</a:t>
            </a:r>
          </a:p>
          <a:p>
            <a:r>
              <a:rPr lang="en-US" dirty="0" smtClean="0"/>
              <a:t>Meals:</a:t>
            </a:r>
          </a:p>
          <a:p>
            <a:pPr lvl="1"/>
            <a:r>
              <a:rPr lang="en-US" dirty="0" smtClean="0"/>
              <a:t>2 meals 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74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Estimated Costs Submitted to SORF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614084"/>
              </p:ext>
            </p:extLst>
          </p:nvPr>
        </p:nvGraphicFramePr>
        <p:xfrm>
          <a:off x="990599" y="1295400"/>
          <a:ext cx="7162801" cy="4910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553"/>
                <a:gridCol w="2731859"/>
                <a:gridCol w="2365389"/>
              </a:tblGrid>
              <a:tr h="30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Item: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effectLst/>
                        </a:rPr>
                        <a:t>Est. Cost/person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effectLst/>
                        </a:rPr>
                        <a:t>Total Est. Cost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6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Registration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effectLst/>
                        </a:rPr>
                        <a:t> $                   95.00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380.00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6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Hotel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       56.43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225.72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6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Airfare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     325.00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1,300.00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6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Meals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       38.00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152.00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6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Taxi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       15.00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  60.00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6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 $                 529.43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effectLst/>
                        </a:rPr>
                        <a:t> $        2,117.72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70% of 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effectLst/>
                        </a:rPr>
                        <a:t> $        1,482.40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43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Meals Documentation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2053"/>
              </p:ext>
            </p:extLst>
          </p:nvPr>
        </p:nvGraphicFramePr>
        <p:xfrm>
          <a:off x="609597" y="1582279"/>
          <a:ext cx="7696202" cy="4519880"/>
        </p:xfrm>
        <a:graphic>
          <a:graphicData uri="http://schemas.openxmlformats.org/drawingml/2006/table">
            <a:tbl>
              <a:tblPr/>
              <a:tblGrid>
                <a:gridCol w="1154431"/>
                <a:gridCol w="1154431"/>
                <a:gridCol w="1077468"/>
                <a:gridCol w="1077468"/>
                <a:gridCol w="1077468"/>
                <a:gridCol w="1077468"/>
                <a:gridCol w="1077468"/>
              </a:tblGrid>
              <a:tr h="559266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FFFFFF"/>
                          </a:solidFill>
                          <a:effectLst/>
                        </a:rPr>
                        <a:t>M&amp;IE Total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$46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$51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$56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$61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$66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FFFF"/>
                          </a:solidFill>
                          <a:effectLst/>
                        </a:rPr>
                        <a:t>$71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</a:tr>
              <a:tr h="1497675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Continental Breakfast/ Breakfast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$7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$8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$9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$10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$11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$12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</a:tr>
              <a:tr h="320031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Lunch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$11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$12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$13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$16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$18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</a:tr>
              <a:tr h="55243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Dinner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$23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$26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$29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$31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$34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$36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</a:tr>
              <a:tr h="559266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Incidentals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$5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7"/>
                    </a:solidFill>
                  </a:tcPr>
                </a:tc>
              </a:tr>
              <a:tr h="1025053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First &amp; Last Day of Travel</a:t>
                      </a:r>
                    </a:p>
                  </a:txBody>
                  <a:tcPr marL="107055" marR="41175" marT="41175" marB="4117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69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$34.50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$38.25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$42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$45.75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>
                          <a:effectLst/>
                        </a:rPr>
                        <a:t>$49.50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$53.25</a:t>
                      </a:r>
                    </a:p>
                  </a:txBody>
                  <a:tcPr marL="82350" marR="41175" marT="41175" marB="41175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B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0" y="6324600"/>
            <a:ext cx="4316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http://www.gsa.gov/portal/content/101518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8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352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Delta Sigma Pi Theta Lambda Chapter</vt:lpstr>
      <vt:lpstr>Delta Sigma Pi</vt:lpstr>
      <vt:lpstr>Purpose of Conference</vt:lpstr>
      <vt:lpstr>Why is it Important to Us?</vt:lpstr>
      <vt:lpstr>Budget Details</vt:lpstr>
      <vt:lpstr>Estimated Costs Submitted to SORF</vt:lpstr>
      <vt:lpstr>Meals Documentation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</dc:creator>
  <cp:lastModifiedBy>Caitlin</cp:lastModifiedBy>
  <cp:revision>4</cp:revision>
  <dcterms:created xsi:type="dcterms:W3CDTF">2013-12-02T22:00:22Z</dcterms:created>
  <dcterms:modified xsi:type="dcterms:W3CDTF">2013-12-02T22:41:00Z</dcterms:modified>
</cp:coreProperties>
</file>