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1"/>
    <p:sldMasterId id="2147483850" r:id="rId2"/>
    <p:sldMasterId id="2147483696" r:id="rId3"/>
  </p:sldMasterIdLst>
  <p:notesMasterIdLst>
    <p:notesMasterId r:id="rId17"/>
  </p:notesMasterIdLst>
  <p:sldIdLst>
    <p:sldId id="262" r:id="rId4"/>
    <p:sldId id="256" r:id="rId5"/>
    <p:sldId id="263" r:id="rId6"/>
    <p:sldId id="266" r:id="rId7"/>
    <p:sldId id="265" r:id="rId8"/>
    <p:sldId id="267" r:id="rId9"/>
    <p:sldId id="268" r:id="rId10"/>
    <p:sldId id="269" r:id="rId11"/>
    <p:sldId id="270" r:id="rId12"/>
    <p:sldId id="275" r:id="rId13"/>
    <p:sldId id="272" r:id="rId14"/>
    <p:sldId id="273" r:id="rId15"/>
    <p:sldId id="274" r:id="rId16"/>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0"/>
    <a:srgbClr val="1A1AFF"/>
    <a:srgbClr val="FCD6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60" d="100"/>
          <a:sy n="60" d="100"/>
        </p:scale>
        <p:origin x="64"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llender, Kurt" userId="6240f11c-23da-4504-98e0-bdae1192c906" providerId="ADAL" clId="{1925926B-980B-4CD0-9C74-196ED9064D48}"/>
    <pc:docChg chg="undo redo custSel addSld delSld modSld sldOrd">
      <pc:chgData name="Hollender, Kurt" userId="6240f11c-23da-4504-98e0-bdae1192c906" providerId="ADAL" clId="{1925926B-980B-4CD0-9C74-196ED9064D48}" dt="2025-06-25T19:11:33.403" v="2512"/>
      <pc:docMkLst>
        <pc:docMk/>
      </pc:docMkLst>
      <pc:sldChg chg="modSp mod">
        <pc:chgData name="Hollender, Kurt" userId="6240f11c-23da-4504-98e0-bdae1192c906" providerId="ADAL" clId="{1925926B-980B-4CD0-9C74-196ED9064D48}" dt="2025-06-25T19:08:22.029" v="2508" actId="2711"/>
        <pc:sldMkLst>
          <pc:docMk/>
          <pc:sldMk cId="0" sldId="256"/>
        </pc:sldMkLst>
        <pc:spChg chg="mod">
          <ac:chgData name="Hollender, Kurt" userId="6240f11c-23da-4504-98e0-bdae1192c906" providerId="ADAL" clId="{1925926B-980B-4CD0-9C74-196ED9064D48}" dt="2025-06-25T19:05:46.405" v="2341" actId="207"/>
          <ac:spMkLst>
            <pc:docMk/>
            <pc:sldMk cId="0" sldId="256"/>
            <ac:spMk id="32769" creationId="{F9590869-DA9A-E5EA-7533-585BD62419C4}"/>
          </ac:spMkLst>
        </pc:spChg>
        <pc:spChg chg="mod">
          <ac:chgData name="Hollender, Kurt" userId="6240f11c-23da-4504-98e0-bdae1192c906" providerId="ADAL" clId="{1925926B-980B-4CD0-9C74-196ED9064D48}" dt="2025-06-25T19:08:22.029" v="2508" actId="2711"/>
          <ac:spMkLst>
            <pc:docMk/>
            <pc:sldMk cId="0" sldId="256"/>
            <ac:spMk id="32770" creationId="{E199C6E5-6839-3631-A571-B9D643DB6ABB}"/>
          </ac:spMkLst>
        </pc:spChg>
      </pc:sldChg>
      <pc:sldChg chg="del">
        <pc:chgData name="Hollender, Kurt" userId="6240f11c-23da-4504-98e0-bdae1192c906" providerId="ADAL" clId="{1925926B-980B-4CD0-9C74-196ED9064D48}" dt="2025-06-25T15:41:41.957" v="1202" actId="47"/>
        <pc:sldMkLst>
          <pc:docMk/>
          <pc:sldMk cId="0" sldId="257"/>
        </pc:sldMkLst>
      </pc:sldChg>
      <pc:sldChg chg="addSp modSp mod">
        <pc:chgData name="Hollender, Kurt" userId="6240f11c-23da-4504-98e0-bdae1192c906" providerId="ADAL" clId="{1925926B-980B-4CD0-9C74-196ED9064D48}" dt="2025-06-25T15:40:21.623" v="1200"/>
        <pc:sldMkLst>
          <pc:docMk/>
          <pc:sldMk cId="0" sldId="262"/>
        </pc:sldMkLst>
        <pc:spChg chg="add mod">
          <ac:chgData name="Hollender, Kurt" userId="6240f11c-23da-4504-98e0-bdae1192c906" providerId="ADAL" clId="{1925926B-980B-4CD0-9C74-196ED9064D48}" dt="2025-06-25T14:40:06.625" v="328" actId="1076"/>
          <ac:spMkLst>
            <pc:docMk/>
            <pc:sldMk cId="0" sldId="262"/>
            <ac:spMk id="2" creationId="{63EBDD4F-FCDD-4CF3-970D-D97430E66F76}"/>
          </ac:spMkLst>
        </pc:spChg>
        <pc:spChg chg="mod">
          <ac:chgData name="Hollender, Kurt" userId="6240f11c-23da-4504-98e0-bdae1192c906" providerId="ADAL" clId="{1925926B-980B-4CD0-9C74-196ED9064D48}" dt="2025-06-25T14:35:52.546" v="95" actId="255"/>
          <ac:spMkLst>
            <pc:docMk/>
            <pc:sldMk cId="0" sldId="262"/>
            <ac:spMk id="4" creationId="{FB48A09C-1A6E-38B9-E9A7-8AAB3F904D58}"/>
          </ac:spMkLst>
        </pc:spChg>
        <pc:spChg chg="mod">
          <ac:chgData name="Hollender, Kurt" userId="6240f11c-23da-4504-98e0-bdae1192c906" providerId="ADAL" clId="{1925926B-980B-4CD0-9C74-196ED9064D48}" dt="2025-06-25T15:40:21.623" v="1200"/>
          <ac:spMkLst>
            <pc:docMk/>
            <pc:sldMk cId="0" sldId="262"/>
            <ac:spMk id="5" creationId="{282051C0-C645-FDC5-F027-13ED3662AB00}"/>
          </ac:spMkLst>
        </pc:spChg>
      </pc:sldChg>
      <pc:sldChg chg="delSp modSp add mod ord">
        <pc:chgData name="Hollender, Kurt" userId="6240f11c-23da-4504-98e0-bdae1192c906" providerId="ADAL" clId="{1925926B-980B-4CD0-9C74-196ED9064D48}" dt="2025-06-25T18:53:43.453" v="2279" actId="478"/>
        <pc:sldMkLst>
          <pc:docMk/>
          <pc:sldMk cId="1730054462" sldId="263"/>
        </pc:sldMkLst>
        <pc:spChg chg="del">
          <ac:chgData name="Hollender, Kurt" userId="6240f11c-23da-4504-98e0-bdae1192c906" providerId="ADAL" clId="{1925926B-980B-4CD0-9C74-196ED9064D48}" dt="2025-06-25T14:42:50.194" v="349" actId="478"/>
          <ac:spMkLst>
            <pc:docMk/>
            <pc:sldMk cId="1730054462" sldId="263"/>
            <ac:spMk id="2" creationId="{63EBDD4F-FCDD-4CF3-970D-D97430E66F76}"/>
          </ac:spMkLst>
        </pc:spChg>
        <pc:spChg chg="mod">
          <ac:chgData name="Hollender, Kurt" userId="6240f11c-23da-4504-98e0-bdae1192c906" providerId="ADAL" clId="{1925926B-980B-4CD0-9C74-196ED9064D48}" dt="2025-06-25T15:31:35.317" v="1121" actId="20577"/>
          <ac:spMkLst>
            <pc:docMk/>
            <pc:sldMk cId="1730054462" sldId="263"/>
            <ac:spMk id="4" creationId="{FB48A09C-1A6E-38B9-E9A7-8AAB3F904D58}"/>
          </ac:spMkLst>
        </pc:spChg>
        <pc:spChg chg="del mod">
          <ac:chgData name="Hollender, Kurt" userId="6240f11c-23da-4504-98e0-bdae1192c906" providerId="ADAL" clId="{1925926B-980B-4CD0-9C74-196ED9064D48}" dt="2025-06-25T18:53:43.453" v="2279" actId="478"/>
          <ac:spMkLst>
            <pc:docMk/>
            <pc:sldMk cId="1730054462" sldId="263"/>
            <ac:spMk id="5" creationId="{282051C0-C645-FDC5-F027-13ED3662AB00}"/>
          </ac:spMkLst>
        </pc:spChg>
      </pc:sldChg>
      <pc:sldChg chg="add del ord">
        <pc:chgData name="Hollender, Kurt" userId="6240f11c-23da-4504-98e0-bdae1192c906" providerId="ADAL" clId="{1925926B-980B-4CD0-9C74-196ED9064D48}" dt="2025-06-25T15:40:47.594" v="1201" actId="47"/>
        <pc:sldMkLst>
          <pc:docMk/>
          <pc:sldMk cId="3537054332" sldId="264"/>
        </pc:sldMkLst>
      </pc:sldChg>
      <pc:sldChg chg="modSp add mod">
        <pc:chgData name="Hollender, Kurt" userId="6240f11c-23da-4504-98e0-bdae1192c906" providerId="ADAL" clId="{1925926B-980B-4CD0-9C74-196ED9064D48}" dt="2025-06-25T18:55:03.346" v="2289" actId="14100"/>
        <pc:sldMkLst>
          <pc:docMk/>
          <pc:sldMk cId="233790082" sldId="265"/>
        </pc:sldMkLst>
        <pc:spChg chg="mod">
          <ac:chgData name="Hollender, Kurt" userId="6240f11c-23da-4504-98e0-bdae1192c906" providerId="ADAL" clId="{1925926B-980B-4CD0-9C74-196ED9064D48}" dt="2025-06-25T18:55:03.346" v="2289" actId="14100"/>
          <ac:spMkLst>
            <pc:docMk/>
            <pc:sldMk cId="233790082" sldId="265"/>
            <ac:spMk id="4" creationId="{FB48A09C-1A6E-38B9-E9A7-8AAB3F904D58}"/>
          </ac:spMkLst>
        </pc:spChg>
        <pc:spChg chg="mod">
          <ac:chgData name="Hollender, Kurt" userId="6240f11c-23da-4504-98e0-bdae1192c906" providerId="ADAL" clId="{1925926B-980B-4CD0-9C74-196ED9064D48}" dt="2025-06-25T18:54:13.786" v="2282" actId="207"/>
          <ac:spMkLst>
            <pc:docMk/>
            <pc:sldMk cId="233790082" sldId="265"/>
            <ac:spMk id="5" creationId="{282051C0-C645-FDC5-F027-13ED3662AB00}"/>
          </ac:spMkLst>
        </pc:spChg>
      </pc:sldChg>
      <pc:sldChg chg="delSp modSp add mod">
        <pc:chgData name="Hollender, Kurt" userId="6240f11c-23da-4504-98e0-bdae1192c906" providerId="ADAL" clId="{1925926B-980B-4CD0-9C74-196ED9064D48}" dt="2025-06-25T18:53:51.461" v="2280" actId="478"/>
        <pc:sldMkLst>
          <pc:docMk/>
          <pc:sldMk cId="1385282830" sldId="266"/>
        </pc:sldMkLst>
        <pc:spChg chg="mod">
          <ac:chgData name="Hollender, Kurt" userId="6240f11c-23da-4504-98e0-bdae1192c906" providerId="ADAL" clId="{1925926B-980B-4CD0-9C74-196ED9064D48}" dt="2025-06-25T15:50:56.345" v="1752" actId="2711"/>
          <ac:spMkLst>
            <pc:docMk/>
            <pc:sldMk cId="1385282830" sldId="266"/>
            <ac:spMk id="4" creationId="{FB48A09C-1A6E-38B9-E9A7-8AAB3F904D58}"/>
          </ac:spMkLst>
        </pc:spChg>
        <pc:spChg chg="del mod">
          <ac:chgData name="Hollender, Kurt" userId="6240f11c-23da-4504-98e0-bdae1192c906" providerId="ADAL" clId="{1925926B-980B-4CD0-9C74-196ED9064D48}" dt="2025-06-25T18:53:51.461" v="2280" actId="478"/>
          <ac:spMkLst>
            <pc:docMk/>
            <pc:sldMk cId="1385282830" sldId="266"/>
            <ac:spMk id="5" creationId="{282051C0-C645-FDC5-F027-13ED3662AB00}"/>
          </ac:spMkLst>
        </pc:spChg>
      </pc:sldChg>
      <pc:sldChg chg="modSp add mod">
        <pc:chgData name="Hollender, Kurt" userId="6240f11c-23da-4504-98e0-bdae1192c906" providerId="ADAL" clId="{1925926B-980B-4CD0-9C74-196ED9064D48}" dt="2025-06-25T18:55:10.952" v="2295" actId="14100"/>
        <pc:sldMkLst>
          <pc:docMk/>
          <pc:sldMk cId="587853265" sldId="267"/>
        </pc:sldMkLst>
        <pc:spChg chg="mod">
          <ac:chgData name="Hollender, Kurt" userId="6240f11c-23da-4504-98e0-bdae1192c906" providerId="ADAL" clId="{1925926B-980B-4CD0-9C74-196ED9064D48}" dt="2025-06-25T18:55:10.952" v="2295" actId="14100"/>
          <ac:spMkLst>
            <pc:docMk/>
            <pc:sldMk cId="587853265" sldId="267"/>
            <ac:spMk id="4" creationId="{FB48A09C-1A6E-38B9-E9A7-8AAB3F904D58}"/>
          </ac:spMkLst>
        </pc:spChg>
        <pc:spChg chg="mod">
          <ac:chgData name="Hollender, Kurt" userId="6240f11c-23da-4504-98e0-bdae1192c906" providerId="ADAL" clId="{1925926B-980B-4CD0-9C74-196ED9064D48}" dt="2025-06-25T15:38:34.785" v="1190" actId="1076"/>
          <ac:spMkLst>
            <pc:docMk/>
            <pc:sldMk cId="587853265" sldId="267"/>
            <ac:spMk id="5" creationId="{282051C0-C645-FDC5-F027-13ED3662AB00}"/>
          </ac:spMkLst>
        </pc:spChg>
      </pc:sldChg>
      <pc:sldChg chg="addSp delSp modSp add mod modAnim">
        <pc:chgData name="Hollender, Kurt" userId="6240f11c-23da-4504-98e0-bdae1192c906" providerId="ADAL" clId="{1925926B-980B-4CD0-9C74-196ED9064D48}" dt="2025-06-25T19:10:26.483" v="2510" actId="1036"/>
        <pc:sldMkLst>
          <pc:docMk/>
          <pc:sldMk cId="2626544507" sldId="268"/>
        </pc:sldMkLst>
        <pc:spChg chg="mod">
          <ac:chgData name="Hollender, Kurt" userId="6240f11c-23da-4504-98e0-bdae1192c906" providerId="ADAL" clId="{1925926B-980B-4CD0-9C74-196ED9064D48}" dt="2025-06-25T18:55:18.738" v="2301" actId="14100"/>
          <ac:spMkLst>
            <pc:docMk/>
            <pc:sldMk cId="2626544507" sldId="268"/>
            <ac:spMk id="4" creationId="{FB48A09C-1A6E-38B9-E9A7-8AAB3F904D58}"/>
          </ac:spMkLst>
        </pc:spChg>
        <pc:spChg chg="del mod">
          <ac:chgData name="Hollender, Kurt" userId="6240f11c-23da-4504-98e0-bdae1192c906" providerId="ADAL" clId="{1925926B-980B-4CD0-9C74-196ED9064D48}" dt="2025-06-25T15:39:32.565" v="1194" actId="478"/>
          <ac:spMkLst>
            <pc:docMk/>
            <pc:sldMk cId="2626544507" sldId="268"/>
            <ac:spMk id="5" creationId="{282051C0-C645-FDC5-F027-13ED3662AB00}"/>
          </ac:spMkLst>
        </pc:spChg>
        <pc:picChg chg="add mod">
          <ac:chgData name="Hollender, Kurt" userId="6240f11c-23da-4504-98e0-bdae1192c906" providerId="ADAL" clId="{1925926B-980B-4CD0-9C74-196ED9064D48}" dt="2025-06-25T19:10:26.483" v="2510" actId="1036"/>
          <ac:picMkLst>
            <pc:docMk/>
            <pc:sldMk cId="2626544507" sldId="268"/>
            <ac:picMk id="2" creationId="{5447D878-A04A-4665-B779-F19219E23888}"/>
          </ac:picMkLst>
        </pc:picChg>
      </pc:sldChg>
      <pc:sldChg chg="addSp delSp modSp new mod">
        <pc:chgData name="Hollender, Kurt" userId="6240f11c-23da-4504-98e0-bdae1192c906" providerId="ADAL" clId="{1925926B-980B-4CD0-9C74-196ED9064D48}" dt="2025-06-25T18:55:25.866" v="2306" actId="20577"/>
        <pc:sldMkLst>
          <pc:docMk/>
          <pc:sldMk cId="49593213" sldId="269"/>
        </pc:sldMkLst>
        <pc:spChg chg="del mod">
          <ac:chgData name="Hollender, Kurt" userId="6240f11c-23da-4504-98e0-bdae1192c906" providerId="ADAL" clId="{1925926B-980B-4CD0-9C74-196ED9064D48}" dt="2025-06-25T15:45:39.182" v="1299" actId="478"/>
          <ac:spMkLst>
            <pc:docMk/>
            <pc:sldMk cId="49593213" sldId="269"/>
            <ac:spMk id="2" creationId="{0174F9BC-C3D3-47D6-88BA-B4E172FAAD75}"/>
          </ac:spMkLst>
        </pc:spChg>
        <pc:spChg chg="del">
          <ac:chgData name="Hollender, Kurt" userId="6240f11c-23da-4504-98e0-bdae1192c906" providerId="ADAL" clId="{1925926B-980B-4CD0-9C74-196ED9064D48}" dt="2025-06-25T15:45:44.603" v="1301" actId="478"/>
          <ac:spMkLst>
            <pc:docMk/>
            <pc:sldMk cId="49593213" sldId="269"/>
            <ac:spMk id="3" creationId="{58117B3E-FFD3-41ED-A4F3-CE1E30A04B9E}"/>
          </ac:spMkLst>
        </pc:spChg>
        <pc:spChg chg="add del mod">
          <ac:chgData name="Hollender, Kurt" userId="6240f11c-23da-4504-98e0-bdae1192c906" providerId="ADAL" clId="{1925926B-980B-4CD0-9C74-196ED9064D48}" dt="2025-06-25T15:45:42.174" v="1300" actId="478"/>
          <ac:spMkLst>
            <pc:docMk/>
            <pc:sldMk cId="49593213" sldId="269"/>
            <ac:spMk id="4" creationId="{A00456F6-BFA3-485E-8968-AED4176FE3BC}"/>
          </ac:spMkLst>
        </pc:spChg>
        <pc:spChg chg="add del mod">
          <ac:chgData name="Hollender, Kurt" userId="6240f11c-23da-4504-98e0-bdae1192c906" providerId="ADAL" clId="{1925926B-980B-4CD0-9C74-196ED9064D48}" dt="2025-06-25T15:46:03.365" v="1304" actId="478"/>
          <ac:spMkLst>
            <pc:docMk/>
            <pc:sldMk cId="49593213" sldId="269"/>
            <ac:spMk id="6" creationId="{C717EBAD-D564-4470-BB48-32D307965B46}"/>
          </ac:spMkLst>
        </pc:spChg>
        <pc:spChg chg="add mod">
          <ac:chgData name="Hollender, Kurt" userId="6240f11c-23da-4504-98e0-bdae1192c906" providerId="ADAL" clId="{1925926B-980B-4CD0-9C74-196ED9064D48}" dt="2025-06-25T18:55:25.866" v="2306" actId="20577"/>
          <ac:spMkLst>
            <pc:docMk/>
            <pc:sldMk cId="49593213" sldId="269"/>
            <ac:spMk id="7" creationId="{68AAF0D7-7E6E-4F9E-B17E-E61BEC0C8111}"/>
          </ac:spMkLst>
        </pc:spChg>
        <pc:graphicFrameChg chg="add mod modGraphic">
          <ac:chgData name="Hollender, Kurt" userId="6240f11c-23da-4504-98e0-bdae1192c906" providerId="ADAL" clId="{1925926B-980B-4CD0-9C74-196ED9064D48}" dt="2025-06-25T15:54:54.558" v="1776" actId="1076"/>
          <ac:graphicFrameMkLst>
            <pc:docMk/>
            <pc:sldMk cId="49593213" sldId="269"/>
            <ac:graphicFrameMk id="5" creationId="{7C9FF9E0-213D-4F0B-9C5B-4E7055D997FA}"/>
          </ac:graphicFrameMkLst>
        </pc:graphicFrameChg>
      </pc:sldChg>
      <pc:sldChg chg="addSp delSp modSp add mod">
        <pc:chgData name="Hollender, Kurt" userId="6240f11c-23da-4504-98e0-bdae1192c906" providerId="ADAL" clId="{1925926B-980B-4CD0-9C74-196ED9064D48}" dt="2025-06-25T18:55:30.320" v="2311" actId="20577"/>
        <pc:sldMkLst>
          <pc:docMk/>
          <pc:sldMk cId="1134393892" sldId="270"/>
        </pc:sldMkLst>
        <pc:spChg chg="add mod">
          <ac:chgData name="Hollender, Kurt" userId="6240f11c-23da-4504-98e0-bdae1192c906" providerId="ADAL" clId="{1925926B-980B-4CD0-9C74-196ED9064D48}" dt="2025-06-25T15:57:26.200" v="1823" actId="20577"/>
          <ac:spMkLst>
            <pc:docMk/>
            <pc:sldMk cId="1134393892" sldId="270"/>
            <ac:spMk id="2" creationId="{808525E1-9420-4FA5-A7E8-8E08EE6396C1}"/>
          </ac:spMkLst>
        </pc:spChg>
        <pc:spChg chg="mod">
          <ac:chgData name="Hollender, Kurt" userId="6240f11c-23da-4504-98e0-bdae1192c906" providerId="ADAL" clId="{1925926B-980B-4CD0-9C74-196ED9064D48}" dt="2025-06-25T18:55:30.320" v="2311" actId="20577"/>
          <ac:spMkLst>
            <pc:docMk/>
            <pc:sldMk cId="1134393892" sldId="270"/>
            <ac:spMk id="7" creationId="{68AAF0D7-7E6E-4F9E-B17E-E61BEC0C8111}"/>
          </ac:spMkLst>
        </pc:spChg>
        <pc:graphicFrameChg chg="del">
          <ac:chgData name="Hollender, Kurt" userId="6240f11c-23da-4504-98e0-bdae1192c906" providerId="ADAL" clId="{1925926B-980B-4CD0-9C74-196ED9064D48}" dt="2025-06-25T15:55:45.627" v="1800" actId="478"/>
          <ac:graphicFrameMkLst>
            <pc:docMk/>
            <pc:sldMk cId="1134393892" sldId="270"/>
            <ac:graphicFrameMk id="5" creationId="{7C9FF9E0-213D-4F0B-9C5B-4E7055D997FA}"/>
          </ac:graphicFrameMkLst>
        </pc:graphicFrameChg>
        <pc:picChg chg="add del mod">
          <ac:chgData name="Hollender, Kurt" userId="6240f11c-23da-4504-98e0-bdae1192c906" providerId="ADAL" clId="{1925926B-980B-4CD0-9C74-196ED9064D48}" dt="2025-06-25T15:56:52.506" v="1814" actId="478"/>
          <ac:picMkLst>
            <pc:docMk/>
            <pc:sldMk cId="1134393892" sldId="270"/>
            <ac:picMk id="4" creationId="{4932E91D-61AC-46AE-ACC2-64439F0777D6}"/>
          </ac:picMkLst>
        </pc:picChg>
      </pc:sldChg>
      <pc:sldChg chg="addSp delSp modSp new mod">
        <pc:chgData name="Hollender, Kurt" userId="6240f11c-23da-4504-98e0-bdae1192c906" providerId="ADAL" clId="{1925926B-980B-4CD0-9C74-196ED9064D48}" dt="2025-06-25T16:04:12.694" v="1985" actId="1076"/>
        <pc:sldMkLst>
          <pc:docMk/>
          <pc:sldMk cId="3481205016" sldId="271"/>
        </pc:sldMkLst>
        <pc:spChg chg="del">
          <ac:chgData name="Hollender, Kurt" userId="6240f11c-23da-4504-98e0-bdae1192c906" providerId="ADAL" clId="{1925926B-980B-4CD0-9C74-196ED9064D48}" dt="2025-06-25T15:59:27.692" v="1931" actId="478"/>
          <ac:spMkLst>
            <pc:docMk/>
            <pc:sldMk cId="3481205016" sldId="271"/>
            <ac:spMk id="2" creationId="{16E8AA91-29A8-441A-8AF1-2166CE299E0B}"/>
          </ac:spMkLst>
        </pc:spChg>
        <pc:spChg chg="del">
          <ac:chgData name="Hollender, Kurt" userId="6240f11c-23da-4504-98e0-bdae1192c906" providerId="ADAL" clId="{1925926B-980B-4CD0-9C74-196ED9064D48}" dt="2025-06-25T15:59:30.320" v="1932" actId="478"/>
          <ac:spMkLst>
            <pc:docMk/>
            <pc:sldMk cId="3481205016" sldId="271"/>
            <ac:spMk id="3" creationId="{26459A06-098D-43AF-A695-3295A2D8D4D1}"/>
          </ac:spMkLst>
        </pc:spChg>
        <pc:spChg chg="add del mod">
          <ac:chgData name="Hollender, Kurt" userId="6240f11c-23da-4504-98e0-bdae1192c906" providerId="ADAL" clId="{1925926B-980B-4CD0-9C74-196ED9064D48}" dt="2025-06-25T16:01:34.335" v="1944" actId="478"/>
          <ac:spMkLst>
            <pc:docMk/>
            <pc:sldMk cId="3481205016" sldId="271"/>
            <ac:spMk id="4" creationId="{95B94EA9-C197-4481-8451-8FF28E7DAA23}"/>
          </ac:spMkLst>
        </pc:spChg>
        <pc:spChg chg="add mod">
          <ac:chgData name="Hollender, Kurt" userId="6240f11c-23da-4504-98e0-bdae1192c906" providerId="ADAL" clId="{1925926B-980B-4CD0-9C74-196ED9064D48}" dt="2025-06-25T16:04:12.694" v="1985" actId="1076"/>
          <ac:spMkLst>
            <pc:docMk/>
            <pc:sldMk cId="3481205016" sldId="271"/>
            <ac:spMk id="7" creationId="{AF24AF95-6325-408D-80EE-40943775D7D6}"/>
          </ac:spMkLst>
        </pc:spChg>
        <pc:picChg chg="add mod modCrop">
          <ac:chgData name="Hollender, Kurt" userId="6240f11c-23da-4504-98e0-bdae1192c906" providerId="ADAL" clId="{1925926B-980B-4CD0-9C74-196ED9064D48}" dt="2025-06-25T16:03:08.539" v="1956" actId="1076"/>
          <ac:picMkLst>
            <pc:docMk/>
            <pc:sldMk cId="3481205016" sldId="271"/>
            <ac:picMk id="6" creationId="{9FC5373A-AEA9-48E0-B9A3-093FE9B69630}"/>
          </ac:picMkLst>
        </pc:picChg>
      </pc:sldChg>
      <pc:sldChg chg="addSp delSp modSp new mod">
        <pc:chgData name="Hollender, Kurt" userId="6240f11c-23da-4504-98e0-bdae1192c906" providerId="ADAL" clId="{1925926B-980B-4CD0-9C74-196ED9064D48}" dt="2025-06-25T16:37:44.561" v="2278" actId="207"/>
        <pc:sldMkLst>
          <pc:docMk/>
          <pc:sldMk cId="27106797" sldId="272"/>
        </pc:sldMkLst>
        <pc:spChg chg="mod">
          <ac:chgData name="Hollender, Kurt" userId="6240f11c-23da-4504-98e0-bdae1192c906" providerId="ADAL" clId="{1925926B-980B-4CD0-9C74-196ED9064D48}" dt="2025-06-25T16:36:33.291" v="2226" actId="1076"/>
          <ac:spMkLst>
            <pc:docMk/>
            <pc:sldMk cId="27106797" sldId="272"/>
            <ac:spMk id="2" creationId="{D21E03A8-17EC-4E51-BB7D-70B6EA8A3488}"/>
          </ac:spMkLst>
        </pc:spChg>
        <pc:spChg chg="del">
          <ac:chgData name="Hollender, Kurt" userId="6240f11c-23da-4504-98e0-bdae1192c906" providerId="ADAL" clId="{1925926B-980B-4CD0-9C74-196ED9064D48}" dt="2025-06-25T16:05:02.332" v="1987" actId="478"/>
          <ac:spMkLst>
            <pc:docMk/>
            <pc:sldMk cId="27106797" sldId="272"/>
            <ac:spMk id="3" creationId="{84096FF8-53CD-49FF-A88C-A0117A08CCAF}"/>
          </ac:spMkLst>
        </pc:spChg>
        <pc:spChg chg="add mod">
          <ac:chgData name="Hollender, Kurt" userId="6240f11c-23da-4504-98e0-bdae1192c906" providerId="ADAL" clId="{1925926B-980B-4CD0-9C74-196ED9064D48}" dt="2025-06-25T16:28:06.681" v="2055" actId="20577"/>
          <ac:spMkLst>
            <pc:docMk/>
            <pc:sldMk cId="27106797" sldId="272"/>
            <ac:spMk id="4" creationId="{156A45E1-AE0E-4388-BD75-F1556FE04505}"/>
          </ac:spMkLst>
        </pc:spChg>
        <pc:spChg chg="add mod">
          <ac:chgData name="Hollender, Kurt" userId="6240f11c-23da-4504-98e0-bdae1192c906" providerId="ADAL" clId="{1925926B-980B-4CD0-9C74-196ED9064D48}" dt="2025-06-25T16:37:44.561" v="2278" actId="207"/>
          <ac:spMkLst>
            <pc:docMk/>
            <pc:sldMk cId="27106797" sldId="272"/>
            <ac:spMk id="5" creationId="{82223DBA-F179-48CF-A8E6-136F68DF552B}"/>
          </ac:spMkLst>
        </pc:spChg>
      </pc:sldChg>
      <pc:sldChg chg="modSp new mod">
        <pc:chgData name="Hollender, Kurt" userId="6240f11c-23da-4504-98e0-bdae1192c906" providerId="ADAL" clId="{1925926B-980B-4CD0-9C74-196ED9064D48}" dt="2025-06-25T16:29:57.935" v="2225" actId="207"/>
        <pc:sldMkLst>
          <pc:docMk/>
          <pc:sldMk cId="4268712582" sldId="273"/>
        </pc:sldMkLst>
        <pc:spChg chg="mod">
          <ac:chgData name="Hollender, Kurt" userId="6240f11c-23da-4504-98e0-bdae1192c906" providerId="ADAL" clId="{1925926B-980B-4CD0-9C74-196ED9064D48}" dt="2025-06-25T16:29:57.935" v="2225" actId="207"/>
          <ac:spMkLst>
            <pc:docMk/>
            <pc:sldMk cId="4268712582" sldId="273"/>
            <ac:spMk id="2" creationId="{127212C5-9998-4CCC-8858-A97239366441}"/>
          </ac:spMkLst>
        </pc:spChg>
      </pc:sldChg>
      <pc:sldChg chg="modSp new mod ord">
        <pc:chgData name="Hollender, Kurt" userId="6240f11c-23da-4504-98e0-bdae1192c906" providerId="ADAL" clId="{1925926B-980B-4CD0-9C74-196ED9064D48}" dt="2025-06-25T19:11:33.403" v="2512"/>
        <pc:sldMkLst>
          <pc:docMk/>
          <pc:sldMk cId="2584168972" sldId="274"/>
        </pc:sldMkLst>
        <pc:spChg chg="mod">
          <ac:chgData name="Hollender, Kurt" userId="6240f11c-23da-4504-98e0-bdae1192c906" providerId="ADAL" clId="{1925926B-980B-4CD0-9C74-196ED9064D48}" dt="2025-06-25T19:04:12.977" v="2338" actId="207"/>
          <ac:spMkLst>
            <pc:docMk/>
            <pc:sldMk cId="2584168972" sldId="274"/>
            <ac:spMk id="2" creationId="{8336625C-E755-4665-BFF1-53DFB1467E77}"/>
          </ac:spMkLst>
        </pc:spChg>
      </pc:sldChg>
    </pc:docChg>
  </pc:docChgLst>
  <pc:docChgLst>
    <pc:chgData name="Hollender, Kurt" userId="6240f11c-23da-4504-98e0-bdae1192c906" providerId="ADAL" clId="{CB987227-9EEB-46AF-B932-D78D5FF21D12}"/>
    <pc:docChg chg="modSld">
      <pc:chgData name="Hollender, Kurt" userId="6240f11c-23da-4504-98e0-bdae1192c906" providerId="ADAL" clId="{CB987227-9EEB-46AF-B932-D78D5FF21D12}" dt="2025-07-21T14:11:34.091" v="0" actId="1036"/>
      <pc:docMkLst>
        <pc:docMk/>
      </pc:docMkLst>
      <pc:sldChg chg="modSp mod">
        <pc:chgData name="Hollender, Kurt" userId="6240f11c-23da-4504-98e0-bdae1192c906" providerId="ADAL" clId="{CB987227-9EEB-46AF-B932-D78D5FF21D12}" dt="2025-07-21T14:11:34.091" v="0" actId="1036"/>
        <pc:sldMkLst>
          <pc:docMk/>
          <pc:sldMk cId="2626544507" sldId="268"/>
        </pc:sldMkLst>
        <pc:picChg chg="mod">
          <ac:chgData name="Hollender, Kurt" userId="6240f11c-23da-4504-98e0-bdae1192c906" providerId="ADAL" clId="{CB987227-9EEB-46AF-B932-D78D5FF21D12}" dt="2025-07-21T14:11:34.091" v="0" actId="1036"/>
          <ac:picMkLst>
            <pc:docMk/>
            <pc:sldMk cId="2626544507" sldId="268"/>
            <ac:picMk id="2" creationId="{5447D878-A04A-4665-B779-F19219E23888}"/>
          </ac:picMkLst>
        </pc:picChg>
      </pc:sldChg>
    </pc:docChg>
  </pc:docChgLst>
  <pc:docChgLst>
    <pc:chgData name="Hollender, Kurt" userId="6240f11c-23da-4504-98e0-bdae1192c906" providerId="ADAL" clId="{BDF13B54-54E7-46C8-A7AB-D60357A1C545}"/>
    <pc:docChg chg="undo custSel addSld delSld modSld">
      <pc:chgData name="Hollender, Kurt" userId="6240f11c-23da-4504-98e0-bdae1192c906" providerId="ADAL" clId="{BDF13B54-54E7-46C8-A7AB-D60357A1C545}" dt="2025-12-04T20:02:54.927" v="52" actId="207"/>
      <pc:docMkLst>
        <pc:docMk/>
      </pc:docMkLst>
      <pc:sldChg chg="modSp del mod">
        <pc:chgData name="Hollender, Kurt" userId="6240f11c-23da-4504-98e0-bdae1192c906" providerId="ADAL" clId="{BDF13B54-54E7-46C8-A7AB-D60357A1C545}" dt="2025-12-04T18:58:34.931" v="47" actId="47"/>
        <pc:sldMkLst>
          <pc:docMk/>
          <pc:sldMk cId="3481205016" sldId="271"/>
        </pc:sldMkLst>
        <pc:picChg chg="mod">
          <ac:chgData name="Hollender, Kurt" userId="6240f11c-23da-4504-98e0-bdae1192c906" providerId="ADAL" clId="{BDF13B54-54E7-46C8-A7AB-D60357A1C545}" dt="2025-12-04T18:43:28.985" v="7" actId="1076"/>
          <ac:picMkLst>
            <pc:docMk/>
            <pc:sldMk cId="3481205016" sldId="271"/>
            <ac:picMk id="6" creationId="{9FC5373A-AEA9-48E0-B9A3-093FE9B69630}"/>
          </ac:picMkLst>
        </pc:picChg>
      </pc:sldChg>
      <pc:sldChg chg="delSp add del mod">
        <pc:chgData name="Hollender, Kurt" userId="6240f11c-23da-4504-98e0-bdae1192c906" providerId="ADAL" clId="{BDF13B54-54E7-46C8-A7AB-D60357A1C545}" dt="2025-12-04T18:40:59.638" v="3" actId="47"/>
        <pc:sldMkLst>
          <pc:docMk/>
          <pc:sldMk cId="1632482151" sldId="275"/>
        </pc:sldMkLst>
        <pc:spChg chg="del">
          <ac:chgData name="Hollender, Kurt" userId="6240f11c-23da-4504-98e0-bdae1192c906" providerId="ADAL" clId="{BDF13B54-54E7-46C8-A7AB-D60357A1C545}" dt="2025-12-04T18:40:48.516" v="1" actId="478"/>
          <ac:spMkLst>
            <pc:docMk/>
            <pc:sldMk cId="1632482151" sldId="275"/>
            <ac:spMk id="2" creationId="{808525E1-9420-4FA5-A7E8-8E08EE6396C1}"/>
          </ac:spMkLst>
        </pc:spChg>
        <pc:spChg chg="del">
          <ac:chgData name="Hollender, Kurt" userId="6240f11c-23da-4504-98e0-bdae1192c906" providerId="ADAL" clId="{BDF13B54-54E7-46C8-A7AB-D60357A1C545}" dt="2025-12-04T18:40:55.575" v="2" actId="478"/>
          <ac:spMkLst>
            <pc:docMk/>
            <pc:sldMk cId="1632482151" sldId="275"/>
            <ac:spMk id="7" creationId="{68AAF0D7-7E6E-4F9E-B17E-E61BEC0C8111}"/>
          </ac:spMkLst>
        </pc:spChg>
      </pc:sldChg>
      <pc:sldChg chg="addSp delSp modSp add mod">
        <pc:chgData name="Hollender, Kurt" userId="6240f11c-23da-4504-98e0-bdae1192c906" providerId="ADAL" clId="{BDF13B54-54E7-46C8-A7AB-D60357A1C545}" dt="2025-12-04T20:02:54.927" v="52" actId="207"/>
        <pc:sldMkLst>
          <pc:docMk/>
          <pc:sldMk cId="2639742280" sldId="275"/>
        </pc:sldMkLst>
        <pc:spChg chg="del">
          <ac:chgData name="Hollender, Kurt" userId="6240f11c-23da-4504-98e0-bdae1192c906" providerId="ADAL" clId="{BDF13B54-54E7-46C8-A7AB-D60357A1C545}" dt="2025-12-04T18:41:25.654" v="6" actId="478"/>
          <ac:spMkLst>
            <pc:docMk/>
            <pc:sldMk cId="2639742280" sldId="275"/>
            <ac:spMk id="7" creationId="{AF24AF95-6325-408D-80EE-40943775D7D6}"/>
          </ac:spMkLst>
        </pc:spChg>
        <pc:spChg chg="add mod">
          <ac:chgData name="Hollender, Kurt" userId="6240f11c-23da-4504-98e0-bdae1192c906" providerId="ADAL" clId="{BDF13B54-54E7-46C8-A7AB-D60357A1C545}" dt="2025-12-04T18:45:27.727" v="15" actId="1076"/>
          <ac:spMkLst>
            <pc:docMk/>
            <pc:sldMk cId="2639742280" sldId="275"/>
            <ac:spMk id="9" creationId="{2464FF27-3FA4-4D11-B320-E2922BBAFE6D}"/>
          </ac:spMkLst>
        </pc:spChg>
        <pc:spChg chg="add mod">
          <ac:chgData name="Hollender, Kurt" userId="6240f11c-23da-4504-98e0-bdae1192c906" providerId="ADAL" clId="{BDF13B54-54E7-46C8-A7AB-D60357A1C545}" dt="2025-12-04T20:02:54.927" v="52" actId="207"/>
          <ac:spMkLst>
            <pc:docMk/>
            <pc:sldMk cId="2639742280" sldId="275"/>
            <ac:spMk id="10" creationId="{8CD9159B-BDFA-4BE1-B806-2D5988699244}"/>
          </ac:spMkLst>
        </pc:spChg>
        <pc:spChg chg="add mod">
          <ac:chgData name="Hollender, Kurt" userId="6240f11c-23da-4504-98e0-bdae1192c906" providerId="ADAL" clId="{BDF13B54-54E7-46C8-A7AB-D60357A1C545}" dt="2025-12-04T18:50:01.387" v="43" actId="207"/>
          <ac:spMkLst>
            <pc:docMk/>
            <pc:sldMk cId="2639742280" sldId="275"/>
            <ac:spMk id="11" creationId="{D86B5528-6D88-41E7-8504-9EF9E09DA1AB}"/>
          </ac:spMkLst>
        </pc:spChg>
        <pc:spChg chg="add mod">
          <ac:chgData name="Hollender, Kurt" userId="6240f11c-23da-4504-98e0-bdae1192c906" providerId="ADAL" clId="{BDF13B54-54E7-46C8-A7AB-D60357A1C545}" dt="2025-12-04T18:50:14.624" v="44" actId="207"/>
          <ac:spMkLst>
            <pc:docMk/>
            <pc:sldMk cId="2639742280" sldId="275"/>
            <ac:spMk id="12" creationId="{76E78F60-919D-44B5-868F-E35043BE5C26}"/>
          </ac:spMkLst>
        </pc:spChg>
        <pc:spChg chg="add mod">
          <ac:chgData name="Hollender, Kurt" userId="6240f11c-23da-4504-98e0-bdae1192c906" providerId="ADAL" clId="{BDF13B54-54E7-46C8-A7AB-D60357A1C545}" dt="2025-12-04T18:50:31.741" v="45" actId="207"/>
          <ac:spMkLst>
            <pc:docMk/>
            <pc:sldMk cId="2639742280" sldId="275"/>
            <ac:spMk id="13" creationId="{EBCED545-E888-48A5-A4AD-A516BBD0A186}"/>
          </ac:spMkLst>
        </pc:spChg>
        <pc:graphicFrameChg chg="add mod">
          <ac:chgData name="Hollender, Kurt" userId="6240f11c-23da-4504-98e0-bdae1192c906" providerId="ADAL" clId="{BDF13B54-54E7-46C8-A7AB-D60357A1C545}" dt="2025-12-04T18:45:46.499" v="17"/>
          <ac:graphicFrameMkLst>
            <pc:docMk/>
            <pc:sldMk cId="2639742280" sldId="275"/>
            <ac:graphicFrameMk id="8" creationId="{D8079BF7-B54E-4E8F-A836-7C0613693648}"/>
          </ac:graphicFrameMkLst>
        </pc:graphicFrameChg>
        <pc:picChg chg="add mod">
          <ac:chgData name="Hollender, Kurt" userId="6240f11c-23da-4504-98e0-bdae1192c906" providerId="ADAL" clId="{BDF13B54-54E7-46C8-A7AB-D60357A1C545}" dt="2025-12-04T18:44:20.392" v="10" actId="14100"/>
          <ac:picMkLst>
            <pc:docMk/>
            <pc:sldMk cId="2639742280" sldId="275"/>
            <ac:picMk id="3" creationId="{7459C06F-95D6-433C-BF47-17477C0993D6}"/>
          </ac:picMkLst>
        </pc:picChg>
        <pc:picChg chg="del">
          <ac:chgData name="Hollender, Kurt" userId="6240f11c-23da-4504-98e0-bdae1192c906" providerId="ADAL" clId="{BDF13B54-54E7-46C8-A7AB-D60357A1C545}" dt="2025-12-04T18:41:19.180" v="5" actId="478"/>
          <ac:picMkLst>
            <pc:docMk/>
            <pc:sldMk cId="2639742280" sldId="275"/>
            <ac:picMk id="6" creationId="{9FC5373A-AEA9-48E0-B9A3-093FE9B69630}"/>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6AD0C3-645B-40D8-9037-1793B137F5D7}"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E07390C1-4032-41E5-8F68-C79EFA163755}" type="pres">
      <dgm:prSet presAssocID="{026AD0C3-645B-40D8-9037-1793B137F5D7}" presName="CompostProcess" presStyleCnt="0">
        <dgm:presLayoutVars>
          <dgm:dir/>
          <dgm:resizeHandles val="exact"/>
        </dgm:presLayoutVars>
      </dgm:prSet>
      <dgm:spPr/>
    </dgm:pt>
    <dgm:pt modelId="{E05E11F5-CDB4-4D43-B8B9-DC5564F53BFB}" type="pres">
      <dgm:prSet presAssocID="{026AD0C3-645B-40D8-9037-1793B137F5D7}" presName="arrow" presStyleLbl="bgShp" presStyleIdx="0" presStyleCnt="1" custLinFactNeighborX="1109" custLinFactNeighborY="-34"/>
      <dgm:spPr/>
    </dgm:pt>
    <dgm:pt modelId="{B56ADCD9-D243-4C83-A424-BD8DBBC11AF9}" type="pres">
      <dgm:prSet presAssocID="{026AD0C3-645B-40D8-9037-1793B137F5D7}" presName="linearProcess" presStyleCnt="0"/>
      <dgm:spPr/>
    </dgm:pt>
  </dgm:ptLst>
  <dgm:cxnLst>
    <dgm:cxn modelId="{CAA73536-4453-4421-8407-264032236750}" type="presOf" srcId="{026AD0C3-645B-40D8-9037-1793B137F5D7}" destId="{E07390C1-4032-41E5-8F68-C79EFA163755}" srcOrd="0" destOrd="0" presId="urn:microsoft.com/office/officeart/2005/8/layout/hProcess9"/>
    <dgm:cxn modelId="{29ECC8ED-78DE-4BF8-B6C2-9C6E93655674}" type="presParOf" srcId="{E07390C1-4032-41E5-8F68-C79EFA163755}" destId="{E05E11F5-CDB4-4D43-B8B9-DC5564F53BFB}" srcOrd="0" destOrd="0" presId="urn:microsoft.com/office/officeart/2005/8/layout/hProcess9"/>
    <dgm:cxn modelId="{D252360D-E7CC-4620-BB40-0E6A8640822F}" type="presParOf" srcId="{E07390C1-4032-41E5-8F68-C79EFA163755}" destId="{B56ADCD9-D243-4C83-A424-BD8DBBC11AF9}" srcOrd="1"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5E11F5-CDB4-4D43-B8B9-DC5564F53BFB}">
      <dsp:nvSpPr>
        <dsp:cNvPr id="0" name=""/>
        <dsp:cNvSpPr/>
      </dsp:nvSpPr>
      <dsp:spPr>
        <a:xfrm>
          <a:off x="914447" y="0"/>
          <a:ext cx="9206593" cy="676002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A358B7-9D1C-4777-B2DE-42E2570EBC8A}" type="datetimeFigureOut">
              <a:rPr lang="en-US" smtClean="0"/>
              <a:t>12/4/2025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622E97-4AB4-4056-97DA-C4247F9C6241}" type="slidenum">
              <a:rPr lang="en-US" smtClean="0"/>
              <a:t>‹#›</a:t>
            </a:fld>
            <a:endParaRPr lang="en-US"/>
          </a:p>
        </p:txBody>
      </p:sp>
    </p:spTree>
    <p:extLst>
      <p:ext uri="{BB962C8B-B14F-4D97-AF65-F5344CB8AC3E}">
        <p14:creationId xmlns:p14="http://schemas.microsoft.com/office/powerpoint/2010/main" val="279692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622E97-4AB4-4056-97DA-C4247F9C6241}" type="slidenum">
              <a:rPr lang="en-US" smtClean="0"/>
              <a:t>3</a:t>
            </a:fld>
            <a:endParaRPr lang="en-US"/>
          </a:p>
        </p:txBody>
      </p:sp>
    </p:spTree>
    <p:extLst>
      <p:ext uri="{BB962C8B-B14F-4D97-AF65-F5344CB8AC3E}">
        <p14:creationId xmlns:p14="http://schemas.microsoft.com/office/powerpoint/2010/main" val="3504307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622E97-4AB4-4056-97DA-C4247F9C6241}" type="slidenum">
              <a:rPr lang="en-US" smtClean="0"/>
              <a:t>4</a:t>
            </a:fld>
            <a:endParaRPr lang="en-US"/>
          </a:p>
        </p:txBody>
      </p:sp>
    </p:spTree>
    <p:extLst>
      <p:ext uri="{BB962C8B-B14F-4D97-AF65-F5344CB8AC3E}">
        <p14:creationId xmlns:p14="http://schemas.microsoft.com/office/powerpoint/2010/main" val="4075208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10226" y="1122363"/>
            <a:ext cx="8014447"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410226" y="3602038"/>
            <a:ext cx="801444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885584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10226" y="1122363"/>
            <a:ext cx="8014447"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410226" y="3602038"/>
            <a:ext cx="801444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37986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2B78B36-A608-6416-A933-CED27D643880}"/>
              </a:ext>
            </a:extLst>
          </p:cNvPr>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13AACD35-CE2F-6045-95CB-460CF6377C2D}" type="datetimeFigureOut">
              <a:rPr lang="en-US"/>
              <a:pPr>
                <a:defRPr/>
              </a:pPr>
              <a:t>12/4/2025</a:t>
            </a:fld>
            <a:endParaRPr lang="en-US"/>
          </a:p>
        </p:txBody>
      </p:sp>
      <p:sp>
        <p:nvSpPr>
          <p:cNvPr id="5" name="Footer Placeholder 4">
            <a:extLst>
              <a:ext uri="{FF2B5EF4-FFF2-40B4-BE49-F238E27FC236}">
                <a16:creationId xmlns:a16="http://schemas.microsoft.com/office/drawing/2014/main" id="{FE909344-2267-FF04-8C64-BD6210844B11}"/>
              </a:ext>
            </a:extLst>
          </p:cNvPr>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10C5F895-4AFC-D5E1-85C0-087A4FDC90C3}"/>
              </a:ext>
            </a:extLst>
          </p:cNvPr>
          <p:cNvSpPr>
            <a:spLocks noGrp="1"/>
          </p:cNvSpPr>
          <p:nvPr>
            <p:ph type="sldNum" sz="quarter" idx="12"/>
          </p:nvPr>
        </p:nvSpPr>
        <p:spPr>
          <a:xfrm>
            <a:off x="86106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5116EF46-43BD-3B45-8C60-FEEDB9B9A2B1}" type="slidenum">
              <a:rPr lang="en-US"/>
              <a:pPr>
                <a:defRPr/>
              </a:pPr>
              <a:t>‹#›</a:t>
            </a:fld>
            <a:endParaRPr lang="en-US"/>
          </a:p>
        </p:txBody>
      </p:sp>
    </p:spTree>
    <p:extLst>
      <p:ext uri="{BB962C8B-B14F-4D97-AF65-F5344CB8AC3E}">
        <p14:creationId xmlns:p14="http://schemas.microsoft.com/office/powerpoint/2010/main" val="28311057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5731" y="1709740"/>
            <a:ext cx="6686712"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405731" y="4589465"/>
            <a:ext cx="6686712"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5DCA0B-053B-8B5F-D4CC-426F0D7E077F}"/>
              </a:ext>
            </a:extLst>
          </p:cNvPr>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660CE1EC-D321-EB44-AAD5-E330F5D0BD71}" type="datetimeFigureOut">
              <a:rPr lang="en-US"/>
              <a:pPr>
                <a:defRPr/>
              </a:pPr>
              <a:t>12/4/2025</a:t>
            </a:fld>
            <a:endParaRPr lang="en-US"/>
          </a:p>
        </p:txBody>
      </p:sp>
      <p:sp>
        <p:nvSpPr>
          <p:cNvPr id="5" name="Footer Placeholder 4">
            <a:extLst>
              <a:ext uri="{FF2B5EF4-FFF2-40B4-BE49-F238E27FC236}">
                <a16:creationId xmlns:a16="http://schemas.microsoft.com/office/drawing/2014/main" id="{8094AA9F-5283-38E5-79A8-2FF158392E97}"/>
              </a:ext>
            </a:extLst>
          </p:cNvPr>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A2B13215-0D0B-FEE2-CD1A-FCA9B163917E}"/>
              </a:ext>
            </a:extLst>
          </p:cNvPr>
          <p:cNvSpPr>
            <a:spLocks noGrp="1"/>
          </p:cNvSpPr>
          <p:nvPr>
            <p:ph type="sldNum" sz="quarter" idx="12"/>
          </p:nvPr>
        </p:nvSpPr>
        <p:spPr>
          <a:xfrm>
            <a:off x="86106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6C8B9119-3E9E-0444-85E7-9D7C6BFBBD27}" type="slidenum">
              <a:rPr lang="en-US"/>
              <a:pPr>
                <a:defRPr/>
              </a:pPr>
              <a:t>‹#›</a:t>
            </a:fld>
            <a:endParaRPr lang="en-US"/>
          </a:p>
        </p:txBody>
      </p:sp>
    </p:spTree>
    <p:extLst>
      <p:ext uri="{BB962C8B-B14F-4D97-AF65-F5344CB8AC3E}">
        <p14:creationId xmlns:p14="http://schemas.microsoft.com/office/powerpoint/2010/main" val="936221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57693" y="681037"/>
            <a:ext cx="8054787" cy="132556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57693" y="2090802"/>
            <a:ext cx="3891219" cy="37247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509069" y="2090802"/>
            <a:ext cx="3891219" cy="37247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46278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30190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815585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712483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8504216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617B9B-8601-1359-2419-C396AC39B4B8}"/>
              </a:ext>
            </a:extLst>
          </p:cNvPr>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41ABCD75-6B8E-214B-9950-E0264394BBA0}" type="datetimeFigureOut">
              <a:rPr lang="en-US"/>
              <a:pPr>
                <a:defRPr/>
              </a:pPr>
              <a:t>12/4/2025</a:t>
            </a:fld>
            <a:endParaRPr lang="en-US"/>
          </a:p>
        </p:txBody>
      </p:sp>
      <p:sp>
        <p:nvSpPr>
          <p:cNvPr id="6" name="Footer Placeholder 5">
            <a:extLst>
              <a:ext uri="{FF2B5EF4-FFF2-40B4-BE49-F238E27FC236}">
                <a16:creationId xmlns:a16="http://schemas.microsoft.com/office/drawing/2014/main" id="{554CBB1D-19CC-7DE0-9E67-85D9E67C92AF}"/>
              </a:ext>
            </a:extLst>
          </p:cNvPr>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7" name="Slide Number Placeholder 6">
            <a:extLst>
              <a:ext uri="{FF2B5EF4-FFF2-40B4-BE49-F238E27FC236}">
                <a16:creationId xmlns:a16="http://schemas.microsoft.com/office/drawing/2014/main" id="{A4D9D97E-1CA9-646B-29E9-8F2C937BDFA3}"/>
              </a:ext>
            </a:extLst>
          </p:cNvPr>
          <p:cNvSpPr>
            <a:spLocks noGrp="1"/>
          </p:cNvSpPr>
          <p:nvPr>
            <p:ph type="sldNum" sz="quarter" idx="12"/>
          </p:nvPr>
        </p:nvSpPr>
        <p:spPr>
          <a:xfrm>
            <a:off x="86106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30273D45-DBF8-6341-84A1-57A1E0E2B207}" type="slidenum">
              <a:rPr lang="en-US"/>
              <a:pPr>
                <a:defRPr/>
              </a:pPr>
              <a:t>‹#›</a:t>
            </a:fld>
            <a:endParaRPr lang="en-US"/>
          </a:p>
        </p:txBody>
      </p:sp>
    </p:spTree>
    <p:extLst>
      <p:ext uri="{BB962C8B-B14F-4D97-AF65-F5344CB8AC3E}">
        <p14:creationId xmlns:p14="http://schemas.microsoft.com/office/powerpoint/2010/main" val="12009770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65014" y="1122363"/>
            <a:ext cx="9983893"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165014" y="3602038"/>
            <a:ext cx="9983893"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767957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2B78B36-A608-6416-A933-CED27D643880}"/>
              </a:ext>
            </a:extLst>
          </p:cNvPr>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13AACD35-CE2F-6045-95CB-460CF6377C2D}" type="datetimeFigureOut">
              <a:rPr lang="en-US"/>
              <a:pPr>
                <a:defRPr/>
              </a:pPr>
              <a:t>12/4/2025</a:t>
            </a:fld>
            <a:endParaRPr lang="en-US"/>
          </a:p>
        </p:txBody>
      </p:sp>
      <p:sp>
        <p:nvSpPr>
          <p:cNvPr id="5" name="Footer Placeholder 4">
            <a:extLst>
              <a:ext uri="{FF2B5EF4-FFF2-40B4-BE49-F238E27FC236}">
                <a16:creationId xmlns:a16="http://schemas.microsoft.com/office/drawing/2014/main" id="{FE909344-2267-FF04-8C64-BD6210844B11}"/>
              </a:ext>
            </a:extLst>
          </p:cNvPr>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10C5F895-4AFC-D5E1-85C0-087A4FDC90C3}"/>
              </a:ext>
            </a:extLst>
          </p:cNvPr>
          <p:cNvSpPr>
            <a:spLocks noGrp="1"/>
          </p:cNvSpPr>
          <p:nvPr>
            <p:ph type="sldNum" sz="quarter" idx="12"/>
          </p:nvPr>
        </p:nvSpPr>
        <p:spPr>
          <a:xfrm>
            <a:off x="86106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5116EF46-43BD-3B45-8C60-FEEDB9B9A2B1}" type="slidenum">
              <a:rPr lang="en-US"/>
              <a:pPr>
                <a:defRPr/>
              </a:pPr>
              <a:t>‹#›</a:t>
            </a:fld>
            <a:endParaRPr lang="en-US"/>
          </a:p>
        </p:txBody>
      </p:sp>
    </p:spTree>
    <p:extLst>
      <p:ext uri="{BB962C8B-B14F-4D97-AF65-F5344CB8AC3E}">
        <p14:creationId xmlns:p14="http://schemas.microsoft.com/office/powerpoint/2010/main" val="32068675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465851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20897" y="1120459"/>
            <a:ext cx="8626553"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2720897" y="4000184"/>
            <a:ext cx="8626553"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4351892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24565" y="2814320"/>
            <a:ext cx="4243907" cy="34255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17319" y="2814320"/>
            <a:ext cx="4243907" cy="34255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515268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743459" y="365126"/>
            <a:ext cx="8610341" cy="1325563"/>
          </a:xfrm>
        </p:spPr>
        <p:txBody>
          <a:bodyPr/>
          <a:lstStyle/>
          <a:p>
            <a:r>
              <a:rPr lang="en-US" dirty="0"/>
              <a:t>Click to edit Master title style</a:t>
            </a:r>
          </a:p>
        </p:txBody>
      </p:sp>
      <p:sp>
        <p:nvSpPr>
          <p:cNvPr id="3" name="Text Placeholder 2"/>
          <p:cNvSpPr>
            <a:spLocks noGrp="1"/>
          </p:cNvSpPr>
          <p:nvPr>
            <p:ph type="body" idx="1"/>
          </p:nvPr>
        </p:nvSpPr>
        <p:spPr>
          <a:xfrm>
            <a:off x="2743459" y="1681163"/>
            <a:ext cx="40964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2743459" y="2505075"/>
            <a:ext cx="40964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255727" y="1681163"/>
            <a:ext cx="411665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7255727" y="2505075"/>
            <a:ext cx="4116659"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77298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519349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29971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6556" y="457200"/>
            <a:ext cx="2364059" cy="1600200"/>
          </a:xfrm>
        </p:spPr>
        <p:txBody>
          <a:bodyPr anchor="b"/>
          <a:lstStyle>
            <a:lvl1pPr>
              <a:defRPr sz="3200"/>
            </a:lvl1pPr>
          </a:lstStyle>
          <a:p>
            <a:r>
              <a:rPr lang="en-US" dirty="0"/>
              <a:t>Click to edit Master title style</a:t>
            </a:r>
          </a:p>
        </p:txBody>
      </p:sp>
      <p:sp>
        <p:nvSpPr>
          <p:cNvPr id="3" name="Picture Placeholder 2"/>
          <p:cNvSpPr>
            <a:spLocks noGrp="1"/>
          </p:cNvSpPr>
          <p:nvPr>
            <p:ph type="pic" idx="1"/>
          </p:nvPr>
        </p:nvSpPr>
        <p:spPr>
          <a:xfrm>
            <a:off x="5183717" y="987426"/>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646556" y="2057400"/>
            <a:ext cx="2364059"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959383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5731" y="1709740"/>
            <a:ext cx="6686712"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405731" y="4589465"/>
            <a:ext cx="6686712"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5DCA0B-053B-8B5F-D4CC-426F0D7E077F}"/>
              </a:ext>
            </a:extLst>
          </p:cNvPr>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660CE1EC-D321-EB44-AAD5-E330F5D0BD71}" type="datetimeFigureOut">
              <a:rPr lang="en-US"/>
              <a:pPr>
                <a:defRPr/>
              </a:pPr>
              <a:t>12/4/2025</a:t>
            </a:fld>
            <a:endParaRPr lang="en-US"/>
          </a:p>
        </p:txBody>
      </p:sp>
      <p:sp>
        <p:nvSpPr>
          <p:cNvPr id="5" name="Footer Placeholder 4">
            <a:extLst>
              <a:ext uri="{FF2B5EF4-FFF2-40B4-BE49-F238E27FC236}">
                <a16:creationId xmlns:a16="http://schemas.microsoft.com/office/drawing/2014/main" id="{8094AA9F-5283-38E5-79A8-2FF158392E97}"/>
              </a:ext>
            </a:extLst>
          </p:cNvPr>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A2B13215-0D0B-FEE2-CD1A-FCA9B163917E}"/>
              </a:ext>
            </a:extLst>
          </p:cNvPr>
          <p:cNvSpPr>
            <a:spLocks noGrp="1"/>
          </p:cNvSpPr>
          <p:nvPr>
            <p:ph type="sldNum" sz="quarter" idx="12"/>
          </p:nvPr>
        </p:nvSpPr>
        <p:spPr>
          <a:xfrm>
            <a:off x="86106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6C8B9119-3E9E-0444-85E7-9D7C6BFBBD27}" type="slidenum">
              <a:rPr lang="en-US"/>
              <a:pPr>
                <a:defRPr/>
              </a:pPr>
              <a:t>‹#›</a:t>
            </a:fld>
            <a:endParaRPr lang="en-US"/>
          </a:p>
        </p:txBody>
      </p:sp>
    </p:spTree>
    <p:extLst>
      <p:ext uri="{BB962C8B-B14F-4D97-AF65-F5344CB8AC3E}">
        <p14:creationId xmlns:p14="http://schemas.microsoft.com/office/powerpoint/2010/main" val="234863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57693" y="681037"/>
            <a:ext cx="8054787" cy="132556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57693" y="2090802"/>
            <a:ext cx="3891219" cy="37247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09069" y="2090802"/>
            <a:ext cx="3891219" cy="37247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13786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36312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236874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3189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4086875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617B9B-8601-1359-2419-C396AC39B4B8}"/>
              </a:ext>
            </a:extLst>
          </p:cNvPr>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41ABCD75-6B8E-214B-9950-E0264394BBA0}" type="datetimeFigureOut">
              <a:rPr lang="en-US"/>
              <a:pPr>
                <a:defRPr/>
              </a:pPr>
              <a:t>12/4/2025</a:t>
            </a:fld>
            <a:endParaRPr lang="en-US"/>
          </a:p>
        </p:txBody>
      </p:sp>
      <p:sp>
        <p:nvSpPr>
          <p:cNvPr id="6" name="Footer Placeholder 5">
            <a:extLst>
              <a:ext uri="{FF2B5EF4-FFF2-40B4-BE49-F238E27FC236}">
                <a16:creationId xmlns:a16="http://schemas.microsoft.com/office/drawing/2014/main" id="{554CBB1D-19CC-7DE0-9E67-85D9E67C92AF}"/>
              </a:ext>
            </a:extLst>
          </p:cNvPr>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7" name="Slide Number Placeholder 6">
            <a:extLst>
              <a:ext uri="{FF2B5EF4-FFF2-40B4-BE49-F238E27FC236}">
                <a16:creationId xmlns:a16="http://schemas.microsoft.com/office/drawing/2014/main" id="{A4D9D97E-1CA9-646B-29E9-8F2C937BDFA3}"/>
              </a:ext>
            </a:extLst>
          </p:cNvPr>
          <p:cNvSpPr>
            <a:spLocks noGrp="1"/>
          </p:cNvSpPr>
          <p:nvPr>
            <p:ph type="sldNum" sz="quarter" idx="12"/>
          </p:nvPr>
        </p:nvSpPr>
        <p:spPr>
          <a:xfrm>
            <a:off x="86106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30273D45-DBF8-6341-84A1-57A1E0E2B207}" type="slidenum">
              <a:rPr lang="en-US"/>
              <a:pPr>
                <a:defRPr/>
              </a:pPr>
              <a:t>‹#›</a:t>
            </a:fld>
            <a:endParaRPr lang="en-US"/>
          </a:p>
        </p:txBody>
      </p:sp>
    </p:spTree>
    <p:extLst>
      <p:ext uri="{BB962C8B-B14F-4D97-AF65-F5344CB8AC3E}">
        <p14:creationId xmlns:p14="http://schemas.microsoft.com/office/powerpoint/2010/main" val="2097013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image" Target="../media/image2.emf"/><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1.emf"/><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4.emf"/><Relationship Id="rId5" Type="http://schemas.openxmlformats.org/officeDocument/2006/relationships/slideLayout" Target="../slideLayouts/slideLayout23.xml"/><Relationship Id="rId10" Type="http://schemas.openxmlformats.org/officeDocument/2006/relationships/image" Target="../media/image3.emf"/><Relationship Id="rId4" Type="http://schemas.openxmlformats.org/officeDocument/2006/relationships/slideLayout" Target="../slideLayouts/slideLayout22.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2051" name="Title Placeholder 1">
            <a:extLst>
              <a:ext uri="{FF2B5EF4-FFF2-40B4-BE49-F238E27FC236}">
                <a16:creationId xmlns:a16="http://schemas.microsoft.com/office/drawing/2014/main" id="{A39DE288-1718-02EE-C983-22DB09645E96}"/>
              </a:ext>
            </a:extLst>
          </p:cNvPr>
          <p:cNvSpPr>
            <a:spLocks noGrp="1" noChangeArrowheads="1"/>
          </p:cNvSpPr>
          <p:nvPr>
            <p:ph type="title"/>
          </p:nvPr>
        </p:nvSpPr>
        <p:spPr bwMode="auto">
          <a:xfrm>
            <a:off x="357693" y="1628859"/>
            <a:ext cx="8054787"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2052" name="Text Placeholder 2">
            <a:extLst>
              <a:ext uri="{FF2B5EF4-FFF2-40B4-BE49-F238E27FC236}">
                <a16:creationId xmlns:a16="http://schemas.microsoft.com/office/drawing/2014/main" id="{C8039D80-965D-209A-4064-5EE5CEADE758}"/>
              </a:ext>
            </a:extLst>
          </p:cNvPr>
          <p:cNvSpPr>
            <a:spLocks noGrp="1" noChangeArrowheads="1"/>
          </p:cNvSpPr>
          <p:nvPr>
            <p:ph type="body" idx="1"/>
          </p:nvPr>
        </p:nvSpPr>
        <p:spPr bwMode="auto">
          <a:xfrm>
            <a:off x="357693" y="3089360"/>
            <a:ext cx="8054787" cy="197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pic>
        <p:nvPicPr>
          <p:cNvPr id="3" name="Picture 2">
            <a:extLst>
              <a:ext uri="{FF2B5EF4-FFF2-40B4-BE49-F238E27FC236}">
                <a16:creationId xmlns:a16="http://schemas.microsoft.com/office/drawing/2014/main" id="{6342A3BA-2DE5-4BBC-91DD-EE1F699E467A}"/>
              </a:ext>
            </a:extLst>
          </p:cNvPr>
          <p:cNvPicPr>
            <a:picLocks noChangeAspect="1"/>
          </p:cNvPicPr>
          <p:nvPr userDrawn="1"/>
        </p:nvPicPr>
        <p:blipFill>
          <a:blip r:embed="rId11"/>
          <a:stretch>
            <a:fillRect/>
          </a:stretch>
        </p:blipFill>
        <p:spPr>
          <a:xfrm>
            <a:off x="7480300" y="2116889"/>
            <a:ext cx="4711700" cy="4711700"/>
          </a:xfrm>
          <a:prstGeom prst="rect">
            <a:avLst/>
          </a:prstGeom>
        </p:spPr>
      </p:pic>
      <p:pic>
        <p:nvPicPr>
          <p:cNvPr id="6" name="Picture 5">
            <a:extLst>
              <a:ext uri="{FF2B5EF4-FFF2-40B4-BE49-F238E27FC236}">
                <a16:creationId xmlns:a16="http://schemas.microsoft.com/office/drawing/2014/main" id="{5D8B6C18-2095-8EA1-81F1-79BB9055A23B}"/>
              </a:ext>
            </a:extLst>
          </p:cNvPr>
          <p:cNvPicPr>
            <a:picLocks noChangeAspect="1"/>
          </p:cNvPicPr>
          <p:nvPr userDrawn="1"/>
        </p:nvPicPr>
        <p:blipFill>
          <a:blip r:embed="rId12"/>
          <a:stretch>
            <a:fillRect/>
          </a:stretch>
        </p:blipFill>
        <p:spPr>
          <a:xfrm>
            <a:off x="237744" y="5865611"/>
            <a:ext cx="952500" cy="800100"/>
          </a:xfrm>
          <a:prstGeom prst="rect">
            <a:avLst/>
          </a:prstGeom>
        </p:spPr>
      </p:pic>
    </p:spTree>
    <p:extLst>
      <p:ext uri="{BB962C8B-B14F-4D97-AF65-F5344CB8AC3E}">
        <p14:creationId xmlns:p14="http://schemas.microsoft.com/office/powerpoint/2010/main" val="543610560"/>
      </p:ext>
    </p:extLst>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Lst>
  <p:txStyles>
    <p:titleStyle>
      <a:lvl1pPr algn="l" rtl="0" eaLnBrk="1" fontAlgn="base" hangingPunct="1">
        <a:lnSpc>
          <a:spcPct val="90000"/>
        </a:lnSpc>
        <a:spcBef>
          <a:spcPct val="0"/>
        </a:spcBef>
        <a:spcAft>
          <a:spcPct val="0"/>
        </a:spcAft>
        <a:defRPr sz="4400" b="1" i="0" kern="1200">
          <a:solidFill>
            <a:schemeClr val="bg2"/>
          </a:solidFill>
          <a:latin typeface="PP Neue Montreal SemiBold" pitchFamily="2" charset="77"/>
          <a:ea typeface="PP Neue Montreal SemiBold" pitchFamily="2" charset="77"/>
          <a:cs typeface="+mj-cs"/>
        </a:defRPr>
      </a:lvl1pPr>
      <a:lvl2pPr algn="l" rtl="0" eaLnBrk="1" fontAlgn="base" hangingPunct="1">
        <a:lnSpc>
          <a:spcPct val="90000"/>
        </a:lnSpc>
        <a:spcBef>
          <a:spcPct val="0"/>
        </a:spcBef>
        <a:spcAft>
          <a:spcPct val="0"/>
        </a:spcAft>
        <a:defRPr sz="4400" b="1">
          <a:solidFill>
            <a:schemeClr val="tx1"/>
          </a:solidFill>
          <a:latin typeface="Helvetica" pitchFamily="2" charset="0"/>
        </a:defRPr>
      </a:lvl2pPr>
      <a:lvl3pPr algn="l" rtl="0" eaLnBrk="1" fontAlgn="base" hangingPunct="1">
        <a:lnSpc>
          <a:spcPct val="90000"/>
        </a:lnSpc>
        <a:spcBef>
          <a:spcPct val="0"/>
        </a:spcBef>
        <a:spcAft>
          <a:spcPct val="0"/>
        </a:spcAft>
        <a:defRPr sz="4400" b="1">
          <a:solidFill>
            <a:schemeClr val="tx1"/>
          </a:solidFill>
          <a:latin typeface="Helvetica" pitchFamily="2" charset="0"/>
        </a:defRPr>
      </a:lvl3pPr>
      <a:lvl4pPr algn="l" rtl="0" eaLnBrk="1" fontAlgn="base" hangingPunct="1">
        <a:lnSpc>
          <a:spcPct val="90000"/>
        </a:lnSpc>
        <a:spcBef>
          <a:spcPct val="0"/>
        </a:spcBef>
        <a:spcAft>
          <a:spcPct val="0"/>
        </a:spcAft>
        <a:defRPr sz="4400" b="1">
          <a:solidFill>
            <a:schemeClr val="tx1"/>
          </a:solidFill>
          <a:latin typeface="Helvetica" pitchFamily="2" charset="0"/>
        </a:defRPr>
      </a:lvl4pPr>
      <a:lvl5pPr algn="l" rtl="0" eaLnBrk="1" fontAlgn="base" hangingPunct="1">
        <a:lnSpc>
          <a:spcPct val="90000"/>
        </a:lnSpc>
        <a:spcBef>
          <a:spcPct val="0"/>
        </a:spcBef>
        <a:spcAft>
          <a:spcPct val="0"/>
        </a:spcAft>
        <a:defRPr sz="4400" b="1">
          <a:solidFill>
            <a:schemeClr val="tx1"/>
          </a:solidFill>
          <a:latin typeface="Helvetica" pitchFamily="2" charset="0"/>
        </a:defRPr>
      </a:lvl5pPr>
      <a:lvl6pPr marL="457200" algn="l" rtl="0" eaLnBrk="1" fontAlgn="base" hangingPunct="1">
        <a:lnSpc>
          <a:spcPct val="90000"/>
        </a:lnSpc>
        <a:spcBef>
          <a:spcPct val="0"/>
        </a:spcBef>
        <a:spcAft>
          <a:spcPct val="0"/>
        </a:spcAft>
        <a:defRPr sz="4400" b="1">
          <a:solidFill>
            <a:schemeClr val="tx1"/>
          </a:solidFill>
          <a:latin typeface="Helvetica" pitchFamily="2" charset="0"/>
        </a:defRPr>
      </a:lvl6pPr>
      <a:lvl7pPr marL="914400" algn="l" rtl="0" eaLnBrk="1" fontAlgn="base" hangingPunct="1">
        <a:lnSpc>
          <a:spcPct val="90000"/>
        </a:lnSpc>
        <a:spcBef>
          <a:spcPct val="0"/>
        </a:spcBef>
        <a:spcAft>
          <a:spcPct val="0"/>
        </a:spcAft>
        <a:defRPr sz="4400" b="1">
          <a:solidFill>
            <a:schemeClr val="tx1"/>
          </a:solidFill>
          <a:latin typeface="Helvetica" pitchFamily="2" charset="0"/>
        </a:defRPr>
      </a:lvl7pPr>
      <a:lvl8pPr marL="1371600" algn="l" rtl="0" eaLnBrk="1" fontAlgn="base" hangingPunct="1">
        <a:lnSpc>
          <a:spcPct val="90000"/>
        </a:lnSpc>
        <a:spcBef>
          <a:spcPct val="0"/>
        </a:spcBef>
        <a:spcAft>
          <a:spcPct val="0"/>
        </a:spcAft>
        <a:defRPr sz="4400" b="1">
          <a:solidFill>
            <a:schemeClr val="tx1"/>
          </a:solidFill>
          <a:latin typeface="Helvetica" pitchFamily="2" charset="0"/>
        </a:defRPr>
      </a:lvl8pPr>
      <a:lvl9pPr marL="1828800" algn="l" rtl="0" eaLnBrk="1" fontAlgn="base" hangingPunct="1">
        <a:lnSpc>
          <a:spcPct val="90000"/>
        </a:lnSpc>
        <a:spcBef>
          <a:spcPct val="0"/>
        </a:spcBef>
        <a:spcAft>
          <a:spcPct val="0"/>
        </a:spcAft>
        <a:defRPr sz="4400" b="1">
          <a:solidFill>
            <a:schemeClr val="tx1"/>
          </a:solidFill>
          <a:latin typeface="Helvetica" pitchFamily="2"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b="0" i="0" kern="1200">
          <a:solidFill>
            <a:schemeClr val="bg1"/>
          </a:solidFill>
          <a:latin typeface="PP Neue Montreal" pitchFamily="2" charset="77"/>
          <a:ea typeface="PP Neue Montreal" pitchFamily="2" charset="77"/>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b="0" i="0" kern="1200">
          <a:solidFill>
            <a:schemeClr val="bg1"/>
          </a:solidFill>
          <a:latin typeface="PP Neue Montreal" pitchFamily="2" charset="77"/>
          <a:ea typeface="PP Neue Montreal" pitchFamily="2" charset="77"/>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b="0" i="0" kern="1200">
          <a:solidFill>
            <a:schemeClr val="bg1"/>
          </a:solidFill>
          <a:latin typeface="PP Neue Montreal" pitchFamily="2" charset="77"/>
          <a:ea typeface="PP Neue Montreal" pitchFamily="2" charset="77"/>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b="0" i="0" kern="1200">
          <a:solidFill>
            <a:schemeClr val="bg1"/>
          </a:solidFill>
          <a:latin typeface="PP Neue Montreal" pitchFamily="2" charset="77"/>
          <a:ea typeface="PP Neue Montreal" pitchFamily="2" charset="77"/>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b="0" i="0" kern="1200">
          <a:solidFill>
            <a:schemeClr val="bg1"/>
          </a:solidFill>
          <a:latin typeface="PP Neue Montreal" pitchFamily="2" charset="77"/>
          <a:ea typeface="PP Neue Montreal" pitchFamily="2" charset="7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1" name="Title Placeholder 1">
            <a:extLst>
              <a:ext uri="{FF2B5EF4-FFF2-40B4-BE49-F238E27FC236}">
                <a16:creationId xmlns:a16="http://schemas.microsoft.com/office/drawing/2014/main" id="{A39DE288-1718-02EE-C983-22DB09645E96}"/>
              </a:ext>
            </a:extLst>
          </p:cNvPr>
          <p:cNvSpPr>
            <a:spLocks noGrp="1" noChangeArrowheads="1"/>
          </p:cNvSpPr>
          <p:nvPr>
            <p:ph type="title"/>
          </p:nvPr>
        </p:nvSpPr>
        <p:spPr bwMode="auto">
          <a:xfrm>
            <a:off x="357693" y="1628859"/>
            <a:ext cx="8054787"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2052" name="Text Placeholder 2">
            <a:extLst>
              <a:ext uri="{FF2B5EF4-FFF2-40B4-BE49-F238E27FC236}">
                <a16:creationId xmlns:a16="http://schemas.microsoft.com/office/drawing/2014/main" id="{C8039D80-965D-209A-4064-5EE5CEADE758}"/>
              </a:ext>
            </a:extLst>
          </p:cNvPr>
          <p:cNvSpPr>
            <a:spLocks noGrp="1" noChangeArrowheads="1"/>
          </p:cNvSpPr>
          <p:nvPr>
            <p:ph type="body" idx="1"/>
          </p:nvPr>
        </p:nvSpPr>
        <p:spPr bwMode="auto">
          <a:xfrm>
            <a:off x="357693" y="3089360"/>
            <a:ext cx="8054787" cy="197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3" name="Picture 2">
            <a:extLst>
              <a:ext uri="{FF2B5EF4-FFF2-40B4-BE49-F238E27FC236}">
                <a16:creationId xmlns:a16="http://schemas.microsoft.com/office/drawing/2014/main" id="{6342A3BA-2DE5-4BBC-91DD-EE1F699E467A}"/>
              </a:ext>
            </a:extLst>
          </p:cNvPr>
          <p:cNvPicPr>
            <a:picLocks noChangeAspect="1"/>
          </p:cNvPicPr>
          <p:nvPr userDrawn="1"/>
        </p:nvPicPr>
        <p:blipFill>
          <a:blip r:embed="rId11"/>
          <a:stretch>
            <a:fillRect/>
          </a:stretch>
        </p:blipFill>
        <p:spPr>
          <a:xfrm>
            <a:off x="7480300" y="2147369"/>
            <a:ext cx="4711700" cy="4711700"/>
          </a:xfrm>
          <a:prstGeom prst="rect">
            <a:avLst/>
          </a:prstGeom>
        </p:spPr>
      </p:pic>
      <p:pic>
        <p:nvPicPr>
          <p:cNvPr id="8" name="Picture 7">
            <a:extLst>
              <a:ext uri="{FF2B5EF4-FFF2-40B4-BE49-F238E27FC236}">
                <a16:creationId xmlns:a16="http://schemas.microsoft.com/office/drawing/2014/main" id="{B0EFB83A-2447-E2AB-2C4B-61225DCE23D6}"/>
              </a:ext>
            </a:extLst>
          </p:cNvPr>
          <p:cNvPicPr>
            <a:picLocks noChangeAspect="1"/>
          </p:cNvPicPr>
          <p:nvPr userDrawn="1"/>
        </p:nvPicPr>
        <p:blipFill>
          <a:blip r:embed="rId12"/>
          <a:stretch>
            <a:fillRect/>
          </a:stretch>
        </p:blipFill>
        <p:spPr>
          <a:xfrm>
            <a:off x="237744" y="5865611"/>
            <a:ext cx="952500" cy="800100"/>
          </a:xfrm>
          <a:prstGeom prst="rect">
            <a:avLst/>
          </a:prstGeom>
        </p:spPr>
      </p:pic>
    </p:spTree>
    <p:extLst>
      <p:ext uri="{BB962C8B-B14F-4D97-AF65-F5344CB8AC3E}">
        <p14:creationId xmlns:p14="http://schemas.microsoft.com/office/powerpoint/2010/main" val="1314688565"/>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Lst>
  <p:txStyles>
    <p:titleStyle>
      <a:lvl1pPr algn="l" rtl="0" fontAlgn="base">
        <a:lnSpc>
          <a:spcPct val="90000"/>
        </a:lnSpc>
        <a:spcBef>
          <a:spcPct val="0"/>
        </a:spcBef>
        <a:spcAft>
          <a:spcPct val="0"/>
        </a:spcAft>
        <a:defRPr sz="4400" b="1" i="0" kern="1200">
          <a:solidFill>
            <a:schemeClr val="bg2"/>
          </a:solidFill>
          <a:latin typeface="PP Neue Montreal SemiBold" pitchFamily="2" charset="77"/>
          <a:ea typeface="PP Neue Montreal SemiBold" pitchFamily="2" charset="77"/>
          <a:cs typeface="+mj-cs"/>
        </a:defRPr>
      </a:lvl1pPr>
      <a:lvl2pPr algn="l" rtl="0" fontAlgn="base">
        <a:lnSpc>
          <a:spcPct val="90000"/>
        </a:lnSpc>
        <a:spcBef>
          <a:spcPct val="0"/>
        </a:spcBef>
        <a:spcAft>
          <a:spcPct val="0"/>
        </a:spcAft>
        <a:defRPr sz="4400" b="1">
          <a:solidFill>
            <a:schemeClr val="tx1"/>
          </a:solidFill>
          <a:latin typeface="Helvetica" pitchFamily="2" charset="0"/>
        </a:defRPr>
      </a:lvl2pPr>
      <a:lvl3pPr algn="l" rtl="0" fontAlgn="base">
        <a:lnSpc>
          <a:spcPct val="90000"/>
        </a:lnSpc>
        <a:spcBef>
          <a:spcPct val="0"/>
        </a:spcBef>
        <a:spcAft>
          <a:spcPct val="0"/>
        </a:spcAft>
        <a:defRPr sz="4400" b="1">
          <a:solidFill>
            <a:schemeClr val="tx1"/>
          </a:solidFill>
          <a:latin typeface="Helvetica" pitchFamily="2" charset="0"/>
        </a:defRPr>
      </a:lvl3pPr>
      <a:lvl4pPr algn="l" rtl="0" fontAlgn="base">
        <a:lnSpc>
          <a:spcPct val="90000"/>
        </a:lnSpc>
        <a:spcBef>
          <a:spcPct val="0"/>
        </a:spcBef>
        <a:spcAft>
          <a:spcPct val="0"/>
        </a:spcAft>
        <a:defRPr sz="4400" b="1">
          <a:solidFill>
            <a:schemeClr val="tx1"/>
          </a:solidFill>
          <a:latin typeface="Helvetica" pitchFamily="2" charset="0"/>
        </a:defRPr>
      </a:lvl4pPr>
      <a:lvl5pPr algn="l" rtl="0" fontAlgn="base">
        <a:lnSpc>
          <a:spcPct val="90000"/>
        </a:lnSpc>
        <a:spcBef>
          <a:spcPct val="0"/>
        </a:spcBef>
        <a:spcAft>
          <a:spcPct val="0"/>
        </a:spcAft>
        <a:defRPr sz="4400" b="1">
          <a:solidFill>
            <a:schemeClr val="tx1"/>
          </a:solidFill>
          <a:latin typeface="Helvetica" pitchFamily="2" charset="0"/>
        </a:defRPr>
      </a:lvl5pPr>
      <a:lvl6pPr marL="457200" algn="l" rtl="0" fontAlgn="base">
        <a:lnSpc>
          <a:spcPct val="90000"/>
        </a:lnSpc>
        <a:spcBef>
          <a:spcPct val="0"/>
        </a:spcBef>
        <a:spcAft>
          <a:spcPct val="0"/>
        </a:spcAft>
        <a:defRPr sz="4400" b="1">
          <a:solidFill>
            <a:schemeClr val="tx1"/>
          </a:solidFill>
          <a:latin typeface="Helvetica" pitchFamily="2" charset="0"/>
        </a:defRPr>
      </a:lvl6pPr>
      <a:lvl7pPr marL="914400" algn="l" rtl="0" fontAlgn="base">
        <a:lnSpc>
          <a:spcPct val="90000"/>
        </a:lnSpc>
        <a:spcBef>
          <a:spcPct val="0"/>
        </a:spcBef>
        <a:spcAft>
          <a:spcPct val="0"/>
        </a:spcAft>
        <a:defRPr sz="4400" b="1">
          <a:solidFill>
            <a:schemeClr val="tx1"/>
          </a:solidFill>
          <a:latin typeface="Helvetica" pitchFamily="2" charset="0"/>
        </a:defRPr>
      </a:lvl7pPr>
      <a:lvl8pPr marL="1371600" algn="l" rtl="0" fontAlgn="base">
        <a:lnSpc>
          <a:spcPct val="90000"/>
        </a:lnSpc>
        <a:spcBef>
          <a:spcPct val="0"/>
        </a:spcBef>
        <a:spcAft>
          <a:spcPct val="0"/>
        </a:spcAft>
        <a:defRPr sz="4400" b="1">
          <a:solidFill>
            <a:schemeClr val="tx1"/>
          </a:solidFill>
          <a:latin typeface="Helvetica" pitchFamily="2" charset="0"/>
        </a:defRPr>
      </a:lvl8pPr>
      <a:lvl9pPr marL="1828800" algn="l" rtl="0" fontAlgn="base">
        <a:lnSpc>
          <a:spcPct val="90000"/>
        </a:lnSpc>
        <a:spcBef>
          <a:spcPct val="0"/>
        </a:spcBef>
        <a:spcAft>
          <a:spcPct val="0"/>
        </a:spcAft>
        <a:defRPr sz="4400" b="1">
          <a:solidFill>
            <a:schemeClr val="tx1"/>
          </a:solidFill>
          <a:latin typeface="Helvetica" pitchFamily="2"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b="0" i="0" kern="1200">
          <a:solidFill>
            <a:schemeClr val="accent3"/>
          </a:solidFill>
          <a:latin typeface="PP Neue Montreal" pitchFamily="2" charset="77"/>
          <a:ea typeface="PP Neue Montreal" pitchFamily="2" charset="77"/>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b="0" i="0" kern="1200">
          <a:solidFill>
            <a:schemeClr val="accent3"/>
          </a:solidFill>
          <a:latin typeface="PP Neue Montreal" pitchFamily="2" charset="77"/>
          <a:ea typeface="PP Neue Montreal" pitchFamily="2" charset="77"/>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b="0" i="0" kern="1200">
          <a:solidFill>
            <a:schemeClr val="accent3"/>
          </a:solidFill>
          <a:latin typeface="PP Neue Montreal" pitchFamily="2" charset="77"/>
          <a:ea typeface="PP Neue Montreal" pitchFamily="2" charset="77"/>
          <a:cs typeface="+mn-cs"/>
        </a:defRPr>
      </a:lvl3pPr>
      <a:lvl4pPr marL="1600200" indent="-228600" algn="l" rtl="0" fontAlgn="base">
        <a:lnSpc>
          <a:spcPct val="90000"/>
        </a:lnSpc>
        <a:spcBef>
          <a:spcPts val="500"/>
        </a:spcBef>
        <a:spcAft>
          <a:spcPct val="0"/>
        </a:spcAft>
        <a:buFont typeface="Arial" panose="020B0604020202020204" pitchFamily="34" charset="0"/>
        <a:buChar char="•"/>
        <a:defRPr b="0" i="0" kern="1200">
          <a:solidFill>
            <a:schemeClr val="accent3"/>
          </a:solidFill>
          <a:latin typeface="PP Neue Montreal" pitchFamily="2" charset="77"/>
          <a:ea typeface="PP Neue Montreal" pitchFamily="2" charset="77"/>
          <a:cs typeface="+mn-cs"/>
        </a:defRPr>
      </a:lvl4pPr>
      <a:lvl5pPr marL="2057400" indent="-228600" algn="l" rtl="0" fontAlgn="base">
        <a:lnSpc>
          <a:spcPct val="90000"/>
        </a:lnSpc>
        <a:spcBef>
          <a:spcPts val="500"/>
        </a:spcBef>
        <a:spcAft>
          <a:spcPct val="0"/>
        </a:spcAft>
        <a:buFont typeface="Arial" panose="020B0604020202020204" pitchFamily="34" charset="0"/>
        <a:buChar char="•"/>
        <a:defRPr b="0" i="0" kern="1200">
          <a:solidFill>
            <a:schemeClr val="accent3"/>
          </a:solidFill>
          <a:latin typeface="PP Neue Montreal" pitchFamily="2" charset="77"/>
          <a:ea typeface="PP Neue Montreal" pitchFamily="2" charset="7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95EA3F5-FB2A-97BA-CE2B-D5B9C54BA253}"/>
              </a:ext>
            </a:extLst>
          </p:cNvPr>
          <p:cNvPicPr>
            <a:picLocks noChangeAspect="1"/>
          </p:cNvPicPr>
          <p:nvPr userDrawn="1"/>
        </p:nvPicPr>
        <p:blipFill>
          <a:blip r:embed="rId10"/>
          <a:stretch>
            <a:fillRect/>
          </a:stretch>
        </p:blipFill>
        <p:spPr>
          <a:xfrm rot="5400000">
            <a:off x="-1340189" y="1758442"/>
            <a:ext cx="6827520" cy="3310636"/>
          </a:xfrm>
          <a:prstGeom prst="rect">
            <a:avLst/>
          </a:prstGeom>
        </p:spPr>
      </p:pic>
      <p:sp>
        <p:nvSpPr>
          <p:cNvPr id="3074" name="Title Placeholder 1">
            <a:extLst>
              <a:ext uri="{FF2B5EF4-FFF2-40B4-BE49-F238E27FC236}">
                <a16:creationId xmlns:a16="http://schemas.microsoft.com/office/drawing/2014/main" id="{443276F2-6CBF-64F3-EFA9-6DD299F1FB09}"/>
              </a:ext>
            </a:extLst>
          </p:cNvPr>
          <p:cNvSpPr>
            <a:spLocks noGrp="1" noChangeArrowheads="1"/>
          </p:cNvSpPr>
          <p:nvPr>
            <p:ph type="title"/>
          </p:nvPr>
        </p:nvSpPr>
        <p:spPr bwMode="auto">
          <a:xfrm>
            <a:off x="1824566" y="1340802"/>
            <a:ext cx="883666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3075" name="Text Placeholder 2">
            <a:extLst>
              <a:ext uri="{FF2B5EF4-FFF2-40B4-BE49-F238E27FC236}">
                <a16:creationId xmlns:a16="http://schemas.microsoft.com/office/drawing/2014/main" id="{08A58B06-AD12-D5FB-86EE-B7854789352B}"/>
              </a:ext>
            </a:extLst>
          </p:cNvPr>
          <p:cNvSpPr>
            <a:spLocks noGrp="1" noChangeArrowheads="1"/>
          </p:cNvSpPr>
          <p:nvPr>
            <p:ph type="body" idx="1"/>
          </p:nvPr>
        </p:nvSpPr>
        <p:spPr bwMode="auto">
          <a:xfrm>
            <a:off x="1824566" y="2801302"/>
            <a:ext cx="8836660" cy="3477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3" name="Picture 2">
            <a:extLst>
              <a:ext uri="{FF2B5EF4-FFF2-40B4-BE49-F238E27FC236}">
                <a16:creationId xmlns:a16="http://schemas.microsoft.com/office/drawing/2014/main" id="{61CE82BE-8113-4260-970C-A387F0F14BD8}"/>
              </a:ext>
            </a:extLst>
          </p:cNvPr>
          <p:cNvPicPr>
            <a:picLocks noChangeAspect="1"/>
          </p:cNvPicPr>
          <p:nvPr userDrawn="1"/>
        </p:nvPicPr>
        <p:blipFill>
          <a:blip r:embed="rId11"/>
          <a:stretch>
            <a:fillRect/>
          </a:stretch>
        </p:blipFill>
        <p:spPr>
          <a:xfrm>
            <a:off x="10503747" y="5776913"/>
            <a:ext cx="1270000" cy="800100"/>
          </a:xfrm>
          <a:prstGeom prst="rect">
            <a:avLst/>
          </a:prstGeom>
        </p:spPr>
      </p:pic>
    </p:spTree>
  </p:cSld>
  <p:clrMap bg1="lt1" tx1="dk1" bg2="lt2" tx2="dk2" accent1="accent1" accent2="accent2" accent3="accent3" accent4="accent4" accent5="accent5" accent6="accent6" hlink="hlink" folHlink="folHlink"/>
  <p:sldLayoutIdLst>
    <p:sldLayoutId id="2147483807" r:id="rId1"/>
    <p:sldLayoutId id="2147483758" r:id="rId2"/>
    <p:sldLayoutId id="2147483759" r:id="rId3"/>
    <p:sldLayoutId id="2147483760" r:id="rId4"/>
    <p:sldLayoutId id="2147483761" r:id="rId5"/>
    <p:sldLayoutId id="2147483762" r:id="rId6"/>
    <p:sldLayoutId id="2147483763" r:id="rId7"/>
    <p:sldLayoutId id="2147483764" r:id="rId8"/>
  </p:sldLayoutIdLst>
  <p:txStyles>
    <p:titleStyle>
      <a:lvl1pPr algn="l" rtl="0" fontAlgn="base">
        <a:lnSpc>
          <a:spcPct val="90000"/>
        </a:lnSpc>
        <a:spcBef>
          <a:spcPct val="0"/>
        </a:spcBef>
        <a:spcAft>
          <a:spcPct val="0"/>
        </a:spcAft>
        <a:defRPr sz="4400" b="1" i="0" kern="1200">
          <a:solidFill>
            <a:schemeClr val="accent2"/>
          </a:solidFill>
          <a:latin typeface="PP Neue Montreal SemiBold" pitchFamily="2" charset="77"/>
          <a:ea typeface="PP Neue Montreal SemiBold" pitchFamily="2" charset="77"/>
          <a:cs typeface="+mj-cs"/>
        </a:defRPr>
      </a:lvl1pPr>
      <a:lvl2pPr algn="l" rtl="0" fontAlgn="base">
        <a:lnSpc>
          <a:spcPct val="90000"/>
        </a:lnSpc>
        <a:spcBef>
          <a:spcPct val="0"/>
        </a:spcBef>
        <a:spcAft>
          <a:spcPct val="0"/>
        </a:spcAft>
        <a:defRPr sz="4400">
          <a:solidFill>
            <a:schemeClr val="tx1"/>
          </a:solidFill>
          <a:latin typeface="Helvetica" pitchFamily="2" charset="0"/>
        </a:defRPr>
      </a:lvl2pPr>
      <a:lvl3pPr algn="l" rtl="0" fontAlgn="base">
        <a:lnSpc>
          <a:spcPct val="90000"/>
        </a:lnSpc>
        <a:spcBef>
          <a:spcPct val="0"/>
        </a:spcBef>
        <a:spcAft>
          <a:spcPct val="0"/>
        </a:spcAft>
        <a:defRPr sz="4400">
          <a:solidFill>
            <a:schemeClr val="tx1"/>
          </a:solidFill>
          <a:latin typeface="Helvetica" pitchFamily="2" charset="0"/>
        </a:defRPr>
      </a:lvl3pPr>
      <a:lvl4pPr algn="l" rtl="0" fontAlgn="base">
        <a:lnSpc>
          <a:spcPct val="90000"/>
        </a:lnSpc>
        <a:spcBef>
          <a:spcPct val="0"/>
        </a:spcBef>
        <a:spcAft>
          <a:spcPct val="0"/>
        </a:spcAft>
        <a:defRPr sz="4400">
          <a:solidFill>
            <a:schemeClr val="tx1"/>
          </a:solidFill>
          <a:latin typeface="Helvetica" pitchFamily="2" charset="0"/>
        </a:defRPr>
      </a:lvl4pPr>
      <a:lvl5pPr algn="l" rtl="0" fontAlgn="base">
        <a:lnSpc>
          <a:spcPct val="90000"/>
        </a:lnSpc>
        <a:spcBef>
          <a:spcPct val="0"/>
        </a:spcBef>
        <a:spcAft>
          <a:spcPct val="0"/>
        </a:spcAft>
        <a:defRPr sz="4400">
          <a:solidFill>
            <a:schemeClr val="tx1"/>
          </a:solidFill>
          <a:latin typeface="Helvetica" pitchFamily="2" charset="0"/>
        </a:defRPr>
      </a:lvl5pPr>
      <a:lvl6pPr marL="457200" algn="l" rtl="0" fontAlgn="base">
        <a:lnSpc>
          <a:spcPct val="90000"/>
        </a:lnSpc>
        <a:spcBef>
          <a:spcPct val="0"/>
        </a:spcBef>
        <a:spcAft>
          <a:spcPct val="0"/>
        </a:spcAft>
        <a:defRPr sz="4400">
          <a:solidFill>
            <a:schemeClr val="tx1"/>
          </a:solidFill>
          <a:latin typeface="Helvetica" pitchFamily="2" charset="0"/>
        </a:defRPr>
      </a:lvl6pPr>
      <a:lvl7pPr marL="914400" algn="l" rtl="0" fontAlgn="base">
        <a:lnSpc>
          <a:spcPct val="90000"/>
        </a:lnSpc>
        <a:spcBef>
          <a:spcPct val="0"/>
        </a:spcBef>
        <a:spcAft>
          <a:spcPct val="0"/>
        </a:spcAft>
        <a:defRPr sz="4400">
          <a:solidFill>
            <a:schemeClr val="tx1"/>
          </a:solidFill>
          <a:latin typeface="Helvetica" pitchFamily="2" charset="0"/>
        </a:defRPr>
      </a:lvl7pPr>
      <a:lvl8pPr marL="1371600" algn="l" rtl="0" fontAlgn="base">
        <a:lnSpc>
          <a:spcPct val="90000"/>
        </a:lnSpc>
        <a:spcBef>
          <a:spcPct val="0"/>
        </a:spcBef>
        <a:spcAft>
          <a:spcPct val="0"/>
        </a:spcAft>
        <a:defRPr sz="4400">
          <a:solidFill>
            <a:schemeClr val="tx1"/>
          </a:solidFill>
          <a:latin typeface="Helvetica" pitchFamily="2" charset="0"/>
        </a:defRPr>
      </a:lvl8pPr>
      <a:lvl9pPr marL="1828800" algn="l" rtl="0" fontAlgn="base">
        <a:lnSpc>
          <a:spcPct val="90000"/>
        </a:lnSpc>
        <a:spcBef>
          <a:spcPct val="0"/>
        </a:spcBef>
        <a:spcAft>
          <a:spcPct val="0"/>
        </a:spcAft>
        <a:defRPr sz="4400">
          <a:solidFill>
            <a:schemeClr val="tx1"/>
          </a:solidFill>
          <a:latin typeface="Helvetica" pitchFamily="2"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b="0" i="0" kern="1200">
          <a:solidFill>
            <a:schemeClr val="bg1"/>
          </a:solidFill>
          <a:latin typeface="PP Neue Montreal" pitchFamily="2" charset="77"/>
          <a:ea typeface="PP Neue Montreal" pitchFamily="2" charset="77"/>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b="0" i="0" kern="1200">
          <a:solidFill>
            <a:schemeClr val="bg1"/>
          </a:solidFill>
          <a:latin typeface="PP Neue Montreal" pitchFamily="2" charset="77"/>
          <a:ea typeface="PP Neue Montreal" pitchFamily="2" charset="77"/>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b="0" i="0" kern="1200">
          <a:solidFill>
            <a:schemeClr val="bg1"/>
          </a:solidFill>
          <a:latin typeface="PP Neue Montreal" pitchFamily="2" charset="77"/>
          <a:ea typeface="PP Neue Montreal" pitchFamily="2" charset="77"/>
          <a:cs typeface="+mn-cs"/>
        </a:defRPr>
      </a:lvl3pPr>
      <a:lvl4pPr marL="1600200" indent="-228600" algn="l" rtl="0" fontAlgn="base">
        <a:lnSpc>
          <a:spcPct val="90000"/>
        </a:lnSpc>
        <a:spcBef>
          <a:spcPts val="500"/>
        </a:spcBef>
        <a:spcAft>
          <a:spcPct val="0"/>
        </a:spcAft>
        <a:buFont typeface="Arial" panose="020B0604020202020204" pitchFamily="34" charset="0"/>
        <a:buChar char="•"/>
        <a:defRPr b="0" i="0" kern="1200">
          <a:solidFill>
            <a:schemeClr val="bg1"/>
          </a:solidFill>
          <a:latin typeface="PP Neue Montreal" pitchFamily="2" charset="77"/>
          <a:ea typeface="PP Neue Montreal" pitchFamily="2" charset="77"/>
          <a:cs typeface="+mn-cs"/>
        </a:defRPr>
      </a:lvl4pPr>
      <a:lvl5pPr marL="2057400" indent="-228600" algn="l" rtl="0" fontAlgn="base">
        <a:lnSpc>
          <a:spcPct val="90000"/>
        </a:lnSpc>
        <a:spcBef>
          <a:spcPts val="500"/>
        </a:spcBef>
        <a:spcAft>
          <a:spcPct val="0"/>
        </a:spcAft>
        <a:buFont typeface="Arial" panose="020B0604020202020204" pitchFamily="34" charset="0"/>
        <a:buChar char="•"/>
        <a:defRPr b="0" i="0" kern="1200">
          <a:solidFill>
            <a:schemeClr val="bg1"/>
          </a:solidFill>
          <a:latin typeface="PP Neue Montreal" pitchFamily="2" charset="77"/>
          <a:ea typeface="PP Neue Montreal" pitchFamily="2" charset="7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8" Type="http://schemas.openxmlformats.org/officeDocument/2006/relationships/hyperlink" Target="mailto:hollenderk@xavier.edu" TargetMode="Externa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hyperlink" Target="https://www.xavier.edu/student-employment/supervisors/xavier-grow/conversation-guide"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mailto:claryv@xavier.edu" TargetMode="External"/><Relationship Id="rId2" Type="http://schemas.openxmlformats.org/officeDocument/2006/relationships/hyperlink" Target="mailto:hollenderk@xavier.edu" TargetMode="External"/><Relationship Id="rId1" Type="http://schemas.openxmlformats.org/officeDocument/2006/relationships/slideLayout" Target="../slideLayouts/slideLayout12.xml"/><Relationship Id="rId4" Type="http://schemas.openxmlformats.org/officeDocument/2006/relationships/hyperlink" Target="https://studentlife.uiowa.edu/initiatives/iowa-grow"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1.xml"/><Relationship Id="rId1" Type="http://schemas.openxmlformats.org/officeDocument/2006/relationships/video" Target="https://www.youtube.com/embed/1T_j7mS8AGs?start=12&amp;feature=oembed"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48A09C-1A6E-38B9-E9A7-8AAB3F904D58}"/>
              </a:ext>
            </a:extLst>
          </p:cNvPr>
          <p:cNvSpPr>
            <a:spLocks noGrp="1"/>
          </p:cNvSpPr>
          <p:nvPr>
            <p:ph type="ctrTitle"/>
          </p:nvPr>
        </p:nvSpPr>
        <p:spPr>
          <a:xfrm>
            <a:off x="410226" y="1122363"/>
            <a:ext cx="8105701" cy="2387600"/>
          </a:xfrm>
        </p:spPr>
        <p:txBody>
          <a:bodyPr/>
          <a:lstStyle/>
          <a:p>
            <a:r>
              <a:rPr lang="en-US" dirty="0"/>
              <a:t>Welcome to Xavier GROW </a:t>
            </a:r>
            <a:br>
              <a:rPr lang="en-US" dirty="0"/>
            </a:br>
            <a:r>
              <a:rPr lang="en-US" sz="4800" dirty="0"/>
              <a:t>(Guided Reflection on Work)</a:t>
            </a:r>
          </a:p>
        </p:txBody>
      </p:sp>
      <p:sp>
        <p:nvSpPr>
          <p:cNvPr id="5" name="Subtitle 4">
            <a:extLst>
              <a:ext uri="{FF2B5EF4-FFF2-40B4-BE49-F238E27FC236}">
                <a16:creationId xmlns:a16="http://schemas.microsoft.com/office/drawing/2014/main" id="{282051C0-C645-FDC5-F027-13ED3662AB00}"/>
              </a:ext>
            </a:extLst>
          </p:cNvPr>
          <p:cNvSpPr>
            <a:spLocks noGrp="1"/>
          </p:cNvSpPr>
          <p:nvPr>
            <p:ph type="subTitle" idx="1"/>
          </p:nvPr>
        </p:nvSpPr>
        <p:spPr/>
        <p:txBody>
          <a:bodyPr/>
          <a:lstStyle/>
          <a:p>
            <a:r>
              <a:rPr lang="en-US" dirty="0">
                <a:solidFill>
                  <a:srgbClr val="0C2340"/>
                </a:solidFill>
              </a:rPr>
              <a:t>A presentation on how student employees and campus employers benefit from connecting work and academics</a:t>
            </a:r>
          </a:p>
        </p:txBody>
      </p:sp>
      <p:sp>
        <p:nvSpPr>
          <p:cNvPr id="2" name="TextBox 1">
            <a:extLst>
              <a:ext uri="{FF2B5EF4-FFF2-40B4-BE49-F238E27FC236}">
                <a16:creationId xmlns:a16="http://schemas.microsoft.com/office/drawing/2014/main" id="{63EBDD4F-FCDD-4CF3-970D-D97430E66F76}"/>
              </a:ext>
            </a:extLst>
          </p:cNvPr>
          <p:cNvSpPr txBox="1"/>
          <p:nvPr/>
        </p:nvSpPr>
        <p:spPr>
          <a:xfrm>
            <a:off x="1512057" y="6211669"/>
            <a:ext cx="7373325" cy="646331"/>
          </a:xfrm>
          <a:prstGeom prst="rect">
            <a:avLst/>
          </a:prstGeom>
          <a:noFill/>
        </p:spPr>
        <p:txBody>
          <a:bodyPr wrap="square" rtlCol="0">
            <a:spAutoFit/>
          </a:bodyPr>
          <a:lstStyle/>
          <a:p>
            <a:r>
              <a:rPr lang="en-US" sz="1800" dirty="0">
                <a:solidFill>
                  <a:srgbClr val="1A1AFF"/>
                </a:solidFill>
                <a:effectLst/>
                <a:latin typeface="Helvetica" panose="020B0604020202020204" pitchFamily="34" charset="0"/>
                <a:ea typeface="Calibri" panose="020F0502020204030204" pitchFamily="34" charset="0"/>
              </a:rPr>
              <a:t>Xavier GROW uses and adapts materials created by the Iowa GROW® program with the permission of The University of Iowa.</a:t>
            </a:r>
            <a:endParaRPr lang="en-US" dirty="0">
              <a:solidFill>
                <a:srgbClr val="1A1A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459C06F-95D6-433C-BF47-17477C0993D6}"/>
              </a:ext>
            </a:extLst>
          </p:cNvPr>
          <p:cNvPicPr>
            <a:picLocks noChangeAspect="1"/>
          </p:cNvPicPr>
          <p:nvPr/>
        </p:nvPicPr>
        <p:blipFill>
          <a:blip r:embed="rId2"/>
          <a:stretch>
            <a:fillRect/>
          </a:stretch>
        </p:blipFill>
        <p:spPr>
          <a:xfrm>
            <a:off x="0" y="-2319"/>
            <a:ext cx="12187881" cy="6860319"/>
          </a:xfrm>
          <a:prstGeom prst="rect">
            <a:avLst/>
          </a:prstGeom>
        </p:spPr>
      </p:pic>
      <p:graphicFrame>
        <p:nvGraphicFramePr>
          <p:cNvPr id="8" name="Diagram 7">
            <a:extLst>
              <a:ext uri="{FF2B5EF4-FFF2-40B4-BE49-F238E27FC236}">
                <a16:creationId xmlns:a16="http://schemas.microsoft.com/office/drawing/2014/main" id="{D8079BF7-B54E-4E8F-A836-7C0613693648}"/>
              </a:ext>
            </a:extLst>
          </p:cNvPr>
          <p:cNvGraphicFramePr/>
          <p:nvPr>
            <p:extLst>
              <p:ext uri="{D42A27DB-BD31-4B8C-83A1-F6EECF244321}">
                <p14:modId xmlns:p14="http://schemas.microsoft.com/office/powerpoint/2010/main" val="113970607"/>
              </p:ext>
            </p:extLst>
          </p:nvPr>
        </p:nvGraphicFramePr>
        <p:xfrm>
          <a:off x="1066800" y="1"/>
          <a:ext cx="10831286" cy="67600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le 3">
            <a:extLst>
              <a:ext uri="{FF2B5EF4-FFF2-40B4-BE49-F238E27FC236}">
                <a16:creationId xmlns:a16="http://schemas.microsoft.com/office/drawing/2014/main" id="{2464FF27-3FA4-4D11-B320-E2922BBAFE6D}"/>
              </a:ext>
            </a:extLst>
          </p:cNvPr>
          <p:cNvSpPr txBox="1">
            <a:spLocks/>
          </p:cNvSpPr>
          <p:nvPr/>
        </p:nvSpPr>
        <p:spPr bwMode="auto">
          <a:xfrm>
            <a:off x="189188" y="238760"/>
            <a:ext cx="6041824" cy="807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fontAlgn="base">
              <a:lnSpc>
                <a:spcPct val="90000"/>
              </a:lnSpc>
              <a:spcBef>
                <a:spcPct val="0"/>
              </a:spcBef>
              <a:spcAft>
                <a:spcPct val="0"/>
              </a:spcAft>
              <a:defRPr sz="6000" b="1" i="0" kern="1200">
                <a:solidFill>
                  <a:schemeClr val="bg2"/>
                </a:solidFill>
                <a:latin typeface="PP Neue Montreal SemiBold" pitchFamily="2" charset="77"/>
                <a:ea typeface="PP Neue Montreal SemiBold" pitchFamily="2" charset="77"/>
                <a:cs typeface="+mj-cs"/>
              </a:defRPr>
            </a:lvl1pPr>
            <a:lvl2pPr algn="l" rtl="0" fontAlgn="base">
              <a:lnSpc>
                <a:spcPct val="90000"/>
              </a:lnSpc>
              <a:spcBef>
                <a:spcPct val="0"/>
              </a:spcBef>
              <a:spcAft>
                <a:spcPct val="0"/>
              </a:spcAft>
              <a:defRPr sz="4400" b="1">
                <a:solidFill>
                  <a:schemeClr val="tx1"/>
                </a:solidFill>
                <a:latin typeface="Helvetica" pitchFamily="2" charset="0"/>
              </a:defRPr>
            </a:lvl2pPr>
            <a:lvl3pPr algn="l" rtl="0" fontAlgn="base">
              <a:lnSpc>
                <a:spcPct val="90000"/>
              </a:lnSpc>
              <a:spcBef>
                <a:spcPct val="0"/>
              </a:spcBef>
              <a:spcAft>
                <a:spcPct val="0"/>
              </a:spcAft>
              <a:defRPr sz="4400" b="1">
                <a:solidFill>
                  <a:schemeClr val="tx1"/>
                </a:solidFill>
                <a:latin typeface="Helvetica" pitchFamily="2" charset="0"/>
              </a:defRPr>
            </a:lvl3pPr>
            <a:lvl4pPr algn="l" rtl="0" fontAlgn="base">
              <a:lnSpc>
                <a:spcPct val="90000"/>
              </a:lnSpc>
              <a:spcBef>
                <a:spcPct val="0"/>
              </a:spcBef>
              <a:spcAft>
                <a:spcPct val="0"/>
              </a:spcAft>
              <a:defRPr sz="4400" b="1">
                <a:solidFill>
                  <a:schemeClr val="tx1"/>
                </a:solidFill>
                <a:latin typeface="Helvetica" pitchFamily="2" charset="0"/>
              </a:defRPr>
            </a:lvl4pPr>
            <a:lvl5pPr algn="l" rtl="0" fontAlgn="base">
              <a:lnSpc>
                <a:spcPct val="90000"/>
              </a:lnSpc>
              <a:spcBef>
                <a:spcPct val="0"/>
              </a:spcBef>
              <a:spcAft>
                <a:spcPct val="0"/>
              </a:spcAft>
              <a:defRPr sz="4400" b="1">
                <a:solidFill>
                  <a:schemeClr val="tx1"/>
                </a:solidFill>
                <a:latin typeface="Helvetica" pitchFamily="2" charset="0"/>
              </a:defRPr>
            </a:lvl5pPr>
            <a:lvl6pPr marL="457200" algn="l" rtl="0" fontAlgn="base">
              <a:lnSpc>
                <a:spcPct val="90000"/>
              </a:lnSpc>
              <a:spcBef>
                <a:spcPct val="0"/>
              </a:spcBef>
              <a:spcAft>
                <a:spcPct val="0"/>
              </a:spcAft>
              <a:defRPr sz="4400" b="1">
                <a:solidFill>
                  <a:schemeClr val="tx1"/>
                </a:solidFill>
                <a:latin typeface="Helvetica" pitchFamily="2" charset="0"/>
              </a:defRPr>
            </a:lvl6pPr>
            <a:lvl7pPr marL="914400" algn="l" rtl="0" fontAlgn="base">
              <a:lnSpc>
                <a:spcPct val="90000"/>
              </a:lnSpc>
              <a:spcBef>
                <a:spcPct val="0"/>
              </a:spcBef>
              <a:spcAft>
                <a:spcPct val="0"/>
              </a:spcAft>
              <a:defRPr sz="4400" b="1">
                <a:solidFill>
                  <a:schemeClr val="tx1"/>
                </a:solidFill>
                <a:latin typeface="Helvetica" pitchFamily="2" charset="0"/>
              </a:defRPr>
            </a:lvl7pPr>
            <a:lvl8pPr marL="1371600" algn="l" rtl="0" fontAlgn="base">
              <a:lnSpc>
                <a:spcPct val="90000"/>
              </a:lnSpc>
              <a:spcBef>
                <a:spcPct val="0"/>
              </a:spcBef>
              <a:spcAft>
                <a:spcPct val="0"/>
              </a:spcAft>
              <a:defRPr sz="4400" b="1">
                <a:solidFill>
                  <a:schemeClr val="tx1"/>
                </a:solidFill>
                <a:latin typeface="Helvetica" pitchFamily="2" charset="0"/>
              </a:defRPr>
            </a:lvl8pPr>
            <a:lvl9pPr marL="1828800" algn="l" rtl="0" fontAlgn="base">
              <a:lnSpc>
                <a:spcPct val="90000"/>
              </a:lnSpc>
              <a:spcBef>
                <a:spcPct val="0"/>
              </a:spcBef>
              <a:spcAft>
                <a:spcPct val="0"/>
              </a:spcAft>
              <a:defRPr sz="4400" b="1">
                <a:solidFill>
                  <a:schemeClr val="tx1"/>
                </a:solidFill>
                <a:latin typeface="Helvetica" pitchFamily="2" charset="0"/>
              </a:defRPr>
            </a:lvl9pPr>
          </a:lstStyle>
          <a:p>
            <a:pPr defTabSz="914400" eaLnBrk="1" hangingPunct="1"/>
            <a:r>
              <a:rPr lang="en-US" sz="4800" dirty="0">
                <a:solidFill>
                  <a:srgbClr val="1A1AFF"/>
                </a:solidFill>
              </a:rPr>
              <a:t>Xavier GROW Timeline</a:t>
            </a:r>
          </a:p>
        </p:txBody>
      </p:sp>
      <p:sp>
        <p:nvSpPr>
          <p:cNvPr id="10" name="Rectangle: Rounded Corners 9">
            <a:extLst>
              <a:ext uri="{FF2B5EF4-FFF2-40B4-BE49-F238E27FC236}">
                <a16:creationId xmlns:a16="http://schemas.microsoft.com/office/drawing/2014/main" id="{8CD9159B-BDFA-4BE1-B806-2D5988699244}"/>
              </a:ext>
            </a:extLst>
          </p:cNvPr>
          <p:cNvSpPr/>
          <p:nvPr/>
        </p:nvSpPr>
        <p:spPr>
          <a:xfrm>
            <a:off x="664029" y="1750330"/>
            <a:ext cx="2268589" cy="3093810"/>
          </a:xfrm>
          <a:prstGeom prst="roundRect">
            <a:avLst/>
          </a:prstGeom>
          <a:solidFill>
            <a:srgbClr val="FCD612"/>
          </a:solidFill>
          <a:ln>
            <a:solidFill>
              <a:srgbClr val="0C234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kern="100" dirty="0">
                <a:solidFill>
                  <a:srgbClr val="0C2340"/>
                </a:solidFill>
                <a:effectLst/>
                <a:ea typeface="Calibri" panose="020F0502020204030204" pitchFamily="34" charset="0"/>
              </a:rPr>
              <a:t>Supervisor reads the Xavier GROW Why Slides</a:t>
            </a:r>
          </a:p>
          <a:p>
            <a:pPr marL="0" marR="0" algn="ctr">
              <a:lnSpc>
                <a:spcPct val="107000"/>
              </a:lnSpc>
              <a:spcBef>
                <a:spcPts val="0"/>
              </a:spcBef>
              <a:spcAft>
                <a:spcPts val="800"/>
              </a:spcAft>
            </a:pPr>
            <a:r>
              <a:rPr lang="en-US" sz="1100" kern="100" dirty="0">
                <a:solidFill>
                  <a:srgbClr val="000000"/>
                </a:solidFill>
                <a:effectLst/>
                <a:ea typeface="Calibri" panose="020F0502020204030204" pitchFamily="34" charset="0"/>
              </a:rPr>
              <a:t> </a:t>
            </a:r>
          </a:p>
        </p:txBody>
      </p:sp>
      <p:sp>
        <p:nvSpPr>
          <p:cNvPr id="11" name="Rectangle: Rounded Corners 10">
            <a:extLst>
              <a:ext uri="{FF2B5EF4-FFF2-40B4-BE49-F238E27FC236}">
                <a16:creationId xmlns:a16="http://schemas.microsoft.com/office/drawing/2014/main" id="{D86B5528-6D88-41E7-8504-9EF9E09DA1AB}"/>
              </a:ext>
            </a:extLst>
          </p:cNvPr>
          <p:cNvSpPr/>
          <p:nvPr/>
        </p:nvSpPr>
        <p:spPr>
          <a:xfrm>
            <a:off x="3396343" y="1750330"/>
            <a:ext cx="2346969" cy="3093811"/>
          </a:xfrm>
          <a:prstGeom prst="roundRect">
            <a:avLst/>
          </a:prstGeom>
          <a:solidFill>
            <a:srgbClr val="FCD612"/>
          </a:solidFill>
          <a:ln>
            <a:solidFill>
              <a:srgbClr val="0C234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kern="100" dirty="0">
                <a:solidFill>
                  <a:srgbClr val="0C2340"/>
                </a:solidFill>
                <a:effectLst/>
                <a:ea typeface="Calibri" panose="020F0502020204030204" pitchFamily="34" charset="0"/>
              </a:rPr>
              <a:t> </a:t>
            </a:r>
            <a:endParaRPr lang="en-US" sz="1100" kern="100" dirty="0">
              <a:solidFill>
                <a:srgbClr val="000000"/>
              </a:solidFill>
              <a:effectLst/>
              <a:ea typeface="Calibri" panose="020F0502020204030204" pitchFamily="34" charset="0"/>
            </a:endParaRPr>
          </a:p>
          <a:p>
            <a:pPr marL="0" marR="0" algn="ctr">
              <a:lnSpc>
                <a:spcPct val="107000"/>
              </a:lnSpc>
              <a:spcBef>
                <a:spcPts val="0"/>
              </a:spcBef>
              <a:spcAft>
                <a:spcPts val="800"/>
              </a:spcAft>
            </a:pPr>
            <a:r>
              <a:rPr lang="en-US" kern="100" dirty="0">
                <a:solidFill>
                  <a:srgbClr val="0C2340"/>
                </a:solidFill>
                <a:effectLst/>
                <a:ea typeface="Calibri" panose="020F0502020204030204" pitchFamily="34" charset="0"/>
              </a:rPr>
              <a:t>Supervisor follows up with any questions with Kurt Hollender, Assistant Director of Experiential Learning: </a:t>
            </a:r>
            <a:r>
              <a:rPr lang="en-US" u="sng" kern="100" dirty="0">
                <a:solidFill>
                  <a:srgbClr val="1A1AFF"/>
                </a:solidFill>
                <a:effectLst/>
                <a:ea typeface="Calibri" panose="020F0502020204030204" pitchFamily="34" charset="0"/>
                <a:hlinkClick r:id="rId8">
                  <a:extLst>
                    <a:ext uri="{A12FA001-AC4F-418D-AE19-62706E023703}">
                      <ahyp:hlinkClr xmlns:ahyp="http://schemas.microsoft.com/office/drawing/2018/hyperlinkcolor" val="tx"/>
                    </a:ext>
                  </a:extLst>
                </a:hlinkClick>
              </a:rPr>
              <a:t>hollenderk@xavier.edu</a:t>
            </a:r>
            <a:r>
              <a:rPr lang="en-US" kern="100" dirty="0">
                <a:solidFill>
                  <a:srgbClr val="1A1AFF"/>
                </a:solidFill>
                <a:effectLst/>
                <a:ea typeface="Calibri" panose="020F0502020204030204" pitchFamily="34" charset="0"/>
              </a:rPr>
              <a:t> </a:t>
            </a:r>
          </a:p>
          <a:p>
            <a:pPr marL="0" marR="0" algn="ctr">
              <a:lnSpc>
                <a:spcPct val="107000"/>
              </a:lnSpc>
              <a:spcBef>
                <a:spcPts val="0"/>
              </a:spcBef>
              <a:spcAft>
                <a:spcPts val="800"/>
              </a:spcAft>
            </a:pPr>
            <a:r>
              <a:rPr lang="en-US" sz="1100" kern="100" dirty="0">
                <a:solidFill>
                  <a:srgbClr val="000000"/>
                </a:solidFill>
                <a:effectLst/>
                <a:ea typeface="Calibri" panose="020F0502020204030204" pitchFamily="34" charset="0"/>
              </a:rPr>
              <a:t> </a:t>
            </a:r>
          </a:p>
        </p:txBody>
      </p:sp>
      <p:sp>
        <p:nvSpPr>
          <p:cNvPr id="12" name="Rectangle: Rounded Corners 11">
            <a:extLst>
              <a:ext uri="{FF2B5EF4-FFF2-40B4-BE49-F238E27FC236}">
                <a16:creationId xmlns:a16="http://schemas.microsoft.com/office/drawing/2014/main" id="{76E78F60-919D-44B5-868F-E35043BE5C26}"/>
              </a:ext>
            </a:extLst>
          </p:cNvPr>
          <p:cNvSpPr/>
          <p:nvPr/>
        </p:nvSpPr>
        <p:spPr>
          <a:xfrm>
            <a:off x="6207037" y="1750331"/>
            <a:ext cx="2516781" cy="3093811"/>
          </a:xfrm>
          <a:prstGeom prst="roundRect">
            <a:avLst/>
          </a:prstGeom>
          <a:solidFill>
            <a:srgbClr val="FCD612"/>
          </a:solidFill>
          <a:ln>
            <a:solidFill>
              <a:srgbClr val="0C234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kern="100" dirty="0">
                <a:solidFill>
                  <a:srgbClr val="0C2340"/>
                </a:solidFill>
                <a:effectLst/>
                <a:ea typeface="Calibri" panose="020F0502020204030204" pitchFamily="34" charset="0"/>
              </a:rPr>
              <a:t>Intervention #1 </a:t>
            </a:r>
            <a:endParaRPr lang="en-US" kern="100" dirty="0">
              <a:solidFill>
                <a:srgbClr val="000000"/>
              </a:solidFill>
              <a:effectLst/>
              <a:ea typeface="Calibri" panose="020F0502020204030204" pitchFamily="34" charset="0"/>
            </a:endParaRPr>
          </a:p>
          <a:p>
            <a:pPr marL="0" marR="0" algn="ctr">
              <a:lnSpc>
                <a:spcPct val="107000"/>
              </a:lnSpc>
              <a:spcBef>
                <a:spcPts val="0"/>
              </a:spcBef>
              <a:spcAft>
                <a:spcPts val="800"/>
              </a:spcAft>
            </a:pPr>
            <a:r>
              <a:rPr lang="en-US" kern="100" dirty="0">
                <a:solidFill>
                  <a:srgbClr val="0C2340"/>
                </a:solidFill>
                <a:effectLst/>
                <a:ea typeface="Calibri" panose="020F0502020204030204" pitchFamily="34" charset="0"/>
              </a:rPr>
              <a:t>Early in the semester, supervisor discusses questions with student and takes notes in the digital </a:t>
            </a:r>
            <a:r>
              <a:rPr lang="en-US" u="sng" kern="100" dirty="0">
                <a:solidFill>
                  <a:srgbClr val="1A1AFF"/>
                </a:solidFill>
                <a:effectLst/>
                <a:ea typeface="Calibri" panose="020F0502020204030204" pitchFamily="34" charset="0"/>
                <a:hlinkClick r:id="rId9">
                  <a:extLst>
                    <a:ext uri="{A12FA001-AC4F-418D-AE19-62706E023703}">
                      <ahyp:hlinkClr xmlns:ahyp="http://schemas.microsoft.com/office/drawing/2018/hyperlinkcolor" val="tx"/>
                    </a:ext>
                  </a:extLst>
                </a:hlinkClick>
              </a:rPr>
              <a:t>Xavier GROW Conversation Guide</a:t>
            </a:r>
            <a:r>
              <a:rPr lang="en-US" kern="100" dirty="0">
                <a:solidFill>
                  <a:srgbClr val="0C2340"/>
                </a:solidFill>
                <a:effectLst/>
                <a:ea typeface="Calibri" panose="020F0502020204030204" pitchFamily="34" charset="0"/>
              </a:rPr>
              <a:t>.</a:t>
            </a:r>
            <a:endParaRPr lang="en-US" kern="100" dirty="0">
              <a:solidFill>
                <a:srgbClr val="000000"/>
              </a:solidFill>
              <a:effectLst/>
              <a:ea typeface="Calibri" panose="020F0502020204030204" pitchFamily="34" charset="0"/>
            </a:endParaRPr>
          </a:p>
          <a:p>
            <a:pPr marL="0" marR="0" algn="ctr">
              <a:lnSpc>
                <a:spcPct val="107000"/>
              </a:lnSpc>
              <a:spcBef>
                <a:spcPts val="0"/>
              </a:spcBef>
              <a:spcAft>
                <a:spcPts val="800"/>
              </a:spcAft>
            </a:pPr>
            <a:r>
              <a:rPr lang="en-US" kern="100" dirty="0">
                <a:solidFill>
                  <a:srgbClr val="0C2340"/>
                </a:solidFill>
                <a:effectLst/>
                <a:ea typeface="Calibri" panose="020F0502020204030204" pitchFamily="34" charset="0"/>
              </a:rPr>
              <a:t>Submits guide</a:t>
            </a:r>
            <a:r>
              <a:rPr lang="en-US" sz="1100" kern="100" dirty="0">
                <a:solidFill>
                  <a:srgbClr val="0C2340"/>
                </a:solidFill>
                <a:effectLst/>
                <a:ea typeface="Calibri" panose="020F0502020204030204" pitchFamily="34" charset="0"/>
              </a:rPr>
              <a:t>.</a:t>
            </a:r>
            <a:endParaRPr lang="en-US" sz="1100" kern="100" dirty="0">
              <a:solidFill>
                <a:srgbClr val="000000"/>
              </a:solidFill>
              <a:effectLst/>
              <a:ea typeface="Calibri" panose="020F0502020204030204" pitchFamily="34" charset="0"/>
            </a:endParaRPr>
          </a:p>
        </p:txBody>
      </p:sp>
      <p:sp>
        <p:nvSpPr>
          <p:cNvPr id="13" name="Rectangle: Rounded Corners 12">
            <a:extLst>
              <a:ext uri="{FF2B5EF4-FFF2-40B4-BE49-F238E27FC236}">
                <a16:creationId xmlns:a16="http://schemas.microsoft.com/office/drawing/2014/main" id="{EBCED545-E888-48A5-A4AD-A516BBD0A186}"/>
              </a:ext>
            </a:extLst>
          </p:cNvPr>
          <p:cNvSpPr/>
          <p:nvPr/>
        </p:nvSpPr>
        <p:spPr>
          <a:xfrm>
            <a:off x="9187543" y="1750332"/>
            <a:ext cx="2516781" cy="2963181"/>
          </a:xfrm>
          <a:prstGeom prst="roundRect">
            <a:avLst/>
          </a:prstGeom>
          <a:solidFill>
            <a:srgbClr val="FCD612"/>
          </a:solidFill>
          <a:ln>
            <a:solidFill>
              <a:srgbClr val="0C234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kern="100" dirty="0">
                <a:solidFill>
                  <a:srgbClr val="0C2340"/>
                </a:solidFill>
                <a:effectLst/>
                <a:ea typeface="Calibri" panose="020F0502020204030204" pitchFamily="34" charset="0"/>
              </a:rPr>
              <a:t>Intervention #2 </a:t>
            </a:r>
            <a:endParaRPr lang="en-US" kern="100" dirty="0">
              <a:solidFill>
                <a:srgbClr val="000000"/>
              </a:solidFill>
              <a:effectLst/>
              <a:ea typeface="Calibri" panose="020F0502020204030204" pitchFamily="34" charset="0"/>
            </a:endParaRPr>
          </a:p>
          <a:p>
            <a:pPr marL="0" marR="0" algn="ctr">
              <a:lnSpc>
                <a:spcPct val="107000"/>
              </a:lnSpc>
              <a:spcBef>
                <a:spcPts val="0"/>
              </a:spcBef>
              <a:spcAft>
                <a:spcPts val="800"/>
              </a:spcAft>
            </a:pPr>
            <a:r>
              <a:rPr lang="en-US" kern="100" dirty="0">
                <a:solidFill>
                  <a:srgbClr val="0C2340"/>
                </a:solidFill>
                <a:effectLst/>
                <a:ea typeface="Calibri" panose="020F0502020204030204" pitchFamily="34" charset="0"/>
              </a:rPr>
              <a:t>Late in the semester, supervisor discusses questions with student and takes notes in the digital </a:t>
            </a:r>
            <a:r>
              <a:rPr lang="en-US" u="sng" kern="100" dirty="0">
                <a:solidFill>
                  <a:srgbClr val="1A1AFF"/>
                </a:solidFill>
                <a:effectLst/>
                <a:ea typeface="Calibri" panose="020F0502020204030204" pitchFamily="34" charset="0"/>
                <a:hlinkClick r:id="rId9">
                  <a:extLst>
                    <a:ext uri="{A12FA001-AC4F-418D-AE19-62706E023703}">
                      <ahyp:hlinkClr xmlns:ahyp="http://schemas.microsoft.com/office/drawing/2018/hyperlinkcolor" val="tx"/>
                    </a:ext>
                  </a:extLst>
                </a:hlinkClick>
              </a:rPr>
              <a:t>Xavier GROW Conversation Guide</a:t>
            </a:r>
            <a:r>
              <a:rPr lang="en-US" kern="100" dirty="0">
                <a:solidFill>
                  <a:srgbClr val="0C2340"/>
                </a:solidFill>
                <a:effectLst/>
                <a:ea typeface="Calibri" panose="020F0502020204030204" pitchFamily="34" charset="0"/>
              </a:rPr>
              <a:t>.</a:t>
            </a:r>
            <a:endParaRPr lang="en-US" kern="100" dirty="0">
              <a:solidFill>
                <a:srgbClr val="000000"/>
              </a:solidFill>
              <a:effectLst/>
              <a:ea typeface="Calibri" panose="020F0502020204030204" pitchFamily="34" charset="0"/>
            </a:endParaRPr>
          </a:p>
          <a:p>
            <a:pPr marL="0" marR="0" algn="ctr">
              <a:lnSpc>
                <a:spcPct val="107000"/>
              </a:lnSpc>
              <a:spcBef>
                <a:spcPts val="0"/>
              </a:spcBef>
              <a:spcAft>
                <a:spcPts val="800"/>
              </a:spcAft>
            </a:pPr>
            <a:r>
              <a:rPr lang="en-US" kern="100" dirty="0">
                <a:solidFill>
                  <a:srgbClr val="0C2340"/>
                </a:solidFill>
                <a:effectLst/>
                <a:ea typeface="Calibri" panose="020F0502020204030204" pitchFamily="34" charset="0"/>
              </a:rPr>
              <a:t>Submits guide.</a:t>
            </a:r>
            <a:endParaRPr lang="en-US" kern="100" dirty="0">
              <a:solidFill>
                <a:srgbClr val="000000"/>
              </a:solidFill>
              <a:effectLst/>
              <a:ea typeface="Calibri" panose="020F0502020204030204" pitchFamily="34" charset="0"/>
            </a:endParaRPr>
          </a:p>
        </p:txBody>
      </p:sp>
    </p:spTree>
    <p:extLst>
      <p:ext uri="{BB962C8B-B14F-4D97-AF65-F5344CB8AC3E}">
        <p14:creationId xmlns:p14="http://schemas.microsoft.com/office/powerpoint/2010/main" val="2639742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E03A8-17EC-4E51-BB7D-70B6EA8A3488}"/>
              </a:ext>
            </a:extLst>
          </p:cNvPr>
          <p:cNvSpPr>
            <a:spLocks noGrp="1"/>
          </p:cNvSpPr>
          <p:nvPr>
            <p:ph type="title"/>
          </p:nvPr>
        </p:nvSpPr>
        <p:spPr>
          <a:xfrm>
            <a:off x="690210" y="-477520"/>
            <a:ext cx="8169309" cy="4656137"/>
          </a:xfrm>
        </p:spPr>
        <p:txBody>
          <a:bodyPr/>
          <a:lstStyle/>
          <a:p>
            <a:pPr marL="0" marR="0">
              <a:lnSpc>
                <a:spcPct val="107000"/>
              </a:lnSpc>
              <a:spcBef>
                <a:spcPts val="0"/>
              </a:spcBef>
              <a:spcAft>
                <a:spcPts val="800"/>
              </a:spcAft>
            </a:pPr>
            <a:r>
              <a:rPr lang="en-US" sz="3400" kern="100" dirty="0">
                <a:solidFill>
                  <a:srgbClr val="1A1AFF"/>
                </a:solidFill>
                <a:effectLst/>
                <a:latin typeface="Helvetica" panose="020B0604020202020204" pitchFamily="34" charset="0"/>
                <a:ea typeface="Calibri" panose="020F0502020204030204" pitchFamily="34" charset="0"/>
              </a:rPr>
              <a:t>For questions or more information, contact Kurt Hollender at </a:t>
            </a:r>
            <a:r>
              <a:rPr lang="en-US" sz="3400" kern="100" dirty="0">
                <a:solidFill>
                  <a:srgbClr val="1A1AFF"/>
                </a:solidFill>
                <a:effectLst/>
                <a:latin typeface="Helvetica" panose="020B0604020202020204" pitchFamily="34" charset="0"/>
                <a:ea typeface="Calibri" panose="020F0502020204030204" pitchFamily="34" charset="0"/>
                <a:hlinkClick r:id="rId2"/>
              </a:rPr>
              <a:t>hollenderk@xavier.edu</a:t>
            </a:r>
            <a:r>
              <a:rPr lang="en-US" sz="3400" kern="100" dirty="0">
                <a:solidFill>
                  <a:srgbClr val="1A1AFF"/>
                </a:solidFill>
                <a:effectLst/>
                <a:latin typeface="Helvetica" panose="020B0604020202020204" pitchFamily="34" charset="0"/>
                <a:ea typeface="Calibri" panose="020F0502020204030204" pitchFamily="34" charset="0"/>
              </a:rPr>
              <a:t> or the Student Employment Office at (513) 745-4880 and </a:t>
            </a:r>
            <a:r>
              <a:rPr lang="en-US" sz="3400" kern="100" dirty="0">
                <a:solidFill>
                  <a:srgbClr val="1A1AFF"/>
                </a:solidFill>
                <a:effectLst/>
                <a:latin typeface="Helvetica" panose="020B0604020202020204" pitchFamily="34" charset="0"/>
                <a:ea typeface="Calibri" panose="020F0502020204030204" pitchFamily="34" charset="0"/>
                <a:hlinkClick r:id="rId3"/>
              </a:rPr>
              <a:t>claryv@xavier.edu</a:t>
            </a:r>
            <a:r>
              <a:rPr lang="en-US" sz="3400" kern="100" dirty="0">
                <a:solidFill>
                  <a:srgbClr val="1A1AFF"/>
                </a:solidFill>
                <a:effectLst/>
                <a:latin typeface="Helvetica" panose="020B0604020202020204" pitchFamily="34" charset="0"/>
                <a:ea typeface="Calibri" panose="020F0502020204030204" pitchFamily="34" charset="0"/>
              </a:rPr>
              <a:t>. </a:t>
            </a:r>
            <a:endParaRPr lang="en-US" sz="3400" kern="100" dirty="0">
              <a:solidFill>
                <a:srgbClr val="1A1AFF"/>
              </a:solidFill>
              <a:effectLst/>
              <a:latin typeface="Calibri" panose="020F0502020204030204" pitchFamily="34" charset="0"/>
              <a:ea typeface="Calibri" panose="020F0502020204030204" pitchFamily="34" charset="0"/>
            </a:endParaRPr>
          </a:p>
        </p:txBody>
      </p:sp>
      <p:sp>
        <p:nvSpPr>
          <p:cNvPr id="4" name="Title 3">
            <a:extLst>
              <a:ext uri="{FF2B5EF4-FFF2-40B4-BE49-F238E27FC236}">
                <a16:creationId xmlns:a16="http://schemas.microsoft.com/office/drawing/2014/main" id="{156A45E1-AE0E-4388-BD75-F1556FE04505}"/>
              </a:ext>
            </a:extLst>
          </p:cNvPr>
          <p:cNvSpPr txBox="1">
            <a:spLocks/>
          </p:cNvSpPr>
          <p:nvPr/>
        </p:nvSpPr>
        <p:spPr bwMode="auto">
          <a:xfrm>
            <a:off x="210959" y="467360"/>
            <a:ext cx="6041824" cy="807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fontAlgn="base">
              <a:lnSpc>
                <a:spcPct val="90000"/>
              </a:lnSpc>
              <a:spcBef>
                <a:spcPct val="0"/>
              </a:spcBef>
              <a:spcAft>
                <a:spcPct val="0"/>
              </a:spcAft>
              <a:defRPr sz="6000" b="1" i="0" kern="1200">
                <a:solidFill>
                  <a:schemeClr val="bg2"/>
                </a:solidFill>
                <a:latin typeface="PP Neue Montreal SemiBold" pitchFamily="2" charset="77"/>
                <a:ea typeface="PP Neue Montreal SemiBold" pitchFamily="2" charset="77"/>
                <a:cs typeface="+mj-cs"/>
              </a:defRPr>
            </a:lvl1pPr>
            <a:lvl2pPr algn="l" rtl="0" fontAlgn="base">
              <a:lnSpc>
                <a:spcPct val="90000"/>
              </a:lnSpc>
              <a:spcBef>
                <a:spcPct val="0"/>
              </a:spcBef>
              <a:spcAft>
                <a:spcPct val="0"/>
              </a:spcAft>
              <a:defRPr sz="4400" b="1">
                <a:solidFill>
                  <a:schemeClr val="tx1"/>
                </a:solidFill>
                <a:latin typeface="Helvetica" pitchFamily="2" charset="0"/>
              </a:defRPr>
            </a:lvl2pPr>
            <a:lvl3pPr algn="l" rtl="0" fontAlgn="base">
              <a:lnSpc>
                <a:spcPct val="90000"/>
              </a:lnSpc>
              <a:spcBef>
                <a:spcPct val="0"/>
              </a:spcBef>
              <a:spcAft>
                <a:spcPct val="0"/>
              </a:spcAft>
              <a:defRPr sz="4400" b="1">
                <a:solidFill>
                  <a:schemeClr val="tx1"/>
                </a:solidFill>
                <a:latin typeface="Helvetica" pitchFamily="2" charset="0"/>
              </a:defRPr>
            </a:lvl3pPr>
            <a:lvl4pPr algn="l" rtl="0" fontAlgn="base">
              <a:lnSpc>
                <a:spcPct val="90000"/>
              </a:lnSpc>
              <a:spcBef>
                <a:spcPct val="0"/>
              </a:spcBef>
              <a:spcAft>
                <a:spcPct val="0"/>
              </a:spcAft>
              <a:defRPr sz="4400" b="1">
                <a:solidFill>
                  <a:schemeClr val="tx1"/>
                </a:solidFill>
                <a:latin typeface="Helvetica" pitchFamily="2" charset="0"/>
              </a:defRPr>
            </a:lvl4pPr>
            <a:lvl5pPr algn="l" rtl="0" fontAlgn="base">
              <a:lnSpc>
                <a:spcPct val="90000"/>
              </a:lnSpc>
              <a:spcBef>
                <a:spcPct val="0"/>
              </a:spcBef>
              <a:spcAft>
                <a:spcPct val="0"/>
              </a:spcAft>
              <a:defRPr sz="4400" b="1">
                <a:solidFill>
                  <a:schemeClr val="tx1"/>
                </a:solidFill>
                <a:latin typeface="Helvetica" pitchFamily="2" charset="0"/>
              </a:defRPr>
            </a:lvl5pPr>
            <a:lvl6pPr marL="457200" algn="l" rtl="0" fontAlgn="base">
              <a:lnSpc>
                <a:spcPct val="90000"/>
              </a:lnSpc>
              <a:spcBef>
                <a:spcPct val="0"/>
              </a:spcBef>
              <a:spcAft>
                <a:spcPct val="0"/>
              </a:spcAft>
              <a:defRPr sz="4400" b="1">
                <a:solidFill>
                  <a:schemeClr val="tx1"/>
                </a:solidFill>
                <a:latin typeface="Helvetica" pitchFamily="2" charset="0"/>
              </a:defRPr>
            </a:lvl6pPr>
            <a:lvl7pPr marL="914400" algn="l" rtl="0" fontAlgn="base">
              <a:lnSpc>
                <a:spcPct val="90000"/>
              </a:lnSpc>
              <a:spcBef>
                <a:spcPct val="0"/>
              </a:spcBef>
              <a:spcAft>
                <a:spcPct val="0"/>
              </a:spcAft>
              <a:defRPr sz="4400" b="1">
                <a:solidFill>
                  <a:schemeClr val="tx1"/>
                </a:solidFill>
                <a:latin typeface="Helvetica" pitchFamily="2" charset="0"/>
              </a:defRPr>
            </a:lvl7pPr>
            <a:lvl8pPr marL="1371600" algn="l" rtl="0" fontAlgn="base">
              <a:lnSpc>
                <a:spcPct val="90000"/>
              </a:lnSpc>
              <a:spcBef>
                <a:spcPct val="0"/>
              </a:spcBef>
              <a:spcAft>
                <a:spcPct val="0"/>
              </a:spcAft>
              <a:defRPr sz="4400" b="1">
                <a:solidFill>
                  <a:schemeClr val="tx1"/>
                </a:solidFill>
                <a:latin typeface="Helvetica" pitchFamily="2" charset="0"/>
              </a:defRPr>
            </a:lvl8pPr>
            <a:lvl9pPr marL="1828800" algn="l" rtl="0" fontAlgn="base">
              <a:lnSpc>
                <a:spcPct val="90000"/>
              </a:lnSpc>
              <a:spcBef>
                <a:spcPct val="0"/>
              </a:spcBef>
              <a:spcAft>
                <a:spcPct val="0"/>
              </a:spcAft>
              <a:defRPr sz="4400" b="1">
                <a:solidFill>
                  <a:schemeClr val="tx1"/>
                </a:solidFill>
                <a:latin typeface="Helvetica" pitchFamily="2" charset="0"/>
              </a:defRPr>
            </a:lvl9pPr>
          </a:lstStyle>
          <a:p>
            <a:pPr defTabSz="914400" eaLnBrk="1" hangingPunct="1"/>
            <a:r>
              <a:rPr lang="en-US" sz="4800" dirty="0">
                <a:solidFill>
                  <a:srgbClr val="1A1AFF"/>
                </a:solidFill>
              </a:rPr>
              <a:t>Questions?</a:t>
            </a:r>
          </a:p>
        </p:txBody>
      </p:sp>
      <p:sp>
        <p:nvSpPr>
          <p:cNvPr id="5" name="TextBox 4">
            <a:extLst>
              <a:ext uri="{FF2B5EF4-FFF2-40B4-BE49-F238E27FC236}">
                <a16:creationId xmlns:a16="http://schemas.microsoft.com/office/drawing/2014/main" id="{82223DBA-F179-48CF-A8E6-136F68DF552B}"/>
              </a:ext>
            </a:extLst>
          </p:cNvPr>
          <p:cNvSpPr txBox="1"/>
          <p:nvPr/>
        </p:nvSpPr>
        <p:spPr>
          <a:xfrm>
            <a:off x="547970" y="4785776"/>
            <a:ext cx="6299870" cy="738664"/>
          </a:xfrm>
          <a:prstGeom prst="rect">
            <a:avLst/>
          </a:prstGeom>
          <a:noFill/>
        </p:spPr>
        <p:txBody>
          <a:bodyPr wrap="square" rtlCol="0">
            <a:spAutoFit/>
          </a:bodyPr>
          <a:lstStyle/>
          <a:p>
            <a:r>
              <a:rPr lang="en-US" sz="2400" dirty="0">
                <a:solidFill>
                  <a:srgbClr val="1A1AFF"/>
                </a:solidFill>
              </a:rPr>
              <a:t>Iowa GROW materials available here:</a:t>
            </a:r>
          </a:p>
          <a:p>
            <a:r>
              <a:rPr lang="en-US" dirty="0">
                <a:hlinkClick r:id="rId4"/>
              </a:rPr>
              <a:t>https://studentlife.uiowa.edu/initiatives/iowa-grow</a:t>
            </a:r>
            <a:r>
              <a:rPr lang="en-US" dirty="0"/>
              <a:t> </a:t>
            </a:r>
          </a:p>
        </p:txBody>
      </p:sp>
    </p:spTree>
    <p:extLst>
      <p:ext uri="{BB962C8B-B14F-4D97-AF65-F5344CB8AC3E}">
        <p14:creationId xmlns:p14="http://schemas.microsoft.com/office/powerpoint/2010/main" val="27106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212C5-9998-4CCC-8858-A97239366441}"/>
              </a:ext>
            </a:extLst>
          </p:cNvPr>
          <p:cNvSpPr>
            <a:spLocks noGrp="1"/>
          </p:cNvSpPr>
          <p:nvPr>
            <p:ph type="title"/>
          </p:nvPr>
        </p:nvSpPr>
        <p:spPr>
          <a:xfrm>
            <a:off x="794573" y="1811739"/>
            <a:ext cx="8054787" cy="1325562"/>
          </a:xfrm>
        </p:spPr>
        <p:txBody>
          <a:bodyPr/>
          <a:lstStyle/>
          <a:p>
            <a:r>
              <a:rPr lang="en-US" dirty="0">
                <a:solidFill>
                  <a:srgbClr val="1A1AFF"/>
                </a:solidFill>
              </a:rPr>
              <a:t>Thank you to the University of Iowa for permission to use and adapt Iowa GROW</a:t>
            </a:r>
            <a:r>
              <a:rPr lang="en-US" dirty="0">
                <a:solidFill>
                  <a:srgbClr val="1A1AFF"/>
                </a:solidFill>
                <a:latin typeface="Helvetica" panose="020B0604020202020204" pitchFamily="34" charset="0"/>
                <a:cs typeface="Helvetica" panose="020B0604020202020204" pitchFamily="34" charset="0"/>
              </a:rPr>
              <a:t>®</a:t>
            </a:r>
            <a:r>
              <a:rPr lang="en-US" dirty="0">
                <a:solidFill>
                  <a:srgbClr val="1A1AFF"/>
                </a:solidFill>
              </a:rPr>
              <a:t> materials.</a:t>
            </a:r>
          </a:p>
        </p:txBody>
      </p:sp>
    </p:spTree>
    <p:extLst>
      <p:ext uri="{BB962C8B-B14F-4D97-AF65-F5344CB8AC3E}">
        <p14:creationId xmlns:p14="http://schemas.microsoft.com/office/powerpoint/2010/main" val="4268712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6625C-E755-4665-BFF1-53DFB1467E77}"/>
              </a:ext>
            </a:extLst>
          </p:cNvPr>
          <p:cNvSpPr>
            <a:spLocks noGrp="1"/>
          </p:cNvSpPr>
          <p:nvPr>
            <p:ph type="title"/>
          </p:nvPr>
        </p:nvSpPr>
        <p:spPr/>
        <p:txBody>
          <a:bodyPr/>
          <a:lstStyle/>
          <a:p>
            <a:r>
              <a:rPr lang="en-US" dirty="0">
                <a:solidFill>
                  <a:srgbClr val="1A1AFF"/>
                </a:solidFill>
              </a:rPr>
              <a:t>Supervisors are Educators</a:t>
            </a:r>
          </a:p>
        </p:txBody>
      </p:sp>
    </p:spTree>
    <p:extLst>
      <p:ext uri="{BB962C8B-B14F-4D97-AF65-F5344CB8AC3E}">
        <p14:creationId xmlns:p14="http://schemas.microsoft.com/office/powerpoint/2010/main" val="2584168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F9590869-DA9A-E5EA-7533-585BD62419C4}"/>
              </a:ext>
            </a:extLst>
          </p:cNvPr>
          <p:cNvSpPr>
            <a:spLocks noGrp="1" noChangeArrowheads="1"/>
          </p:cNvSpPr>
          <p:nvPr>
            <p:ph type="ctrTitle"/>
          </p:nvPr>
        </p:nvSpPr>
        <p:spPr>
          <a:xfrm>
            <a:off x="410226" y="1122363"/>
            <a:ext cx="8014447" cy="960437"/>
          </a:xfrm>
        </p:spPr>
        <p:txBody>
          <a:bodyPr/>
          <a:lstStyle/>
          <a:p>
            <a:r>
              <a:rPr lang="en-US" altLang="en-US" dirty="0">
                <a:solidFill>
                  <a:srgbClr val="1A1AFF"/>
                </a:solidFill>
              </a:rPr>
              <a:t>Agenda</a:t>
            </a:r>
          </a:p>
        </p:txBody>
      </p:sp>
      <p:sp>
        <p:nvSpPr>
          <p:cNvPr id="32770" name="Subtitle 2">
            <a:extLst>
              <a:ext uri="{FF2B5EF4-FFF2-40B4-BE49-F238E27FC236}">
                <a16:creationId xmlns:a16="http://schemas.microsoft.com/office/drawing/2014/main" id="{E199C6E5-6839-3631-A571-B9D643DB6ABB}"/>
              </a:ext>
            </a:extLst>
          </p:cNvPr>
          <p:cNvSpPr>
            <a:spLocks noGrp="1" noChangeArrowheads="1"/>
          </p:cNvSpPr>
          <p:nvPr>
            <p:ph type="subTitle" idx="1"/>
          </p:nvPr>
        </p:nvSpPr>
        <p:spPr>
          <a:xfrm>
            <a:off x="1416066" y="2474277"/>
            <a:ext cx="8014447" cy="3251200"/>
          </a:xfrm>
        </p:spPr>
        <p:txBody>
          <a:bodyPr/>
          <a:lstStyle/>
          <a:p>
            <a:pPr marL="342900" indent="-342900" algn="l">
              <a:buFont typeface="Arial" panose="020B0604020202020204" pitchFamily="34" charset="0"/>
              <a:buChar char="•"/>
            </a:pPr>
            <a:r>
              <a:rPr lang="en-US" altLang="en-US" dirty="0">
                <a:solidFill>
                  <a:srgbClr val="1A1AFF"/>
                </a:solidFill>
                <a:latin typeface="Helvetica" panose="020B0604020202020204" pitchFamily="34" charset="0"/>
                <a:cs typeface="Helvetica" panose="020B0604020202020204" pitchFamily="34" charset="0"/>
              </a:rPr>
              <a:t>Xavier GROW aims</a:t>
            </a:r>
          </a:p>
          <a:p>
            <a:pPr marL="342900" indent="-342900" algn="l">
              <a:buFont typeface="Arial" panose="020B0604020202020204" pitchFamily="34" charset="0"/>
              <a:buChar char="•"/>
            </a:pPr>
            <a:r>
              <a:rPr lang="en-US" altLang="en-US" dirty="0">
                <a:solidFill>
                  <a:srgbClr val="1A1AFF"/>
                </a:solidFill>
                <a:latin typeface="Helvetica" panose="020B0604020202020204" pitchFamily="34" charset="0"/>
                <a:cs typeface="Helvetica" panose="020B0604020202020204" pitchFamily="34" charset="0"/>
              </a:rPr>
              <a:t>The Iowa GROW® model</a:t>
            </a:r>
          </a:p>
          <a:p>
            <a:pPr marL="342900" indent="-342900" algn="l">
              <a:buFont typeface="Arial" panose="020B0604020202020204" pitchFamily="34" charset="0"/>
              <a:buChar char="•"/>
            </a:pPr>
            <a:r>
              <a:rPr lang="en-US" altLang="en-US" dirty="0">
                <a:solidFill>
                  <a:srgbClr val="1A1AFF"/>
                </a:solidFill>
                <a:latin typeface="Helvetica" panose="020B0604020202020204" pitchFamily="34" charset="0"/>
                <a:cs typeface="Helvetica" panose="020B0604020202020204" pitchFamily="34" charset="0"/>
              </a:rPr>
              <a:t>The outcomes of guided reflection on work</a:t>
            </a:r>
          </a:p>
          <a:p>
            <a:pPr marL="342900" indent="-342900" algn="l">
              <a:buFont typeface="Arial" panose="020B0604020202020204" pitchFamily="34" charset="0"/>
              <a:buChar char="•"/>
            </a:pPr>
            <a:r>
              <a:rPr lang="en-US" altLang="en-US" dirty="0">
                <a:solidFill>
                  <a:srgbClr val="1A1AFF"/>
                </a:solidFill>
                <a:latin typeface="Helvetica" panose="020B0604020202020204" pitchFamily="34" charset="0"/>
                <a:cs typeface="Helvetica" panose="020B0604020202020204" pitchFamily="34" charset="0"/>
              </a:rPr>
              <a:t>Implementing Xavier GROW</a:t>
            </a:r>
          </a:p>
          <a:p>
            <a:pPr marL="342900" indent="-342900" algn="l">
              <a:buFont typeface="Arial" panose="020B0604020202020204" pitchFamily="34" charset="0"/>
              <a:buChar char="•"/>
            </a:pPr>
            <a:r>
              <a:rPr lang="en-US" altLang="en-US" dirty="0">
                <a:solidFill>
                  <a:srgbClr val="1A1AFF"/>
                </a:solidFill>
                <a:latin typeface="Helvetica" panose="020B0604020202020204" pitchFamily="34" charset="0"/>
                <a:cs typeface="Helvetica" panose="020B0604020202020204" pitchFamily="34" charset="0"/>
              </a:rPr>
              <a:t>Supervisor Resources</a:t>
            </a:r>
          </a:p>
          <a:p>
            <a:pPr marL="342900" indent="-342900">
              <a:buFont typeface="Arial" panose="020B0604020202020204" pitchFamily="34" charset="0"/>
              <a:buChar char="•"/>
            </a:pPr>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48A09C-1A6E-38B9-E9A7-8AAB3F904D58}"/>
              </a:ext>
            </a:extLst>
          </p:cNvPr>
          <p:cNvSpPr>
            <a:spLocks noGrp="1"/>
          </p:cNvSpPr>
          <p:nvPr>
            <p:ph type="ctrTitle"/>
          </p:nvPr>
        </p:nvSpPr>
        <p:spPr>
          <a:xfrm>
            <a:off x="501480" y="912091"/>
            <a:ext cx="10701119" cy="5033818"/>
          </a:xfrm>
        </p:spPr>
        <p:txBody>
          <a:bodyPr/>
          <a:lstStyle/>
          <a:p>
            <a:r>
              <a:rPr lang="en-US" sz="4800" dirty="0"/>
              <a:t>The Xavier GROW program fosters meaningful connections between learning in the classroom and learning on the job in order to contribute to student success.</a:t>
            </a:r>
            <a:br>
              <a:rPr lang="en-US" sz="4800" dirty="0"/>
            </a:br>
            <a:br>
              <a:rPr lang="en-US" sz="4800" dirty="0"/>
            </a:br>
            <a:endParaRPr lang="en-US" sz="4800" dirty="0"/>
          </a:p>
        </p:txBody>
      </p:sp>
    </p:spTree>
    <p:extLst>
      <p:ext uri="{BB962C8B-B14F-4D97-AF65-F5344CB8AC3E}">
        <p14:creationId xmlns:p14="http://schemas.microsoft.com/office/powerpoint/2010/main" val="1730054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48A09C-1A6E-38B9-E9A7-8AAB3F904D58}"/>
              </a:ext>
            </a:extLst>
          </p:cNvPr>
          <p:cNvSpPr>
            <a:spLocks noGrp="1"/>
          </p:cNvSpPr>
          <p:nvPr>
            <p:ph type="ctrTitle"/>
          </p:nvPr>
        </p:nvSpPr>
        <p:spPr>
          <a:xfrm>
            <a:off x="-90191" y="802739"/>
            <a:ext cx="10701119" cy="4941862"/>
          </a:xfrm>
        </p:spPr>
        <p:txBody>
          <a:bodyPr/>
          <a:lstStyle/>
          <a:p>
            <a:r>
              <a:rPr lang="en-US" sz="4800" dirty="0"/>
              <a:t>It is based on the proven Iowa GROW</a:t>
            </a:r>
            <a:r>
              <a:rPr lang="en-US" sz="4800" dirty="0">
                <a:latin typeface="Helvetica" panose="020B0604020202020204" pitchFamily="34" charset="0"/>
                <a:cs typeface="Helvetica" panose="020B0604020202020204" pitchFamily="34" charset="0"/>
              </a:rPr>
              <a:t>®</a:t>
            </a:r>
            <a:r>
              <a:rPr lang="en-US" sz="4800" dirty="0"/>
              <a:t> program from the University of Iowa.</a:t>
            </a:r>
            <a:br>
              <a:rPr lang="en-US" sz="4800" dirty="0"/>
            </a:br>
            <a:br>
              <a:rPr lang="en-US" sz="4800" dirty="0"/>
            </a:br>
            <a:r>
              <a:rPr lang="en-US" sz="4800" dirty="0"/>
              <a:t>GROW = Guided Reflection on Work</a:t>
            </a:r>
            <a:br>
              <a:rPr lang="en-US" sz="4800" dirty="0"/>
            </a:br>
            <a:br>
              <a:rPr lang="en-US" sz="4800" dirty="0"/>
            </a:br>
            <a:r>
              <a:rPr lang="en-US" sz="4800" dirty="0">
                <a:solidFill>
                  <a:srgbClr val="FCD612"/>
                </a:solidFill>
              </a:rPr>
              <a:t>GROW is adapted to Xavier with the permission of the University of Iowa.</a:t>
            </a:r>
            <a:endParaRPr lang="en-US" sz="4800" dirty="0"/>
          </a:p>
        </p:txBody>
      </p:sp>
    </p:spTree>
    <p:extLst>
      <p:ext uri="{BB962C8B-B14F-4D97-AF65-F5344CB8AC3E}">
        <p14:creationId xmlns:p14="http://schemas.microsoft.com/office/powerpoint/2010/main" val="1385282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48A09C-1A6E-38B9-E9A7-8AAB3F904D58}"/>
              </a:ext>
            </a:extLst>
          </p:cNvPr>
          <p:cNvSpPr>
            <a:spLocks noGrp="1"/>
          </p:cNvSpPr>
          <p:nvPr>
            <p:ph type="ctrTitle"/>
          </p:nvPr>
        </p:nvSpPr>
        <p:spPr>
          <a:xfrm>
            <a:off x="410226" y="1122363"/>
            <a:ext cx="8703294" cy="918873"/>
          </a:xfrm>
        </p:spPr>
        <p:txBody>
          <a:bodyPr/>
          <a:lstStyle/>
          <a:p>
            <a:r>
              <a:rPr lang="en-US" sz="4400" dirty="0">
                <a:solidFill>
                  <a:srgbClr val="1A1AFF"/>
                </a:solidFill>
                <a:latin typeface="Helvetica" panose="020B0604020202020204" pitchFamily="34" charset="0"/>
                <a:cs typeface="Helvetica" panose="020B0604020202020204" pitchFamily="34" charset="0"/>
              </a:rPr>
              <a:t>The Iowa GROW® Model 1 of 3</a:t>
            </a:r>
          </a:p>
        </p:txBody>
      </p:sp>
      <p:sp>
        <p:nvSpPr>
          <p:cNvPr id="5" name="Subtitle 4">
            <a:extLst>
              <a:ext uri="{FF2B5EF4-FFF2-40B4-BE49-F238E27FC236}">
                <a16:creationId xmlns:a16="http://schemas.microsoft.com/office/drawing/2014/main" id="{282051C0-C645-FDC5-F027-13ED3662AB00}"/>
              </a:ext>
            </a:extLst>
          </p:cNvPr>
          <p:cNvSpPr>
            <a:spLocks noGrp="1"/>
          </p:cNvSpPr>
          <p:nvPr>
            <p:ph type="subTitle" idx="1"/>
          </p:nvPr>
        </p:nvSpPr>
        <p:spPr>
          <a:xfrm>
            <a:off x="501480" y="2041235"/>
            <a:ext cx="8014447" cy="3694401"/>
          </a:xfrm>
        </p:spPr>
        <p:txBody>
          <a:bodyPr/>
          <a:lstStyle/>
          <a:p>
            <a:pPr marL="0" marR="0" algn="l">
              <a:lnSpc>
                <a:spcPct val="107000"/>
              </a:lnSpc>
              <a:spcBef>
                <a:spcPts val="200"/>
              </a:spcBef>
              <a:spcAft>
                <a:spcPts val="0"/>
              </a:spcAft>
            </a:pPr>
            <a:r>
              <a:rPr lang="en-US" sz="2200" b="0" i="0" dirty="0">
                <a:solidFill>
                  <a:srgbClr val="0C2340"/>
                </a:solidFill>
                <a:effectLst/>
                <a:latin typeface="Roboto" panose="02000000000000000000" pitchFamily="2" charset="0"/>
              </a:rPr>
              <a:t>Iowa GROW® (Guided Reflection on Work) uses brief, structured conversations between student employees and their supervisors to help students connect the skills and knowledge they are gaining in the classroom with the work they are doing, and vice versa. Iowa GROW® is focused on making student employment a "high-impact activity" - one that requires students to reflect on their learning and connect their learning within and beyond the classroom.</a:t>
            </a:r>
            <a:endParaRPr lang="en-US" sz="2200" dirty="0">
              <a:solidFill>
                <a:srgbClr val="0C234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790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48A09C-1A6E-38B9-E9A7-8AAB3F904D58}"/>
              </a:ext>
            </a:extLst>
          </p:cNvPr>
          <p:cNvSpPr>
            <a:spLocks noGrp="1"/>
          </p:cNvSpPr>
          <p:nvPr>
            <p:ph type="ctrTitle"/>
          </p:nvPr>
        </p:nvSpPr>
        <p:spPr>
          <a:xfrm>
            <a:off x="1360485" y="817563"/>
            <a:ext cx="9053515" cy="918873"/>
          </a:xfrm>
        </p:spPr>
        <p:txBody>
          <a:bodyPr/>
          <a:lstStyle/>
          <a:p>
            <a:r>
              <a:rPr lang="en-US" sz="4400" dirty="0">
                <a:latin typeface="Helvetica" panose="020B0604020202020204" pitchFamily="34" charset="0"/>
                <a:cs typeface="Helvetica" panose="020B0604020202020204" pitchFamily="34" charset="0"/>
              </a:rPr>
              <a:t>The Iowa GROW® Model 2 of 3</a:t>
            </a:r>
          </a:p>
        </p:txBody>
      </p:sp>
      <p:sp>
        <p:nvSpPr>
          <p:cNvPr id="5" name="Subtitle 4">
            <a:extLst>
              <a:ext uri="{FF2B5EF4-FFF2-40B4-BE49-F238E27FC236}">
                <a16:creationId xmlns:a16="http://schemas.microsoft.com/office/drawing/2014/main" id="{282051C0-C645-FDC5-F027-13ED3662AB00}"/>
              </a:ext>
            </a:extLst>
          </p:cNvPr>
          <p:cNvSpPr>
            <a:spLocks noGrp="1"/>
          </p:cNvSpPr>
          <p:nvPr>
            <p:ph type="subTitle" idx="1"/>
          </p:nvPr>
        </p:nvSpPr>
        <p:spPr>
          <a:xfrm>
            <a:off x="913856" y="2041236"/>
            <a:ext cx="8014447" cy="3694401"/>
          </a:xfrm>
        </p:spPr>
        <p:txBody>
          <a:bodyPr/>
          <a:lstStyle/>
          <a:p>
            <a:pPr algn="l"/>
            <a:r>
              <a:rPr lang="en-US" b="0" i="0" dirty="0">
                <a:solidFill>
                  <a:srgbClr val="0C2340"/>
                </a:solidFill>
                <a:effectLst/>
                <a:latin typeface="Roboto" panose="02000000000000000000" pitchFamily="2" charset="0"/>
              </a:rPr>
              <a:t>Four quick questions</a:t>
            </a:r>
          </a:p>
          <a:p>
            <a:pPr algn="l"/>
            <a:r>
              <a:rPr lang="en-US" sz="2000" b="0" i="0" dirty="0">
                <a:solidFill>
                  <a:srgbClr val="0C2340"/>
                </a:solidFill>
                <a:effectLst/>
                <a:latin typeface="Roboto" panose="02000000000000000000" pitchFamily="2" charset="0"/>
              </a:rPr>
              <a:t>Iowa GROW® conversations are guided by four quick questions:</a:t>
            </a:r>
          </a:p>
          <a:p>
            <a:pPr algn="l">
              <a:buFont typeface="+mj-lt"/>
              <a:buAutoNum type="arabicPeriod"/>
            </a:pPr>
            <a:r>
              <a:rPr lang="en-US" sz="2000" b="0" i="0" dirty="0">
                <a:solidFill>
                  <a:srgbClr val="0C2340"/>
                </a:solidFill>
                <a:effectLst/>
                <a:latin typeface="Roboto" panose="02000000000000000000" pitchFamily="2" charset="0"/>
              </a:rPr>
              <a:t> How is this job fitting in with your academics?</a:t>
            </a:r>
          </a:p>
          <a:p>
            <a:pPr algn="l">
              <a:buFont typeface="+mj-lt"/>
              <a:buAutoNum type="arabicPeriod"/>
            </a:pPr>
            <a:r>
              <a:rPr lang="en-US" sz="2000" b="0" i="0" dirty="0">
                <a:solidFill>
                  <a:srgbClr val="0C2340"/>
                </a:solidFill>
                <a:effectLst/>
                <a:latin typeface="Roboto" panose="02000000000000000000" pitchFamily="2" charset="0"/>
              </a:rPr>
              <a:t> What are you learning here that’s helping you in school?</a:t>
            </a:r>
          </a:p>
          <a:p>
            <a:pPr algn="l">
              <a:buFont typeface="+mj-lt"/>
              <a:buAutoNum type="arabicPeriod"/>
            </a:pPr>
            <a:r>
              <a:rPr lang="en-US" sz="2000" b="0" i="0" dirty="0">
                <a:solidFill>
                  <a:srgbClr val="0C2340"/>
                </a:solidFill>
                <a:effectLst/>
                <a:latin typeface="Roboto" panose="02000000000000000000" pitchFamily="2" charset="0"/>
              </a:rPr>
              <a:t> What are you learning in class that you can apply here at work?</a:t>
            </a:r>
          </a:p>
          <a:p>
            <a:pPr algn="l">
              <a:buFont typeface="+mj-lt"/>
              <a:buAutoNum type="arabicPeriod"/>
            </a:pPr>
            <a:r>
              <a:rPr lang="en-US" sz="2000" b="0" i="0" dirty="0">
                <a:solidFill>
                  <a:srgbClr val="0C2340"/>
                </a:solidFill>
                <a:effectLst/>
                <a:latin typeface="Roboto" panose="02000000000000000000" pitchFamily="2" charset="0"/>
              </a:rPr>
              <a:t> Can you give me a couple of examples of things you’ve learned here that you think you’ll use in your chosen profession</a:t>
            </a:r>
            <a:r>
              <a:rPr lang="en-US" sz="2000" b="0" i="0" dirty="0">
                <a:solidFill>
                  <a:srgbClr val="000000"/>
                </a:solidFill>
                <a:effectLst/>
                <a:latin typeface="Roboto" panose="02000000000000000000" pitchFamily="2" charset="0"/>
              </a:rPr>
              <a:t>?</a:t>
            </a:r>
          </a:p>
        </p:txBody>
      </p:sp>
    </p:spTree>
    <p:extLst>
      <p:ext uri="{BB962C8B-B14F-4D97-AF65-F5344CB8AC3E}">
        <p14:creationId xmlns:p14="http://schemas.microsoft.com/office/powerpoint/2010/main" val="5878532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48A09C-1A6E-38B9-E9A7-8AAB3F904D58}"/>
              </a:ext>
            </a:extLst>
          </p:cNvPr>
          <p:cNvSpPr>
            <a:spLocks noGrp="1"/>
          </p:cNvSpPr>
          <p:nvPr>
            <p:ph type="ctrTitle"/>
          </p:nvPr>
        </p:nvSpPr>
        <p:spPr>
          <a:xfrm>
            <a:off x="123356" y="288645"/>
            <a:ext cx="9020644" cy="918873"/>
          </a:xfrm>
        </p:spPr>
        <p:txBody>
          <a:bodyPr/>
          <a:lstStyle/>
          <a:p>
            <a:r>
              <a:rPr lang="en-US" sz="4400" dirty="0">
                <a:latin typeface="Helvetica" panose="020B0604020202020204" pitchFamily="34" charset="0"/>
                <a:cs typeface="Helvetica" panose="020B0604020202020204" pitchFamily="34" charset="0"/>
              </a:rPr>
              <a:t>The Iowa GROW® Model 3 of 3</a:t>
            </a:r>
          </a:p>
        </p:txBody>
      </p:sp>
      <p:pic>
        <p:nvPicPr>
          <p:cNvPr id="2" name="Online Media 1" title="Iowa GROW® Overview">
            <a:hlinkClick r:id="" action="ppaction://media"/>
            <a:extLst>
              <a:ext uri="{FF2B5EF4-FFF2-40B4-BE49-F238E27FC236}">
                <a16:creationId xmlns:a16="http://schemas.microsoft.com/office/drawing/2014/main" id="{5447D878-A04A-4665-B779-F19219E23888}"/>
              </a:ext>
            </a:extLst>
          </p:cNvPr>
          <p:cNvPicPr>
            <a:picLocks noRot="1" noChangeAspect="1"/>
          </p:cNvPicPr>
          <p:nvPr>
            <a:videoFile r:link="rId1"/>
          </p:nvPr>
        </p:nvPicPr>
        <p:blipFill>
          <a:blip r:embed="rId3"/>
          <a:stretch>
            <a:fillRect/>
          </a:stretch>
        </p:blipFill>
        <p:spPr>
          <a:xfrm>
            <a:off x="1437341" y="1206656"/>
            <a:ext cx="9544503" cy="5392644"/>
          </a:xfrm>
          <a:prstGeom prst="rect">
            <a:avLst/>
          </a:prstGeom>
        </p:spPr>
      </p:pic>
    </p:spTree>
    <p:extLst>
      <p:ext uri="{BB962C8B-B14F-4D97-AF65-F5344CB8AC3E}">
        <p14:creationId xmlns:p14="http://schemas.microsoft.com/office/powerpoint/2010/main" val="2626544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7C9FF9E0-213D-4F0B-9C5B-4E7055D997FA}"/>
              </a:ext>
            </a:extLst>
          </p:cNvPr>
          <p:cNvGraphicFramePr>
            <a:graphicFrameLocks noGrp="1"/>
          </p:cNvGraphicFramePr>
          <p:nvPr>
            <p:extLst>
              <p:ext uri="{D42A27DB-BD31-4B8C-83A1-F6EECF244321}">
                <p14:modId xmlns:p14="http://schemas.microsoft.com/office/powerpoint/2010/main" val="4120458154"/>
              </p:ext>
            </p:extLst>
          </p:nvPr>
        </p:nvGraphicFramePr>
        <p:xfrm>
          <a:off x="2032000" y="1057762"/>
          <a:ext cx="8128000" cy="54864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94115542"/>
                    </a:ext>
                  </a:extLst>
                </a:gridCol>
                <a:gridCol w="4064000">
                  <a:extLst>
                    <a:ext uri="{9D8B030D-6E8A-4147-A177-3AD203B41FA5}">
                      <a16:colId xmlns:a16="http://schemas.microsoft.com/office/drawing/2014/main" val="2087065969"/>
                    </a:ext>
                  </a:extLst>
                </a:gridCol>
              </a:tblGrid>
              <a:tr h="532366">
                <a:tc gridSpan="2">
                  <a:txBody>
                    <a:bodyPr/>
                    <a:lstStyle/>
                    <a:p>
                      <a:pPr algn="ctr"/>
                      <a:r>
                        <a:rPr lang="en-US" sz="3600" dirty="0">
                          <a:solidFill>
                            <a:srgbClr val="1A1AFF"/>
                          </a:solidFill>
                        </a:rPr>
                        <a:t>How does your campus employment support your success as a student at Iowa?</a:t>
                      </a:r>
                    </a:p>
                  </a:txBody>
                  <a:tcPr/>
                </a:tc>
                <a:tc hMerge="1">
                  <a:txBody>
                    <a:bodyPr/>
                    <a:lstStyle/>
                    <a:p>
                      <a:endParaRPr lang="en-US" dirty="0"/>
                    </a:p>
                  </a:txBody>
                  <a:tcPr/>
                </a:tc>
                <a:extLst>
                  <a:ext uri="{0D108BD9-81ED-4DB2-BD59-A6C34878D82A}">
                    <a16:rowId xmlns:a16="http://schemas.microsoft.com/office/drawing/2014/main" val="423049451"/>
                  </a:ext>
                </a:extLst>
              </a:tr>
              <a:tr h="370840">
                <a:tc>
                  <a:txBody>
                    <a:bodyPr/>
                    <a:lstStyle/>
                    <a:p>
                      <a:r>
                        <a:rPr lang="en-US" sz="2600" dirty="0">
                          <a:solidFill>
                            <a:srgbClr val="1A1AFF"/>
                          </a:solidFill>
                        </a:rPr>
                        <a:t>Typical Iowa student response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600" dirty="0">
                          <a:solidFill>
                            <a:srgbClr val="0C2340"/>
                          </a:solidFill>
                        </a:rPr>
                        <a:t>Iowa GROW</a:t>
                      </a:r>
                      <a:r>
                        <a:rPr lang="en-US" sz="2600" dirty="0">
                          <a:solidFill>
                            <a:srgbClr val="0C2340"/>
                          </a:solidFill>
                          <a:latin typeface="Times New Roman" panose="02020603050405020304" pitchFamily="18" charset="0"/>
                          <a:cs typeface="Times New Roman" panose="02020603050405020304" pitchFamily="18" charset="0"/>
                        </a:rPr>
                        <a:t>®</a:t>
                      </a:r>
                      <a:r>
                        <a:rPr lang="en-US" sz="2600" dirty="0">
                          <a:solidFill>
                            <a:srgbClr val="0C2340"/>
                          </a:solidFill>
                        </a:rPr>
                        <a:t> student responses identified the following skills:</a:t>
                      </a:r>
                    </a:p>
                  </a:txBody>
                  <a:tcPr/>
                </a:tc>
                <a:extLst>
                  <a:ext uri="{0D108BD9-81ED-4DB2-BD59-A6C34878D82A}">
                    <a16:rowId xmlns:a16="http://schemas.microsoft.com/office/drawing/2014/main" val="1182969628"/>
                  </a:ext>
                </a:extLst>
              </a:tr>
              <a:tr h="370840">
                <a:tc>
                  <a:txBody>
                    <a:bodyPr/>
                    <a:lstStyle/>
                    <a:p>
                      <a:r>
                        <a:rPr lang="en-US" sz="2600" dirty="0">
                          <a:solidFill>
                            <a:srgbClr val="1A1AFF"/>
                          </a:solidFill>
                        </a:rPr>
                        <a:t>“Earning money” </a:t>
                      </a:r>
                    </a:p>
                  </a:txBody>
                  <a:tcPr/>
                </a:tc>
                <a:tc>
                  <a:txBody>
                    <a:bodyPr/>
                    <a:lstStyle/>
                    <a:p>
                      <a:r>
                        <a:rPr lang="en-US" sz="2600" dirty="0">
                          <a:solidFill>
                            <a:srgbClr val="0C2340"/>
                          </a:solidFill>
                        </a:rPr>
                        <a:t>“Communication skills”</a:t>
                      </a:r>
                    </a:p>
                    <a:p>
                      <a:r>
                        <a:rPr lang="en-US" sz="2600" dirty="0">
                          <a:solidFill>
                            <a:srgbClr val="0C2340"/>
                          </a:solidFill>
                        </a:rPr>
                        <a:t>“Conflict negotiation”</a:t>
                      </a:r>
                    </a:p>
                    <a:p>
                      <a:r>
                        <a:rPr lang="en-US" sz="2600" dirty="0">
                          <a:solidFill>
                            <a:srgbClr val="0C2340"/>
                          </a:solidFill>
                        </a:rPr>
                        <a:t>“Ability to work effectively across differences”</a:t>
                      </a:r>
                    </a:p>
                    <a:p>
                      <a:r>
                        <a:rPr lang="en-US" sz="2600" dirty="0">
                          <a:solidFill>
                            <a:srgbClr val="0C2340"/>
                          </a:solidFill>
                        </a:rPr>
                        <a:t>“Problem solving”</a:t>
                      </a:r>
                    </a:p>
                    <a:p>
                      <a:r>
                        <a:rPr lang="en-US" sz="2600" dirty="0">
                          <a:solidFill>
                            <a:srgbClr val="0C2340"/>
                          </a:solidFill>
                        </a:rPr>
                        <a:t>“Time management”</a:t>
                      </a:r>
                    </a:p>
                  </a:txBody>
                  <a:tcPr/>
                </a:tc>
                <a:extLst>
                  <a:ext uri="{0D108BD9-81ED-4DB2-BD59-A6C34878D82A}">
                    <a16:rowId xmlns:a16="http://schemas.microsoft.com/office/drawing/2014/main" val="1245575618"/>
                  </a:ext>
                </a:extLst>
              </a:tr>
            </a:tbl>
          </a:graphicData>
        </a:graphic>
      </p:graphicFrame>
      <p:sp>
        <p:nvSpPr>
          <p:cNvPr id="7" name="Title 3">
            <a:extLst>
              <a:ext uri="{FF2B5EF4-FFF2-40B4-BE49-F238E27FC236}">
                <a16:creationId xmlns:a16="http://schemas.microsoft.com/office/drawing/2014/main" id="{68AAF0D7-7E6E-4F9E-B17E-E61BEC0C8111}"/>
              </a:ext>
            </a:extLst>
          </p:cNvPr>
          <p:cNvSpPr txBox="1">
            <a:spLocks/>
          </p:cNvSpPr>
          <p:nvPr/>
        </p:nvSpPr>
        <p:spPr bwMode="auto">
          <a:xfrm>
            <a:off x="3075088" y="864590"/>
            <a:ext cx="6041824" cy="1356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fontAlgn="base">
              <a:lnSpc>
                <a:spcPct val="90000"/>
              </a:lnSpc>
              <a:spcBef>
                <a:spcPct val="0"/>
              </a:spcBef>
              <a:spcAft>
                <a:spcPct val="0"/>
              </a:spcAft>
              <a:defRPr sz="6000" b="1" i="0" kern="1200">
                <a:solidFill>
                  <a:schemeClr val="bg2"/>
                </a:solidFill>
                <a:latin typeface="PP Neue Montreal SemiBold" pitchFamily="2" charset="77"/>
                <a:ea typeface="PP Neue Montreal SemiBold" pitchFamily="2" charset="77"/>
                <a:cs typeface="+mj-cs"/>
              </a:defRPr>
            </a:lvl1pPr>
            <a:lvl2pPr algn="l" rtl="0" fontAlgn="base">
              <a:lnSpc>
                <a:spcPct val="90000"/>
              </a:lnSpc>
              <a:spcBef>
                <a:spcPct val="0"/>
              </a:spcBef>
              <a:spcAft>
                <a:spcPct val="0"/>
              </a:spcAft>
              <a:defRPr sz="4400" b="1">
                <a:solidFill>
                  <a:schemeClr val="tx1"/>
                </a:solidFill>
                <a:latin typeface="Helvetica" pitchFamily="2" charset="0"/>
              </a:defRPr>
            </a:lvl2pPr>
            <a:lvl3pPr algn="l" rtl="0" fontAlgn="base">
              <a:lnSpc>
                <a:spcPct val="90000"/>
              </a:lnSpc>
              <a:spcBef>
                <a:spcPct val="0"/>
              </a:spcBef>
              <a:spcAft>
                <a:spcPct val="0"/>
              </a:spcAft>
              <a:defRPr sz="4400" b="1">
                <a:solidFill>
                  <a:schemeClr val="tx1"/>
                </a:solidFill>
                <a:latin typeface="Helvetica" pitchFamily="2" charset="0"/>
              </a:defRPr>
            </a:lvl3pPr>
            <a:lvl4pPr algn="l" rtl="0" fontAlgn="base">
              <a:lnSpc>
                <a:spcPct val="90000"/>
              </a:lnSpc>
              <a:spcBef>
                <a:spcPct val="0"/>
              </a:spcBef>
              <a:spcAft>
                <a:spcPct val="0"/>
              </a:spcAft>
              <a:defRPr sz="4400" b="1">
                <a:solidFill>
                  <a:schemeClr val="tx1"/>
                </a:solidFill>
                <a:latin typeface="Helvetica" pitchFamily="2" charset="0"/>
              </a:defRPr>
            </a:lvl4pPr>
            <a:lvl5pPr algn="l" rtl="0" fontAlgn="base">
              <a:lnSpc>
                <a:spcPct val="90000"/>
              </a:lnSpc>
              <a:spcBef>
                <a:spcPct val="0"/>
              </a:spcBef>
              <a:spcAft>
                <a:spcPct val="0"/>
              </a:spcAft>
              <a:defRPr sz="4400" b="1">
                <a:solidFill>
                  <a:schemeClr val="tx1"/>
                </a:solidFill>
                <a:latin typeface="Helvetica" pitchFamily="2" charset="0"/>
              </a:defRPr>
            </a:lvl5pPr>
            <a:lvl6pPr marL="457200" algn="l" rtl="0" fontAlgn="base">
              <a:lnSpc>
                <a:spcPct val="90000"/>
              </a:lnSpc>
              <a:spcBef>
                <a:spcPct val="0"/>
              </a:spcBef>
              <a:spcAft>
                <a:spcPct val="0"/>
              </a:spcAft>
              <a:defRPr sz="4400" b="1">
                <a:solidFill>
                  <a:schemeClr val="tx1"/>
                </a:solidFill>
                <a:latin typeface="Helvetica" pitchFamily="2" charset="0"/>
              </a:defRPr>
            </a:lvl6pPr>
            <a:lvl7pPr marL="914400" algn="l" rtl="0" fontAlgn="base">
              <a:lnSpc>
                <a:spcPct val="90000"/>
              </a:lnSpc>
              <a:spcBef>
                <a:spcPct val="0"/>
              </a:spcBef>
              <a:spcAft>
                <a:spcPct val="0"/>
              </a:spcAft>
              <a:defRPr sz="4400" b="1">
                <a:solidFill>
                  <a:schemeClr val="tx1"/>
                </a:solidFill>
                <a:latin typeface="Helvetica" pitchFamily="2" charset="0"/>
              </a:defRPr>
            </a:lvl7pPr>
            <a:lvl8pPr marL="1371600" algn="l" rtl="0" fontAlgn="base">
              <a:lnSpc>
                <a:spcPct val="90000"/>
              </a:lnSpc>
              <a:spcBef>
                <a:spcPct val="0"/>
              </a:spcBef>
              <a:spcAft>
                <a:spcPct val="0"/>
              </a:spcAft>
              <a:defRPr sz="4400" b="1">
                <a:solidFill>
                  <a:schemeClr val="tx1"/>
                </a:solidFill>
                <a:latin typeface="Helvetica" pitchFamily="2" charset="0"/>
              </a:defRPr>
            </a:lvl8pPr>
            <a:lvl9pPr marL="1828800" algn="l" rtl="0" fontAlgn="base">
              <a:lnSpc>
                <a:spcPct val="90000"/>
              </a:lnSpc>
              <a:spcBef>
                <a:spcPct val="0"/>
              </a:spcBef>
              <a:spcAft>
                <a:spcPct val="0"/>
              </a:spcAft>
              <a:defRPr sz="4400" b="1">
                <a:solidFill>
                  <a:schemeClr val="tx1"/>
                </a:solidFill>
                <a:latin typeface="Helvetica" pitchFamily="2" charset="0"/>
              </a:defRPr>
            </a:lvl9pPr>
          </a:lstStyle>
          <a:p>
            <a:pPr defTabSz="914400" eaLnBrk="1" hangingPunct="1"/>
            <a:r>
              <a:rPr lang="en-US" sz="4800" dirty="0"/>
              <a:t>Iowa Outcomes 1 of 2</a:t>
            </a:r>
            <a:br>
              <a:rPr lang="en-US" sz="4800" dirty="0"/>
            </a:br>
            <a:br>
              <a:rPr lang="en-US" sz="4800" dirty="0"/>
            </a:br>
            <a:endParaRPr lang="en-US" sz="4800" dirty="0"/>
          </a:p>
        </p:txBody>
      </p:sp>
    </p:spTree>
    <p:extLst>
      <p:ext uri="{BB962C8B-B14F-4D97-AF65-F5344CB8AC3E}">
        <p14:creationId xmlns:p14="http://schemas.microsoft.com/office/powerpoint/2010/main" val="49593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a:extLst>
              <a:ext uri="{FF2B5EF4-FFF2-40B4-BE49-F238E27FC236}">
                <a16:creationId xmlns:a16="http://schemas.microsoft.com/office/drawing/2014/main" id="{68AAF0D7-7E6E-4F9E-B17E-E61BEC0C8111}"/>
              </a:ext>
            </a:extLst>
          </p:cNvPr>
          <p:cNvSpPr txBox="1">
            <a:spLocks/>
          </p:cNvSpPr>
          <p:nvPr/>
        </p:nvSpPr>
        <p:spPr bwMode="auto">
          <a:xfrm>
            <a:off x="180479" y="0"/>
            <a:ext cx="6041824" cy="807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fontAlgn="base">
              <a:lnSpc>
                <a:spcPct val="90000"/>
              </a:lnSpc>
              <a:spcBef>
                <a:spcPct val="0"/>
              </a:spcBef>
              <a:spcAft>
                <a:spcPct val="0"/>
              </a:spcAft>
              <a:defRPr sz="6000" b="1" i="0" kern="1200">
                <a:solidFill>
                  <a:schemeClr val="bg2"/>
                </a:solidFill>
                <a:latin typeface="PP Neue Montreal SemiBold" pitchFamily="2" charset="77"/>
                <a:ea typeface="PP Neue Montreal SemiBold" pitchFamily="2" charset="77"/>
                <a:cs typeface="+mj-cs"/>
              </a:defRPr>
            </a:lvl1pPr>
            <a:lvl2pPr algn="l" rtl="0" fontAlgn="base">
              <a:lnSpc>
                <a:spcPct val="90000"/>
              </a:lnSpc>
              <a:spcBef>
                <a:spcPct val="0"/>
              </a:spcBef>
              <a:spcAft>
                <a:spcPct val="0"/>
              </a:spcAft>
              <a:defRPr sz="4400" b="1">
                <a:solidFill>
                  <a:schemeClr val="tx1"/>
                </a:solidFill>
                <a:latin typeface="Helvetica" pitchFamily="2" charset="0"/>
              </a:defRPr>
            </a:lvl2pPr>
            <a:lvl3pPr algn="l" rtl="0" fontAlgn="base">
              <a:lnSpc>
                <a:spcPct val="90000"/>
              </a:lnSpc>
              <a:spcBef>
                <a:spcPct val="0"/>
              </a:spcBef>
              <a:spcAft>
                <a:spcPct val="0"/>
              </a:spcAft>
              <a:defRPr sz="4400" b="1">
                <a:solidFill>
                  <a:schemeClr val="tx1"/>
                </a:solidFill>
                <a:latin typeface="Helvetica" pitchFamily="2" charset="0"/>
              </a:defRPr>
            </a:lvl3pPr>
            <a:lvl4pPr algn="l" rtl="0" fontAlgn="base">
              <a:lnSpc>
                <a:spcPct val="90000"/>
              </a:lnSpc>
              <a:spcBef>
                <a:spcPct val="0"/>
              </a:spcBef>
              <a:spcAft>
                <a:spcPct val="0"/>
              </a:spcAft>
              <a:defRPr sz="4400" b="1">
                <a:solidFill>
                  <a:schemeClr val="tx1"/>
                </a:solidFill>
                <a:latin typeface="Helvetica" pitchFamily="2" charset="0"/>
              </a:defRPr>
            </a:lvl4pPr>
            <a:lvl5pPr algn="l" rtl="0" fontAlgn="base">
              <a:lnSpc>
                <a:spcPct val="90000"/>
              </a:lnSpc>
              <a:spcBef>
                <a:spcPct val="0"/>
              </a:spcBef>
              <a:spcAft>
                <a:spcPct val="0"/>
              </a:spcAft>
              <a:defRPr sz="4400" b="1">
                <a:solidFill>
                  <a:schemeClr val="tx1"/>
                </a:solidFill>
                <a:latin typeface="Helvetica" pitchFamily="2" charset="0"/>
              </a:defRPr>
            </a:lvl5pPr>
            <a:lvl6pPr marL="457200" algn="l" rtl="0" fontAlgn="base">
              <a:lnSpc>
                <a:spcPct val="90000"/>
              </a:lnSpc>
              <a:spcBef>
                <a:spcPct val="0"/>
              </a:spcBef>
              <a:spcAft>
                <a:spcPct val="0"/>
              </a:spcAft>
              <a:defRPr sz="4400" b="1">
                <a:solidFill>
                  <a:schemeClr val="tx1"/>
                </a:solidFill>
                <a:latin typeface="Helvetica" pitchFamily="2" charset="0"/>
              </a:defRPr>
            </a:lvl6pPr>
            <a:lvl7pPr marL="914400" algn="l" rtl="0" fontAlgn="base">
              <a:lnSpc>
                <a:spcPct val="90000"/>
              </a:lnSpc>
              <a:spcBef>
                <a:spcPct val="0"/>
              </a:spcBef>
              <a:spcAft>
                <a:spcPct val="0"/>
              </a:spcAft>
              <a:defRPr sz="4400" b="1">
                <a:solidFill>
                  <a:schemeClr val="tx1"/>
                </a:solidFill>
                <a:latin typeface="Helvetica" pitchFamily="2" charset="0"/>
              </a:defRPr>
            </a:lvl7pPr>
            <a:lvl8pPr marL="1371600" algn="l" rtl="0" fontAlgn="base">
              <a:lnSpc>
                <a:spcPct val="90000"/>
              </a:lnSpc>
              <a:spcBef>
                <a:spcPct val="0"/>
              </a:spcBef>
              <a:spcAft>
                <a:spcPct val="0"/>
              </a:spcAft>
              <a:defRPr sz="4400" b="1">
                <a:solidFill>
                  <a:schemeClr val="tx1"/>
                </a:solidFill>
                <a:latin typeface="Helvetica" pitchFamily="2" charset="0"/>
              </a:defRPr>
            </a:lvl8pPr>
            <a:lvl9pPr marL="1828800" algn="l" rtl="0" fontAlgn="base">
              <a:lnSpc>
                <a:spcPct val="90000"/>
              </a:lnSpc>
              <a:spcBef>
                <a:spcPct val="0"/>
              </a:spcBef>
              <a:spcAft>
                <a:spcPct val="0"/>
              </a:spcAft>
              <a:defRPr sz="4400" b="1">
                <a:solidFill>
                  <a:schemeClr val="tx1"/>
                </a:solidFill>
                <a:latin typeface="Helvetica" pitchFamily="2" charset="0"/>
              </a:defRPr>
            </a:lvl9pPr>
          </a:lstStyle>
          <a:p>
            <a:pPr defTabSz="914400" eaLnBrk="1" hangingPunct="1"/>
            <a:r>
              <a:rPr lang="en-US" sz="4800" dirty="0"/>
              <a:t>Iowa Outcomes 2 of 2</a:t>
            </a:r>
          </a:p>
        </p:txBody>
      </p:sp>
      <p:sp>
        <p:nvSpPr>
          <p:cNvPr id="2" name="TextBox 1">
            <a:extLst>
              <a:ext uri="{FF2B5EF4-FFF2-40B4-BE49-F238E27FC236}">
                <a16:creationId xmlns:a16="http://schemas.microsoft.com/office/drawing/2014/main" id="{808525E1-9420-4FA5-A7E8-8E08EE6396C1}"/>
              </a:ext>
            </a:extLst>
          </p:cNvPr>
          <p:cNvSpPr txBox="1"/>
          <p:nvPr/>
        </p:nvSpPr>
        <p:spPr>
          <a:xfrm>
            <a:off x="619760" y="1300480"/>
            <a:ext cx="7670800" cy="4277360"/>
          </a:xfrm>
          <a:prstGeom prst="rect">
            <a:avLst/>
          </a:prstGeom>
          <a:noFill/>
        </p:spPr>
        <p:txBody>
          <a:bodyPr wrap="square" rtlCol="0">
            <a:spAutoFit/>
          </a:bodyPr>
          <a:lstStyle/>
          <a:p>
            <a:pPr marL="0" marR="0">
              <a:lnSpc>
                <a:spcPct val="107000"/>
              </a:lnSpc>
              <a:spcBef>
                <a:spcPts val="200"/>
              </a:spcBef>
              <a:spcAft>
                <a:spcPts val="0"/>
              </a:spcAft>
            </a:pPr>
            <a:r>
              <a:rPr lang="en-US" sz="18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Highlights of Iowa’s findings:</a:t>
            </a:r>
            <a:endParaRPr lang="en-US"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Iowa GROW® participants were more likely to agree/strongly agree that their job was helping them attain our outcomes of student employment.</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Iowa GROW® participants were more likely to report that their student employment helped them gain work and career related skills, form relationships, improve their time management skills, and enhance their communication skills.</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Non-GROW participants were more likely to report that the major benefit of being a student employee was simply earning money.</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Iowa GROW® participants were more likely to report that they gain problem solving abilities, communication skills, and general work habits as a student employee</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34393892"/>
      </p:ext>
    </p:extLst>
  </p:cSld>
  <p:clrMapOvr>
    <a:masterClrMapping/>
  </p:clrMapOvr>
</p:sld>
</file>

<file path=ppt/theme/theme1.xml><?xml version="1.0" encoding="utf-8"?>
<a:theme xmlns:a="http://schemas.openxmlformats.org/drawingml/2006/main" name="4_Office Theme">
  <a:themeElements>
    <a:clrScheme name="Xavier 2023">
      <a:dk1>
        <a:srgbClr val="000000"/>
      </a:dk1>
      <a:lt1>
        <a:srgbClr val="FFFFFF"/>
      </a:lt1>
      <a:dk2>
        <a:srgbClr val="0C2340"/>
      </a:dk2>
      <a:lt2>
        <a:srgbClr val="1A1AFF"/>
      </a:lt2>
      <a:accent1>
        <a:srgbClr val="D7D7CC"/>
      </a:accent1>
      <a:accent2>
        <a:srgbClr val="FCD612"/>
      </a:accent2>
      <a:accent3>
        <a:srgbClr val="9EA1A2"/>
      </a:accent3>
      <a:accent4>
        <a:srgbClr val="0033A0"/>
      </a:accent4>
      <a:accent5>
        <a:srgbClr val="61ABE8"/>
      </a:accent5>
      <a:accent6>
        <a:srgbClr val="D8B0E0"/>
      </a:accent6>
      <a:hlink>
        <a:srgbClr val="EDB04F"/>
      </a:hlink>
      <a:folHlink>
        <a:srgbClr val="93DEA8"/>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Xavier +xC widescreen" id="{B65DC82E-FB33-D34A-939E-742233ED0717}" vid="{42D1AE4A-4AC7-AF4B-98BA-F716716C345D}"/>
    </a:ext>
  </a:extLst>
</a:theme>
</file>

<file path=ppt/theme/theme2.xml><?xml version="1.0" encoding="utf-8"?>
<a:theme xmlns:a="http://schemas.openxmlformats.org/drawingml/2006/main" name="5_Office Theme">
  <a:themeElements>
    <a:clrScheme name="Xavier 2023">
      <a:dk1>
        <a:srgbClr val="000000"/>
      </a:dk1>
      <a:lt1>
        <a:srgbClr val="FFFFFF"/>
      </a:lt1>
      <a:dk2>
        <a:srgbClr val="0C2340"/>
      </a:dk2>
      <a:lt2>
        <a:srgbClr val="1A1AFF"/>
      </a:lt2>
      <a:accent1>
        <a:srgbClr val="D7D7CC"/>
      </a:accent1>
      <a:accent2>
        <a:srgbClr val="FCD612"/>
      </a:accent2>
      <a:accent3>
        <a:srgbClr val="9EA1A2"/>
      </a:accent3>
      <a:accent4>
        <a:srgbClr val="0033A0"/>
      </a:accent4>
      <a:accent5>
        <a:srgbClr val="61ABE8"/>
      </a:accent5>
      <a:accent6>
        <a:srgbClr val="D8B0E0"/>
      </a:accent6>
      <a:hlink>
        <a:srgbClr val="EDB04F"/>
      </a:hlink>
      <a:folHlink>
        <a:srgbClr val="93DEA8"/>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Xavier +xC widescreen" id="{B65DC82E-FB33-D34A-939E-742233ED0717}" vid="{0D33BC48-FFF1-B042-B584-F420BFE150BF}"/>
    </a:ext>
  </a:extLst>
</a:theme>
</file>

<file path=ppt/theme/theme3.xml><?xml version="1.0" encoding="utf-8"?>
<a:theme xmlns:a="http://schemas.openxmlformats.org/drawingml/2006/main" name="Custom Design">
  <a:themeElements>
    <a:clrScheme name="Xavier 2023">
      <a:dk1>
        <a:srgbClr val="000000"/>
      </a:dk1>
      <a:lt1>
        <a:srgbClr val="FFFFFF"/>
      </a:lt1>
      <a:dk2>
        <a:srgbClr val="0C2340"/>
      </a:dk2>
      <a:lt2>
        <a:srgbClr val="1A1AFF"/>
      </a:lt2>
      <a:accent1>
        <a:srgbClr val="9DA1A1"/>
      </a:accent1>
      <a:accent2>
        <a:srgbClr val="FCD612"/>
      </a:accent2>
      <a:accent3>
        <a:srgbClr val="9EA1A2"/>
      </a:accent3>
      <a:accent4>
        <a:srgbClr val="0033A0"/>
      </a:accent4>
      <a:accent5>
        <a:srgbClr val="61ABE8"/>
      </a:accent5>
      <a:accent6>
        <a:srgbClr val="D8B0E0"/>
      </a:accent6>
      <a:hlink>
        <a:srgbClr val="EDB04F"/>
      </a:hlink>
      <a:folHlink>
        <a:srgbClr val="93DE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Xavier +xC widescreen" id="{B65DC82E-FB33-D34A-939E-742233ED0717}" vid="{46AEB5E1-DF45-BF4C-99BC-616856560427}"/>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xavier3-widescreen (2)</Template>
  <TotalTime>332</TotalTime>
  <Words>660</Words>
  <Application>Microsoft Office PowerPoint</Application>
  <PresentationFormat>Widescreen</PresentationFormat>
  <Paragraphs>57</Paragraphs>
  <Slides>13</Slides>
  <Notes>2</Notes>
  <HiddenSlides>0</HiddenSlides>
  <MMClips>1</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13</vt:i4>
      </vt:variant>
    </vt:vector>
  </HeadingPairs>
  <TitlesOfParts>
    <vt:vector size="25" baseType="lpstr">
      <vt:lpstr>Arial</vt:lpstr>
      <vt:lpstr>Calibri</vt:lpstr>
      <vt:lpstr>Calibri Light</vt:lpstr>
      <vt:lpstr>Helvetica</vt:lpstr>
      <vt:lpstr>PP Neue Montreal</vt:lpstr>
      <vt:lpstr>PP Neue Montreal SemiBold</vt:lpstr>
      <vt:lpstr>Roboto</vt:lpstr>
      <vt:lpstr>Symbol</vt:lpstr>
      <vt:lpstr>Times New Roman</vt:lpstr>
      <vt:lpstr>4_Office Theme</vt:lpstr>
      <vt:lpstr>5_Office Theme</vt:lpstr>
      <vt:lpstr>Custom Design</vt:lpstr>
      <vt:lpstr>Welcome to Xavier GROW  (Guided Reflection on Work)</vt:lpstr>
      <vt:lpstr>Agenda</vt:lpstr>
      <vt:lpstr>The Xavier GROW program fosters meaningful connections between learning in the classroom and learning on the job in order to contribute to student success.  </vt:lpstr>
      <vt:lpstr>It is based on the proven Iowa GROW® program from the University of Iowa.  GROW = Guided Reflection on Work  GROW is adapted to Xavier with the permission of the University of Iowa.</vt:lpstr>
      <vt:lpstr>The Iowa GROW® Model 1 of 3</vt:lpstr>
      <vt:lpstr>The Iowa GROW® Model 2 of 3</vt:lpstr>
      <vt:lpstr>The Iowa GROW® Model 3 of 3</vt:lpstr>
      <vt:lpstr>PowerPoint Presentation</vt:lpstr>
      <vt:lpstr>PowerPoint Presentation</vt:lpstr>
      <vt:lpstr>PowerPoint Presentation</vt:lpstr>
      <vt:lpstr>For questions or more information, contact Kurt Hollender at hollenderk@xavier.edu or the Student Employment Office at (513) 745-4880 and claryv@xavier.edu. </vt:lpstr>
      <vt:lpstr>Thank you to the University of Iowa for permission to use and adapt Iowa GROW® materials.</vt:lpstr>
      <vt:lpstr>Supervisors are Educators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Taylor, Julie</dc:creator>
  <cp:lastModifiedBy>Hollender, Kurt</cp:lastModifiedBy>
  <cp:revision>12</cp:revision>
  <dcterms:created xsi:type="dcterms:W3CDTF">2024-11-05T20:39:32Z</dcterms:created>
  <dcterms:modified xsi:type="dcterms:W3CDTF">2025-12-04T20:03:05Z</dcterms:modified>
</cp:coreProperties>
</file>