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9" r:id="rId2"/>
    <p:sldId id="261" r:id="rId3"/>
    <p:sldId id="307" r:id="rId4"/>
    <p:sldId id="308" r:id="rId5"/>
    <p:sldId id="310" r:id="rId6"/>
    <p:sldId id="315" r:id="rId7"/>
    <p:sldId id="314" r:id="rId8"/>
    <p:sldId id="316" r:id="rId9"/>
    <p:sldId id="311" r:id="rId10"/>
    <p:sldId id="319" r:id="rId11"/>
    <p:sldId id="324" r:id="rId12"/>
    <p:sldId id="325" r:id="rId13"/>
    <p:sldId id="318" r:id="rId14"/>
    <p:sldId id="257" r:id="rId15"/>
    <p:sldId id="317" r:id="rId16"/>
    <p:sldId id="30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5"/>
    <p:restoredTop sz="94694"/>
  </p:normalViewPr>
  <p:slideViewPr>
    <p:cSldViewPr snapToGrid="0">
      <p:cViewPr>
        <p:scale>
          <a:sx n="98" d="100"/>
          <a:sy n="98" d="100"/>
        </p:scale>
        <p:origin x="1152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gegne, Hanna" userId="c50debc2-d18f-4139-b917-acdd40dcb106" providerId="ADAL" clId="{D361FB13-8E6E-42F0-BFB8-08E96ACC953B}"/>
    <pc:docChg chg="custSel addSld delSld modSld sldOrd">
      <pc:chgData name="Tegegne, Hanna" userId="c50debc2-d18f-4139-b917-acdd40dcb106" providerId="ADAL" clId="{D361FB13-8E6E-42F0-BFB8-08E96ACC953B}" dt="2025-08-20T18:45:05.186" v="321" actId="1076"/>
      <pc:docMkLst>
        <pc:docMk/>
      </pc:docMkLst>
      <pc:sldChg chg="modSp mod">
        <pc:chgData name="Tegegne, Hanna" userId="c50debc2-d18f-4139-b917-acdd40dcb106" providerId="ADAL" clId="{D361FB13-8E6E-42F0-BFB8-08E96ACC953B}" dt="2025-08-20T18:45:05.186" v="321" actId="1076"/>
        <pc:sldMkLst>
          <pc:docMk/>
          <pc:sldMk cId="1106190843" sldId="259"/>
        </pc:sldMkLst>
        <pc:spChg chg="mod">
          <ac:chgData name="Tegegne, Hanna" userId="c50debc2-d18f-4139-b917-acdd40dcb106" providerId="ADAL" clId="{D361FB13-8E6E-42F0-BFB8-08E96ACC953B}" dt="2025-08-20T18:44:26.661" v="311" actId="1076"/>
          <ac:spMkLst>
            <pc:docMk/>
            <pc:sldMk cId="1106190843" sldId="259"/>
            <ac:spMk id="3" creationId="{FFBDA010-65BD-2DFE-CFD8-B1FA61701258}"/>
          </ac:spMkLst>
        </pc:spChg>
        <pc:picChg chg="mod modCrop">
          <ac:chgData name="Tegegne, Hanna" userId="c50debc2-d18f-4139-b917-acdd40dcb106" providerId="ADAL" clId="{D361FB13-8E6E-42F0-BFB8-08E96ACC953B}" dt="2025-08-20T18:45:05.186" v="321" actId="1076"/>
          <ac:picMkLst>
            <pc:docMk/>
            <pc:sldMk cId="1106190843" sldId="259"/>
            <ac:picMk id="7" creationId="{628E9D4D-DF8E-4586-919E-073CB4812B81}"/>
          </ac:picMkLst>
        </pc:picChg>
      </pc:sldChg>
      <pc:sldChg chg="modSp mod">
        <pc:chgData name="Tegegne, Hanna" userId="c50debc2-d18f-4139-b917-acdd40dcb106" providerId="ADAL" clId="{D361FB13-8E6E-42F0-BFB8-08E96ACC953B}" dt="2025-08-20T16:00:35.908" v="277" actId="6549"/>
        <pc:sldMkLst>
          <pc:docMk/>
          <pc:sldMk cId="1517018904" sldId="304"/>
        </pc:sldMkLst>
        <pc:spChg chg="mod">
          <ac:chgData name="Tegegne, Hanna" userId="c50debc2-d18f-4139-b917-acdd40dcb106" providerId="ADAL" clId="{D361FB13-8E6E-42F0-BFB8-08E96ACC953B}" dt="2025-08-20T16:00:35.908" v="277" actId="6549"/>
          <ac:spMkLst>
            <pc:docMk/>
            <pc:sldMk cId="1517018904" sldId="304"/>
            <ac:spMk id="5" creationId="{EBB2676B-2A7E-48C0-980F-69B3337B6E62}"/>
          </ac:spMkLst>
        </pc:spChg>
      </pc:sldChg>
      <pc:sldChg chg="modSp mod">
        <pc:chgData name="Tegegne, Hanna" userId="c50debc2-d18f-4139-b917-acdd40dcb106" providerId="ADAL" clId="{D361FB13-8E6E-42F0-BFB8-08E96ACC953B}" dt="2025-08-20T18:43:53.142" v="304" actId="20577"/>
        <pc:sldMkLst>
          <pc:docMk/>
          <pc:sldMk cId="2346197370" sldId="310"/>
        </pc:sldMkLst>
        <pc:spChg chg="mod">
          <ac:chgData name="Tegegne, Hanna" userId="c50debc2-d18f-4139-b917-acdd40dcb106" providerId="ADAL" clId="{D361FB13-8E6E-42F0-BFB8-08E96ACC953B}" dt="2025-08-20T18:43:53.142" v="304" actId="20577"/>
          <ac:spMkLst>
            <pc:docMk/>
            <pc:sldMk cId="2346197370" sldId="310"/>
            <ac:spMk id="3" creationId="{00000000-0000-0000-0000-000000000000}"/>
          </ac:spMkLst>
        </pc:spChg>
      </pc:sldChg>
      <pc:sldChg chg="addSp delSp modSp mod">
        <pc:chgData name="Tegegne, Hanna" userId="c50debc2-d18f-4139-b917-acdd40dcb106" providerId="ADAL" clId="{D361FB13-8E6E-42F0-BFB8-08E96ACC953B}" dt="2025-08-20T16:06:56.397" v="293" actId="1076"/>
        <pc:sldMkLst>
          <pc:docMk/>
          <pc:sldMk cId="2423376547" sldId="311"/>
        </pc:sldMkLst>
        <pc:spChg chg="mod">
          <ac:chgData name="Tegegne, Hanna" userId="c50debc2-d18f-4139-b917-acdd40dcb106" providerId="ADAL" clId="{D361FB13-8E6E-42F0-BFB8-08E96ACC953B}" dt="2025-08-20T16:05:39.279" v="282" actId="20577"/>
          <ac:spMkLst>
            <pc:docMk/>
            <pc:sldMk cId="2423376547" sldId="311"/>
            <ac:spMk id="3" creationId="{00000000-0000-0000-0000-000000000000}"/>
          </ac:spMkLst>
        </pc:spChg>
        <pc:picChg chg="add mod modCrop">
          <ac:chgData name="Tegegne, Hanna" userId="c50debc2-d18f-4139-b917-acdd40dcb106" providerId="ADAL" clId="{D361FB13-8E6E-42F0-BFB8-08E96ACC953B}" dt="2025-08-20T16:06:56.397" v="293" actId="1076"/>
          <ac:picMkLst>
            <pc:docMk/>
            <pc:sldMk cId="2423376547" sldId="311"/>
            <ac:picMk id="2" creationId="{AB948414-C41B-035E-D4B4-F0EDD31288D2}"/>
          </ac:picMkLst>
        </pc:picChg>
        <pc:picChg chg="del">
          <ac:chgData name="Tegegne, Hanna" userId="c50debc2-d18f-4139-b917-acdd40dcb106" providerId="ADAL" clId="{D361FB13-8E6E-42F0-BFB8-08E96ACC953B}" dt="2025-08-20T16:06:20.113" v="283" actId="478"/>
          <ac:picMkLst>
            <pc:docMk/>
            <pc:sldMk cId="2423376547" sldId="311"/>
            <ac:picMk id="5" creationId="{B8CD4BE0-BAB0-4E3C-A951-E614FD1A269D}"/>
          </ac:picMkLst>
        </pc:picChg>
      </pc:sldChg>
      <pc:sldChg chg="addSp modSp mod">
        <pc:chgData name="Tegegne, Hanna" userId="c50debc2-d18f-4139-b917-acdd40dcb106" providerId="ADAL" clId="{D361FB13-8E6E-42F0-BFB8-08E96ACC953B}" dt="2025-08-20T15:55:02.743" v="270" actId="1076"/>
        <pc:sldMkLst>
          <pc:docMk/>
          <pc:sldMk cId="1349158593" sldId="314"/>
        </pc:sldMkLst>
        <pc:picChg chg="add mod modCrop">
          <ac:chgData name="Tegegne, Hanna" userId="c50debc2-d18f-4139-b917-acdd40dcb106" providerId="ADAL" clId="{D361FB13-8E6E-42F0-BFB8-08E96ACC953B}" dt="2025-08-20T15:55:02.743" v="270" actId="1076"/>
          <ac:picMkLst>
            <pc:docMk/>
            <pc:sldMk cId="1349158593" sldId="314"/>
            <ac:picMk id="3" creationId="{3BB27B28-B1EC-4417-B87B-799686FAEE4C}"/>
          </ac:picMkLst>
        </pc:picChg>
      </pc:sldChg>
      <pc:sldChg chg="addSp delSp modSp mod">
        <pc:chgData name="Tegegne, Hanna" userId="c50debc2-d18f-4139-b917-acdd40dcb106" providerId="ADAL" clId="{D361FB13-8E6E-42F0-BFB8-08E96ACC953B}" dt="2025-08-13T14:27:52.403" v="64" actId="14100"/>
        <pc:sldMkLst>
          <pc:docMk/>
          <pc:sldMk cId="672544827" sldId="315"/>
        </pc:sldMkLst>
        <pc:spChg chg="add del mod">
          <ac:chgData name="Tegegne, Hanna" userId="c50debc2-d18f-4139-b917-acdd40dcb106" providerId="ADAL" clId="{D361FB13-8E6E-42F0-BFB8-08E96ACC953B}" dt="2025-08-13T14:23:38.489" v="7"/>
          <ac:spMkLst>
            <pc:docMk/>
            <pc:sldMk cId="672544827" sldId="315"/>
            <ac:spMk id="3" creationId="{61B0CA62-25C2-60DE-A2A9-F2DC34691C70}"/>
          </ac:spMkLst>
        </pc:spChg>
        <pc:picChg chg="del">
          <ac:chgData name="Tegegne, Hanna" userId="c50debc2-d18f-4139-b917-acdd40dcb106" providerId="ADAL" clId="{D361FB13-8E6E-42F0-BFB8-08E96ACC953B}" dt="2025-08-13T14:21:40.499" v="0" actId="478"/>
          <ac:picMkLst>
            <pc:docMk/>
            <pc:sldMk cId="672544827" sldId="315"/>
            <ac:picMk id="4" creationId="{593A495D-DA8F-4BF5-A91F-CBC3DAA7C5DE}"/>
          </ac:picMkLst>
        </pc:picChg>
        <pc:picChg chg="del">
          <ac:chgData name="Tegegne, Hanna" userId="c50debc2-d18f-4139-b917-acdd40dcb106" providerId="ADAL" clId="{D361FB13-8E6E-42F0-BFB8-08E96ACC953B}" dt="2025-08-13T14:21:52.422" v="2" actId="21"/>
          <ac:picMkLst>
            <pc:docMk/>
            <pc:sldMk cId="672544827" sldId="315"/>
            <ac:picMk id="5" creationId="{DA90BEDC-9E0F-484F-B8B4-A7F7391F0643}"/>
          </ac:picMkLst>
        </pc:picChg>
        <pc:picChg chg="del">
          <ac:chgData name="Tegegne, Hanna" userId="c50debc2-d18f-4139-b917-acdd40dcb106" providerId="ADAL" clId="{D361FB13-8E6E-42F0-BFB8-08E96ACC953B}" dt="2025-08-13T14:22:15.128" v="5" actId="478"/>
          <ac:picMkLst>
            <pc:docMk/>
            <pc:sldMk cId="672544827" sldId="315"/>
            <ac:picMk id="7" creationId="{07F68E4E-B5E1-4E92-9665-A76EFF5CCD45}"/>
          </ac:picMkLst>
        </pc:picChg>
        <pc:picChg chg="del">
          <ac:chgData name="Tegegne, Hanna" userId="c50debc2-d18f-4139-b917-acdd40dcb106" providerId="ADAL" clId="{D361FB13-8E6E-42F0-BFB8-08E96ACC953B}" dt="2025-08-13T14:22:14.102" v="4" actId="478"/>
          <ac:picMkLst>
            <pc:docMk/>
            <pc:sldMk cId="672544827" sldId="315"/>
            <ac:picMk id="9" creationId="{6E1B91C9-A669-441C-9E8A-1C417995821D}"/>
          </ac:picMkLst>
        </pc:picChg>
        <pc:picChg chg="del">
          <ac:chgData name="Tegegne, Hanna" userId="c50debc2-d18f-4139-b917-acdd40dcb106" providerId="ADAL" clId="{D361FB13-8E6E-42F0-BFB8-08E96ACC953B}" dt="2025-08-13T14:22:26.733" v="6" actId="21"/>
          <ac:picMkLst>
            <pc:docMk/>
            <pc:sldMk cId="672544827" sldId="315"/>
            <ac:picMk id="10" creationId="{C33EE0DB-604E-4DC9-A975-355853978073}"/>
          </ac:picMkLst>
        </pc:picChg>
        <pc:picChg chg="del">
          <ac:chgData name="Tegegne, Hanna" userId="c50debc2-d18f-4139-b917-acdd40dcb106" providerId="ADAL" clId="{D361FB13-8E6E-42F0-BFB8-08E96ACC953B}" dt="2025-08-13T14:21:43.257" v="1" actId="478"/>
          <ac:picMkLst>
            <pc:docMk/>
            <pc:sldMk cId="672544827" sldId="315"/>
            <ac:picMk id="11" creationId="{23276BB1-E7C7-4CD3-930C-42D7CFE623A5}"/>
          </ac:picMkLst>
        </pc:picChg>
        <pc:picChg chg="del">
          <ac:chgData name="Tegegne, Hanna" userId="c50debc2-d18f-4139-b917-acdd40dcb106" providerId="ADAL" clId="{D361FB13-8E6E-42F0-BFB8-08E96ACC953B}" dt="2025-08-13T14:22:02.729" v="3" actId="478"/>
          <ac:picMkLst>
            <pc:docMk/>
            <pc:sldMk cId="672544827" sldId="315"/>
            <ac:picMk id="12" creationId="{3A8E9F39-B217-4186-81B6-F2AFBDE38C45}"/>
          </ac:picMkLst>
        </pc:picChg>
        <pc:picChg chg="add mod">
          <ac:chgData name="Tegegne, Hanna" userId="c50debc2-d18f-4139-b917-acdd40dcb106" providerId="ADAL" clId="{D361FB13-8E6E-42F0-BFB8-08E96ACC953B}" dt="2025-08-13T14:24:19.242" v="24" actId="1076"/>
          <ac:picMkLst>
            <pc:docMk/>
            <pc:sldMk cId="672544827" sldId="315"/>
            <ac:picMk id="13" creationId="{B2FCAAD3-6E44-446D-B427-2A1CF3C2A0CC}"/>
          </ac:picMkLst>
        </pc:picChg>
        <pc:picChg chg="add mod">
          <ac:chgData name="Tegegne, Hanna" userId="c50debc2-d18f-4139-b917-acdd40dcb106" providerId="ADAL" clId="{D361FB13-8E6E-42F0-BFB8-08E96ACC953B}" dt="2025-08-13T14:23:57.235" v="16" actId="1076"/>
          <ac:picMkLst>
            <pc:docMk/>
            <pc:sldMk cId="672544827" sldId="315"/>
            <ac:picMk id="15" creationId="{C8FB13E0-C63C-2F20-1FB6-46B1BB077B31}"/>
          </ac:picMkLst>
        </pc:picChg>
        <pc:picChg chg="add mod">
          <ac:chgData name="Tegegne, Hanna" userId="c50debc2-d18f-4139-b917-acdd40dcb106" providerId="ADAL" clId="{D361FB13-8E6E-42F0-BFB8-08E96ACC953B}" dt="2025-08-13T14:24:27.489" v="27" actId="14100"/>
          <ac:picMkLst>
            <pc:docMk/>
            <pc:sldMk cId="672544827" sldId="315"/>
            <ac:picMk id="17" creationId="{2E2D895C-C748-D37B-E30A-C4CD1A16D55A}"/>
          </ac:picMkLst>
        </pc:picChg>
        <pc:picChg chg="add mod">
          <ac:chgData name="Tegegne, Hanna" userId="c50debc2-d18f-4139-b917-acdd40dcb106" providerId="ADAL" clId="{D361FB13-8E6E-42F0-BFB8-08E96ACC953B}" dt="2025-08-13T14:24:54.226" v="37" actId="14100"/>
          <ac:picMkLst>
            <pc:docMk/>
            <pc:sldMk cId="672544827" sldId="315"/>
            <ac:picMk id="19" creationId="{EE7AC0F5-A5A9-867F-A8DF-5433CDF6541F}"/>
          </ac:picMkLst>
        </pc:picChg>
        <pc:picChg chg="add mod">
          <ac:chgData name="Tegegne, Hanna" userId="c50debc2-d18f-4139-b917-acdd40dcb106" providerId="ADAL" clId="{D361FB13-8E6E-42F0-BFB8-08E96ACC953B}" dt="2025-08-13T14:25:24.440" v="46" actId="1076"/>
          <ac:picMkLst>
            <pc:docMk/>
            <pc:sldMk cId="672544827" sldId="315"/>
            <ac:picMk id="21" creationId="{6DC07E23-3677-2E99-6DC5-AD088723B325}"/>
          </ac:picMkLst>
        </pc:picChg>
        <pc:picChg chg="add mod modCrop">
          <ac:chgData name="Tegegne, Hanna" userId="c50debc2-d18f-4139-b917-acdd40dcb106" providerId="ADAL" clId="{D361FB13-8E6E-42F0-BFB8-08E96ACC953B}" dt="2025-08-13T14:27:48.351" v="63" actId="1076"/>
          <ac:picMkLst>
            <pc:docMk/>
            <pc:sldMk cId="672544827" sldId="315"/>
            <ac:picMk id="22" creationId="{631C6332-ABA2-0B08-19DF-6777ED851031}"/>
          </ac:picMkLst>
        </pc:picChg>
        <pc:picChg chg="add mod">
          <ac:chgData name="Tegegne, Hanna" userId="c50debc2-d18f-4139-b917-acdd40dcb106" providerId="ADAL" clId="{D361FB13-8E6E-42F0-BFB8-08E96ACC953B}" dt="2025-08-13T14:26:57.563" v="58" actId="1076"/>
          <ac:picMkLst>
            <pc:docMk/>
            <pc:sldMk cId="672544827" sldId="315"/>
            <ac:picMk id="24" creationId="{18711128-A441-4975-FCD8-82B1206E2B09}"/>
          </ac:picMkLst>
        </pc:picChg>
        <pc:picChg chg="add mod">
          <ac:chgData name="Tegegne, Hanna" userId="c50debc2-d18f-4139-b917-acdd40dcb106" providerId="ADAL" clId="{D361FB13-8E6E-42F0-BFB8-08E96ACC953B}" dt="2025-08-13T14:27:52.403" v="64" actId="14100"/>
          <ac:picMkLst>
            <pc:docMk/>
            <pc:sldMk cId="672544827" sldId="315"/>
            <ac:picMk id="26" creationId="{F9BE438F-56F5-7C2C-4D14-20B73428DCD6}"/>
          </ac:picMkLst>
        </pc:picChg>
      </pc:sldChg>
      <pc:sldChg chg="addSp delSp modSp mod">
        <pc:chgData name="Tegegne, Hanna" userId="c50debc2-d18f-4139-b917-acdd40dcb106" providerId="ADAL" clId="{D361FB13-8E6E-42F0-BFB8-08E96ACC953B}" dt="2025-08-20T15:54:04.703" v="261" actId="14100"/>
        <pc:sldMkLst>
          <pc:docMk/>
          <pc:sldMk cId="1976395731" sldId="316"/>
        </pc:sldMkLst>
        <pc:spChg chg="add del mod">
          <ac:chgData name="Tegegne, Hanna" userId="c50debc2-d18f-4139-b917-acdd40dcb106" providerId="ADAL" clId="{D361FB13-8E6E-42F0-BFB8-08E96ACC953B}" dt="2025-08-20T15:38:57.432" v="179"/>
          <ac:spMkLst>
            <pc:docMk/>
            <pc:sldMk cId="1976395731" sldId="316"/>
            <ac:spMk id="9" creationId="{C11DD7A7-16F6-6865-EDE3-713806D9CFF8}"/>
          </ac:spMkLst>
        </pc:spChg>
        <pc:picChg chg="del mod">
          <ac:chgData name="Tegegne, Hanna" userId="c50debc2-d18f-4139-b917-acdd40dcb106" providerId="ADAL" clId="{D361FB13-8E6E-42F0-BFB8-08E96ACC953B}" dt="2025-08-20T15:02:45.062" v="73" actId="478"/>
          <ac:picMkLst>
            <pc:docMk/>
            <pc:sldMk cId="1976395731" sldId="316"/>
            <ac:picMk id="4" creationId="{49C73732-FF33-4182-B3EB-B1FD907144A0}"/>
          </ac:picMkLst>
        </pc:picChg>
        <pc:picChg chg="add mod">
          <ac:chgData name="Tegegne, Hanna" userId="c50debc2-d18f-4139-b917-acdd40dcb106" providerId="ADAL" clId="{D361FB13-8E6E-42F0-BFB8-08E96ACC953B}" dt="2025-08-20T15:53:53.342" v="257" actId="14100"/>
          <ac:picMkLst>
            <pc:docMk/>
            <pc:sldMk cId="1976395731" sldId="316"/>
            <ac:picMk id="5" creationId="{A6E6A53B-7428-39A3-4093-FE1128C9E464}"/>
          </ac:picMkLst>
        </pc:picChg>
        <pc:picChg chg="mod">
          <ac:chgData name="Tegegne, Hanna" userId="c50debc2-d18f-4139-b917-acdd40dcb106" providerId="ADAL" clId="{D361FB13-8E6E-42F0-BFB8-08E96ACC953B}" dt="2025-08-20T15:38:55.778" v="178" actId="14100"/>
          <ac:picMkLst>
            <pc:docMk/>
            <pc:sldMk cId="1976395731" sldId="316"/>
            <ac:picMk id="6" creationId="{38A69D00-0F33-42D8-81DF-C9C42BD586FB}"/>
          </ac:picMkLst>
        </pc:picChg>
        <pc:picChg chg="del">
          <ac:chgData name="Tegegne, Hanna" userId="c50debc2-d18f-4139-b917-acdd40dcb106" providerId="ADAL" clId="{D361FB13-8E6E-42F0-BFB8-08E96ACC953B}" dt="2025-08-20T14:52:44.558" v="65" actId="478"/>
          <ac:picMkLst>
            <pc:docMk/>
            <pc:sldMk cId="1976395731" sldId="316"/>
            <ac:picMk id="7" creationId="{58659ED5-0AC4-4B5D-83D8-C7888CB9200E}"/>
          </ac:picMkLst>
        </pc:picChg>
        <pc:picChg chg="add del">
          <ac:chgData name="Tegegne, Hanna" userId="c50debc2-d18f-4139-b917-acdd40dcb106" providerId="ADAL" clId="{D361FB13-8E6E-42F0-BFB8-08E96ACC953B}" dt="2025-08-20T15:03:25.879" v="76" actId="478"/>
          <ac:picMkLst>
            <pc:docMk/>
            <pc:sldMk cId="1976395731" sldId="316"/>
            <ac:picMk id="11" creationId="{400E25B9-73E8-6D51-2095-1772B71582AA}"/>
          </ac:picMkLst>
        </pc:picChg>
        <pc:picChg chg="add mod">
          <ac:chgData name="Tegegne, Hanna" userId="c50debc2-d18f-4139-b917-acdd40dcb106" providerId="ADAL" clId="{D361FB13-8E6E-42F0-BFB8-08E96ACC953B}" dt="2025-08-20T15:40:22.522" v="207" actId="14100"/>
          <ac:picMkLst>
            <pc:docMk/>
            <pc:sldMk cId="1976395731" sldId="316"/>
            <ac:picMk id="12" creationId="{F325C875-CEB5-35C8-95B8-08B877CE3288}"/>
          </ac:picMkLst>
        </pc:picChg>
        <pc:picChg chg="add mod modCrop">
          <ac:chgData name="Tegegne, Hanna" userId="c50debc2-d18f-4139-b917-acdd40dcb106" providerId="ADAL" clId="{D361FB13-8E6E-42F0-BFB8-08E96ACC953B}" dt="2025-08-20T15:40:37.439" v="211" actId="1076"/>
          <ac:picMkLst>
            <pc:docMk/>
            <pc:sldMk cId="1976395731" sldId="316"/>
            <ac:picMk id="13" creationId="{45CC6709-EE71-F71D-18B4-4A708B8276D4}"/>
          </ac:picMkLst>
        </pc:picChg>
        <pc:picChg chg="add mod modCrop">
          <ac:chgData name="Tegegne, Hanna" userId="c50debc2-d18f-4139-b917-acdd40dcb106" providerId="ADAL" clId="{D361FB13-8E6E-42F0-BFB8-08E96ACC953B}" dt="2025-08-20T15:54:04.703" v="261" actId="14100"/>
          <ac:picMkLst>
            <pc:docMk/>
            <pc:sldMk cId="1976395731" sldId="316"/>
            <ac:picMk id="14" creationId="{35BA03CD-2C2B-107B-5598-4C9ABF75F60A}"/>
          </ac:picMkLst>
        </pc:picChg>
      </pc:sldChg>
      <pc:sldChg chg="addSp delSp modSp mod">
        <pc:chgData name="Tegegne, Hanna" userId="c50debc2-d18f-4139-b917-acdd40dcb106" providerId="ADAL" clId="{D361FB13-8E6E-42F0-BFB8-08E96ACC953B}" dt="2025-08-20T15:56:03.287" v="276" actId="478"/>
        <pc:sldMkLst>
          <pc:docMk/>
          <pc:sldMk cId="2314489791" sldId="318"/>
        </pc:sldMkLst>
        <pc:spChg chg="add del mod">
          <ac:chgData name="Tegegne, Hanna" userId="c50debc2-d18f-4139-b917-acdd40dcb106" providerId="ADAL" clId="{D361FB13-8E6E-42F0-BFB8-08E96ACC953B}" dt="2025-08-20T15:36:26.236" v="140"/>
          <ac:spMkLst>
            <pc:docMk/>
            <pc:sldMk cId="2314489791" sldId="318"/>
            <ac:spMk id="4" creationId="{752DC629-16BD-20D6-CF39-4464E5B41CD2}"/>
          </ac:spMkLst>
        </pc:spChg>
        <pc:spChg chg="add del mod">
          <ac:chgData name="Tegegne, Hanna" userId="c50debc2-d18f-4139-b917-acdd40dcb106" providerId="ADAL" clId="{D361FB13-8E6E-42F0-BFB8-08E96ACC953B}" dt="2025-08-20T15:56:03.287" v="276" actId="478"/>
          <ac:spMkLst>
            <pc:docMk/>
            <pc:sldMk cId="2314489791" sldId="318"/>
            <ac:spMk id="10" creationId="{D4966EA1-AC97-1EEB-BC0A-A71EB332911D}"/>
          </ac:spMkLst>
        </pc:spChg>
        <pc:picChg chg="mod modCrop">
          <ac:chgData name="Tegegne, Hanna" userId="c50debc2-d18f-4139-b917-acdd40dcb106" providerId="ADAL" clId="{D361FB13-8E6E-42F0-BFB8-08E96ACC953B}" dt="2025-08-20T15:35:53.799" v="135" actId="1076"/>
          <ac:picMkLst>
            <pc:docMk/>
            <pc:sldMk cId="2314489791" sldId="318"/>
            <ac:picMk id="2" creationId="{A7AD5C90-90DF-4EDF-B80E-E1C3650376C9}"/>
          </ac:picMkLst>
        </pc:picChg>
        <pc:picChg chg="add del mod">
          <ac:chgData name="Tegegne, Hanna" userId="c50debc2-d18f-4139-b917-acdd40dcb106" providerId="ADAL" clId="{D361FB13-8E6E-42F0-BFB8-08E96ACC953B}" dt="2025-08-20T15:39:11.368" v="182" actId="21"/>
          <ac:picMkLst>
            <pc:docMk/>
            <pc:sldMk cId="2314489791" sldId="318"/>
            <ac:picMk id="5" creationId="{A99D28F8-43B5-E48B-3A1E-54E3CC82E4D7}"/>
          </ac:picMkLst>
        </pc:picChg>
        <pc:picChg chg="del mod">
          <ac:chgData name="Tegegne, Hanna" userId="c50debc2-d18f-4139-b917-acdd40dcb106" providerId="ADAL" clId="{D361FB13-8E6E-42F0-BFB8-08E96ACC953B}" dt="2025-08-20T15:36:09.627" v="139" actId="478"/>
          <ac:picMkLst>
            <pc:docMk/>
            <pc:sldMk cId="2314489791" sldId="318"/>
            <ac:picMk id="6" creationId="{CE74DB3C-EA37-408E-BFE4-29F1E54E2672}"/>
          </ac:picMkLst>
        </pc:picChg>
        <pc:picChg chg="mod">
          <ac:chgData name="Tegegne, Hanna" userId="c50debc2-d18f-4139-b917-acdd40dcb106" providerId="ADAL" clId="{D361FB13-8E6E-42F0-BFB8-08E96ACC953B}" dt="2025-08-20T15:36:58.213" v="148" actId="1076"/>
          <ac:picMkLst>
            <pc:docMk/>
            <pc:sldMk cId="2314489791" sldId="318"/>
            <ac:picMk id="7" creationId="{ED1E1C17-3239-4C13-95F0-BB66043EFA18}"/>
          </ac:picMkLst>
        </pc:picChg>
        <pc:picChg chg="add mod">
          <ac:chgData name="Tegegne, Hanna" userId="c50debc2-d18f-4139-b917-acdd40dcb106" providerId="ADAL" clId="{D361FB13-8E6E-42F0-BFB8-08E96ACC953B}" dt="2025-08-20T15:37:04.782" v="150" actId="14100"/>
          <ac:picMkLst>
            <pc:docMk/>
            <pc:sldMk cId="2314489791" sldId="318"/>
            <ac:picMk id="8" creationId="{2FE746F9-E014-9232-019A-7EB4EE0517E2}"/>
          </ac:picMkLst>
        </pc:picChg>
      </pc:sldChg>
      <pc:sldChg chg="addSp delSp modSp new mod">
        <pc:chgData name="Tegegne, Hanna" userId="c50debc2-d18f-4139-b917-acdd40dcb106" providerId="ADAL" clId="{D361FB13-8E6E-42F0-BFB8-08E96ACC953B}" dt="2025-08-20T15:55:41.083" v="275" actId="14100"/>
        <pc:sldMkLst>
          <pc:docMk/>
          <pc:sldMk cId="2219246097" sldId="319"/>
        </pc:sldMkLst>
        <pc:spChg chg="del">
          <ac:chgData name="Tegegne, Hanna" userId="c50debc2-d18f-4139-b917-acdd40dcb106" providerId="ADAL" clId="{D361FB13-8E6E-42F0-BFB8-08E96ACC953B}" dt="2025-08-20T15:08:27.408" v="95" actId="22"/>
          <ac:spMkLst>
            <pc:docMk/>
            <pc:sldMk cId="2219246097" sldId="319"/>
            <ac:spMk id="3" creationId="{3C7F8626-82A7-F9E3-D430-3A06329B3B37}"/>
          </ac:spMkLst>
        </pc:spChg>
        <pc:picChg chg="add mod ord modCrop">
          <ac:chgData name="Tegegne, Hanna" userId="c50debc2-d18f-4139-b917-acdd40dcb106" providerId="ADAL" clId="{D361FB13-8E6E-42F0-BFB8-08E96ACC953B}" dt="2025-08-20T15:55:41.083" v="275" actId="14100"/>
          <ac:picMkLst>
            <pc:docMk/>
            <pc:sldMk cId="2219246097" sldId="319"/>
            <ac:picMk id="5" creationId="{4CE36BCE-610D-AF1A-B1A9-111E39C002EF}"/>
          </ac:picMkLst>
        </pc:picChg>
        <pc:picChg chg="add mod">
          <ac:chgData name="Tegegne, Hanna" userId="c50debc2-d18f-4139-b917-acdd40dcb106" providerId="ADAL" clId="{D361FB13-8E6E-42F0-BFB8-08E96ACC953B}" dt="2025-08-20T15:38:36.596" v="174" actId="14100"/>
          <ac:picMkLst>
            <pc:docMk/>
            <pc:sldMk cId="2219246097" sldId="319"/>
            <ac:picMk id="7" creationId="{42B001FA-B68E-45E2-7A3E-57881096548C}"/>
          </ac:picMkLst>
        </pc:picChg>
        <pc:picChg chg="add del mod">
          <ac:chgData name="Tegegne, Hanna" userId="c50debc2-d18f-4139-b917-acdd40dcb106" providerId="ADAL" clId="{D361FB13-8E6E-42F0-BFB8-08E96ACC953B}" dt="2025-08-20T15:50:53.500" v="215" actId="21"/>
          <ac:picMkLst>
            <pc:docMk/>
            <pc:sldMk cId="2219246097" sldId="319"/>
            <ac:picMk id="8" creationId="{23057453-15FA-6F88-F12B-40F8A0C17E1D}"/>
          </ac:picMkLst>
        </pc:picChg>
        <pc:picChg chg="add mod">
          <ac:chgData name="Tegegne, Hanna" userId="c50debc2-d18f-4139-b917-acdd40dcb106" providerId="ADAL" clId="{D361FB13-8E6E-42F0-BFB8-08E96ACC953B}" dt="2025-08-20T15:55:35.149" v="273" actId="1076"/>
          <ac:picMkLst>
            <pc:docMk/>
            <pc:sldMk cId="2219246097" sldId="319"/>
            <ac:picMk id="9" creationId="{5AAC7FCE-5603-13F0-7E51-A7AD32F1295F}"/>
          </ac:picMkLst>
        </pc:picChg>
      </pc:sldChg>
      <pc:sldChg chg="addSp delSp modSp new del mod">
        <pc:chgData name="Tegegne, Hanna" userId="c50debc2-d18f-4139-b917-acdd40dcb106" providerId="ADAL" clId="{D361FB13-8E6E-42F0-BFB8-08E96ACC953B}" dt="2025-08-20T15:52:15.326" v="229" actId="47"/>
        <pc:sldMkLst>
          <pc:docMk/>
          <pc:sldMk cId="21961048" sldId="320"/>
        </pc:sldMkLst>
        <pc:spChg chg="del">
          <ac:chgData name="Tegegne, Hanna" userId="c50debc2-d18f-4139-b917-acdd40dcb106" providerId="ADAL" clId="{D361FB13-8E6E-42F0-BFB8-08E96ACC953B}" dt="2025-08-20T15:06:46.519" v="86" actId="22"/>
          <ac:spMkLst>
            <pc:docMk/>
            <pc:sldMk cId="21961048" sldId="320"/>
            <ac:spMk id="3" creationId="{BBBBFACA-27DB-76DC-ACF7-3A97776CF7E5}"/>
          </ac:spMkLst>
        </pc:spChg>
        <pc:spChg chg="add mod">
          <ac:chgData name="Tegegne, Hanna" userId="c50debc2-d18f-4139-b917-acdd40dcb106" providerId="ADAL" clId="{D361FB13-8E6E-42F0-BFB8-08E96ACC953B}" dt="2025-08-20T15:38:50.996" v="177" actId="21"/>
          <ac:spMkLst>
            <pc:docMk/>
            <pc:sldMk cId="21961048" sldId="320"/>
            <ac:spMk id="9" creationId="{3B96D5DC-CD7B-35AB-9A77-98DFE902A05A}"/>
          </ac:spMkLst>
        </pc:spChg>
        <pc:picChg chg="add del mod ord">
          <ac:chgData name="Tegegne, Hanna" userId="c50debc2-d18f-4139-b917-acdd40dcb106" providerId="ADAL" clId="{D361FB13-8E6E-42F0-BFB8-08E96ACC953B}" dt="2025-08-20T15:38:50.996" v="177" actId="21"/>
          <ac:picMkLst>
            <pc:docMk/>
            <pc:sldMk cId="21961048" sldId="320"/>
            <ac:picMk id="5" creationId="{75C11A31-E50C-BAE1-9651-18627E14C55A}"/>
          </ac:picMkLst>
        </pc:picChg>
        <pc:picChg chg="add del mod">
          <ac:chgData name="Tegegne, Hanna" userId="c50debc2-d18f-4139-b917-acdd40dcb106" providerId="ADAL" clId="{D361FB13-8E6E-42F0-BFB8-08E96ACC953B}" dt="2025-08-20T15:51:41.741" v="223" actId="21"/>
          <ac:picMkLst>
            <pc:docMk/>
            <pc:sldMk cId="21961048" sldId="320"/>
            <ac:picMk id="7" creationId="{F95A818F-F308-18AB-B257-F250CDA1F545}"/>
          </ac:picMkLst>
        </pc:picChg>
      </pc:sldChg>
      <pc:sldChg chg="addSp delSp modSp new del mod">
        <pc:chgData name="Tegegne, Hanna" userId="c50debc2-d18f-4139-b917-acdd40dcb106" providerId="ADAL" clId="{D361FB13-8E6E-42F0-BFB8-08E96ACC953B}" dt="2025-08-20T15:55:23.704" v="271" actId="47"/>
        <pc:sldMkLst>
          <pc:docMk/>
          <pc:sldMk cId="2476468138" sldId="321"/>
        </pc:sldMkLst>
        <pc:spChg chg="del">
          <ac:chgData name="Tegegne, Hanna" userId="c50debc2-d18f-4139-b917-acdd40dcb106" providerId="ADAL" clId="{D361FB13-8E6E-42F0-BFB8-08E96ACC953B}" dt="2025-08-20T15:05:09.597" v="80" actId="22"/>
          <ac:spMkLst>
            <pc:docMk/>
            <pc:sldMk cId="2476468138" sldId="321"/>
            <ac:spMk id="3" creationId="{BF07746A-5760-02E2-090E-0A7E08E4A7CC}"/>
          </ac:spMkLst>
        </pc:spChg>
        <pc:picChg chg="add mod ord">
          <ac:chgData name="Tegegne, Hanna" userId="c50debc2-d18f-4139-b917-acdd40dcb106" providerId="ADAL" clId="{D361FB13-8E6E-42F0-BFB8-08E96ACC953B}" dt="2025-08-20T15:05:15.332" v="83" actId="1076"/>
          <ac:picMkLst>
            <pc:docMk/>
            <pc:sldMk cId="2476468138" sldId="321"/>
            <ac:picMk id="5" creationId="{67211C80-A7D5-4CD3-1C5C-DC0B54888660}"/>
          </ac:picMkLst>
        </pc:picChg>
        <pc:picChg chg="add mod">
          <ac:chgData name="Tegegne, Hanna" userId="c50debc2-d18f-4139-b917-acdd40dcb106" providerId="ADAL" clId="{D361FB13-8E6E-42F0-BFB8-08E96ACC953B}" dt="2025-08-20T15:06:01.892" v="85" actId="1076"/>
          <ac:picMkLst>
            <pc:docMk/>
            <pc:sldMk cId="2476468138" sldId="321"/>
            <ac:picMk id="7" creationId="{B18BA52D-0F70-52E4-8773-65AEBA0FFE0A}"/>
          </ac:picMkLst>
        </pc:picChg>
      </pc:sldChg>
      <pc:sldChg chg="addSp delSp modSp new del mod">
        <pc:chgData name="Tegegne, Hanna" userId="c50debc2-d18f-4139-b917-acdd40dcb106" providerId="ADAL" clId="{D361FB13-8E6E-42F0-BFB8-08E96ACC953B}" dt="2025-08-20T15:52:16.918" v="230" actId="47"/>
        <pc:sldMkLst>
          <pc:docMk/>
          <pc:sldMk cId="2143138182" sldId="322"/>
        </pc:sldMkLst>
        <pc:spChg chg="del">
          <ac:chgData name="Tegegne, Hanna" userId="c50debc2-d18f-4139-b917-acdd40dcb106" providerId="ADAL" clId="{D361FB13-8E6E-42F0-BFB8-08E96ACC953B}" dt="2025-08-20T15:07:58.205" v="93" actId="21"/>
          <ac:spMkLst>
            <pc:docMk/>
            <pc:sldMk cId="2143138182" sldId="322"/>
            <ac:spMk id="3" creationId="{B0062E42-A0AD-8BB4-57D9-9AF492F73658}"/>
          </ac:spMkLst>
        </pc:spChg>
        <pc:picChg chg="add del mod">
          <ac:chgData name="Tegegne, Hanna" userId="c50debc2-d18f-4139-b917-acdd40dcb106" providerId="ADAL" clId="{D361FB13-8E6E-42F0-BFB8-08E96ACC953B}" dt="2025-08-20T15:50:43.351" v="212" actId="21"/>
          <ac:picMkLst>
            <pc:docMk/>
            <pc:sldMk cId="2143138182" sldId="322"/>
            <ac:picMk id="5" creationId="{078189A1-E2D4-061B-11FC-FFE4A59AE6D9}"/>
          </ac:picMkLst>
        </pc:picChg>
      </pc:sldChg>
      <pc:sldChg chg="addSp delSp modSp new del mod ord">
        <pc:chgData name="Tegegne, Hanna" userId="c50debc2-d18f-4139-b917-acdd40dcb106" providerId="ADAL" clId="{D361FB13-8E6E-42F0-BFB8-08E96ACC953B}" dt="2025-08-20T15:51:57.235" v="228" actId="47"/>
        <pc:sldMkLst>
          <pc:docMk/>
          <pc:sldMk cId="985334239" sldId="323"/>
        </pc:sldMkLst>
        <pc:spChg chg="del">
          <ac:chgData name="Tegegne, Hanna" userId="c50debc2-d18f-4139-b917-acdd40dcb106" providerId="ADAL" clId="{D361FB13-8E6E-42F0-BFB8-08E96ACC953B}" dt="2025-08-20T15:13:01.385" v="111" actId="22"/>
          <ac:spMkLst>
            <pc:docMk/>
            <pc:sldMk cId="985334239" sldId="323"/>
            <ac:spMk id="3" creationId="{3FF57CFB-AEAD-9ACD-1FB0-6E8DBE6E0064}"/>
          </ac:spMkLst>
        </pc:spChg>
        <pc:picChg chg="add mod">
          <ac:chgData name="Tegegne, Hanna" userId="c50debc2-d18f-4139-b917-acdd40dcb106" providerId="ADAL" clId="{D361FB13-8E6E-42F0-BFB8-08E96ACC953B}" dt="2025-08-20T15:12:19.106" v="110" actId="1076"/>
          <ac:picMkLst>
            <pc:docMk/>
            <pc:sldMk cId="985334239" sldId="323"/>
            <ac:picMk id="5" creationId="{2468AB4D-AA8B-CD19-ECE5-E98EF55EDB67}"/>
          </ac:picMkLst>
        </pc:picChg>
        <pc:picChg chg="add mod ord">
          <ac:chgData name="Tegegne, Hanna" userId="c50debc2-d18f-4139-b917-acdd40dcb106" providerId="ADAL" clId="{D361FB13-8E6E-42F0-BFB8-08E96ACC953B}" dt="2025-08-20T15:13:01.385" v="111" actId="22"/>
          <ac:picMkLst>
            <pc:docMk/>
            <pc:sldMk cId="985334239" sldId="323"/>
            <ac:picMk id="7" creationId="{BC2A84CE-4A46-3506-CCA1-718043C35534}"/>
          </ac:picMkLst>
        </pc:picChg>
      </pc:sldChg>
      <pc:sldChg chg="addSp delSp modSp new mod">
        <pc:chgData name="Tegegne, Hanna" userId="c50debc2-d18f-4139-b917-acdd40dcb106" providerId="ADAL" clId="{D361FB13-8E6E-42F0-BFB8-08E96ACC953B}" dt="2025-08-20T15:38:11.515" v="169" actId="14100"/>
        <pc:sldMkLst>
          <pc:docMk/>
          <pc:sldMk cId="2196155704" sldId="324"/>
        </pc:sldMkLst>
        <pc:spChg chg="del">
          <ac:chgData name="Tegegne, Hanna" userId="c50debc2-d18f-4139-b917-acdd40dcb106" providerId="ADAL" clId="{D361FB13-8E6E-42F0-BFB8-08E96ACC953B}" dt="2025-08-20T15:33:36.314" v="115" actId="22"/>
          <ac:spMkLst>
            <pc:docMk/>
            <pc:sldMk cId="2196155704" sldId="324"/>
            <ac:spMk id="3" creationId="{EE1B490B-FB95-DFCB-09A2-A2EE6A908F53}"/>
          </ac:spMkLst>
        </pc:spChg>
        <pc:spChg chg="add del mod">
          <ac:chgData name="Tegegne, Hanna" userId="c50debc2-d18f-4139-b917-acdd40dcb106" providerId="ADAL" clId="{D361FB13-8E6E-42F0-BFB8-08E96ACC953B}" dt="2025-08-20T15:37:23.431" v="154" actId="478"/>
          <ac:spMkLst>
            <pc:docMk/>
            <pc:sldMk cId="2196155704" sldId="324"/>
            <ac:spMk id="9" creationId="{95E13B55-A41F-1C33-43A2-BF2B6E9CBA0A}"/>
          </ac:spMkLst>
        </pc:spChg>
        <pc:picChg chg="add mod">
          <ac:chgData name="Tegegne, Hanna" userId="c50debc2-d18f-4139-b917-acdd40dcb106" providerId="ADAL" clId="{D361FB13-8E6E-42F0-BFB8-08E96ACC953B}" dt="2025-08-20T15:38:08.813" v="168" actId="14100"/>
          <ac:picMkLst>
            <pc:docMk/>
            <pc:sldMk cId="2196155704" sldId="324"/>
            <ac:picMk id="5" creationId="{B5559BA0-504F-E7E7-D3E1-CC2C9D1B27D3}"/>
          </ac:picMkLst>
        </pc:picChg>
        <pc:picChg chg="add del mod ord">
          <ac:chgData name="Tegegne, Hanna" userId="c50debc2-d18f-4139-b917-acdd40dcb106" providerId="ADAL" clId="{D361FB13-8E6E-42F0-BFB8-08E96ACC953B}" dt="2025-08-20T15:37:20.210" v="153" actId="478"/>
          <ac:picMkLst>
            <pc:docMk/>
            <pc:sldMk cId="2196155704" sldId="324"/>
            <ac:picMk id="7" creationId="{B6D98CB9-60EE-5CFA-7451-4687361DF577}"/>
          </ac:picMkLst>
        </pc:picChg>
        <pc:picChg chg="add mod">
          <ac:chgData name="Tegegne, Hanna" userId="c50debc2-d18f-4139-b917-acdd40dcb106" providerId="ADAL" clId="{D361FB13-8E6E-42F0-BFB8-08E96ACC953B}" dt="2025-08-20T15:38:11.515" v="169" actId="14100"/>
          <ac:picMkLst>
            <pc:docMk/>
            <pc:sldMk cId="2196155704" sldId="324"/>
            <ac:picMk id="10" creationId="{AE736336-35D7-AF5E-CF7E-2ED01D2806A2}"/>
          </ac:picMkLst>
        </pc:picChg>
      </pc:sldChg>
      <pc:sldChg chg="addSp delSp modSp new mod">
        <pc:chgData name="Tegegne, Hanna" userId="c50debc2-d18f-4139-b917-acdd40dcb106" providerId="ADAL" clId="{D361FB13-8E6E-42F0-BFB8-08E96ACC953B}" dt="2025-08-20T15:35:16.417" v="129" actId="14100"/>
        <pc:sldMkLst>
          <pc:docMk/>
          <pc:sldMk cId="1900294326" sldId="325"/>
        </pc:sldMkLst>
        <pc:spChg chg="del">
          <ac:chgData name="Tegegne, Hanna" userId="c50debc2-d18f-4139-b917-acdd40dcb106" providerId="ADAL" clId="{D361FB13-8E6E-42F0-BFB8-08E96ACC953B}" dt="2025-08-20T15:34:58.739" v="122" actId="22"/>
          <ac:spMkLst>
            <pc:docMk/>
            <pc:sldMk cId="1900294326" sldId="325"/>
            <ac:spMk id="3" creationId="{A48311F8-DC6B-47BE-83C5-CB9F7217B6AF}"/>
          </ac:spMkLst>
        </pc:spChg>
        <pc:picChg chg="add mod">
          <ac:chgData name="Tegegne, Hanna" userId="c50debc2-d18f-4139-b917-acdd40dcb106" providerId="ADAL" clId="{D361FB13-8E6E-42F0-BFB8-08E96ACC953B}" dt="2025-08-20T15:35:16.417" v="129" actId="14100"/>
          <ac:picMkLst>
            <pc:docMk/>
            <pc:sldMk cId="1900294326" sldId="325"/>
            <ac:picMk id="5" creationId="{1E20F7AF-C5F9-9F90-55D2-F020DC19E838}"/>
          </ac:picMkLst>
        </pc:picChg>
        <pc:picChg chg="add mod ord">
          <ac:chgData name="Tegegne, Hanna" userId="c50debc2-d18f-4139-b917-acdd40dcb106" providerId="ADAL" clId="{D361FB13-8E6E-42F0-BFB8-08E96ACC953B}" dt="2025-08-20T15:35:07.955" v="126" actId="14100"/>
          <ac:picMkLst>
            <pc:docMk/>
            <pc:sldMk cId="1900294326" sldId="325"/>
            <ac:picMk id="7" creationId="{0C5273A4-B921-6B5F-0811-6CC29B96D1A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55268-6FCC-4EC4-A108-2CF8188A5E15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46CC8-D095-4C3C-BBA8-E098B4E4D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47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AE1D0-900B-BF46-A699-C37088AD7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9521" y="1984287"/>
            <a:ext cx="6163295" cy="1677536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2074E-878A-4279-5683-BD014F176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9522" y="3811820"/>
            <a:ext cx="6163294" cy="49876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19105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FDFAA-2D09-77CF-7ED7-D600792A0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760" y="365125"/>
            <a:ext cx="9887712" cy="94116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CE690AD-D7B2-FB0F-557D-E95041D13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06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176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CFF45A-C04A-E5BC-4E9C-30C1C954D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9EB23-196A-D13B-B8B3-B8B7F9410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2CC61-2DEE-3C53-6B4D-2DC3F9D3F7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37001D-1DD7-B94E-8A8E-77A4590ACA0B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BD021-F8F7-983D-085F-3924E3DD9D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383EE-ABF0-DE0F-B0DE-335FDE8102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9ADCC-2843-4146-B258-7CCAC1FFF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350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turnerk13@xavier.edu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981F3-3D14-A2F8-F2E5-0B2FAC839F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9521" y="1984287"/>
            <a:ext cx="6877134" cy="1677536"/>
          </a:xfrm>
        </p:spPr>
        <p:txBody>
          <a:bodyPr>
            <a:normAutofit fontScale="90000"/>
          </a:bodyPr>
          <a:lstStyle/>
          <a:p>
            <a:r>
              <a:rPr lang="en-US" dirty="0"/>
              <a:t>TR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/>
              <a:t>O Scholars </a:t>
            </a:r>
            <a:br>
              <a:rPr lang="en-US" dirty="0"/>
            </a:br>
            <a:r>
              <a:rPr lang="en-US" dirty="0"/>
              <a:t>Student Support Services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BDA010-65BD-2DFE-CFD8-B1FA617012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2655" y="3842644"/>
            <a:ext cx="6163294" cy="498765"/>
          </a:xfrm>
        </p:spPr>
        <p:txBody>
          <a:bodyPr/>
          <a:lstStyle/>
          <a:p>
            <a:r>
              <a:rPr lang="en-US" dirty="0"/>
              <a:t>Fall 2025and Spring 2026 Orientation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76C0A0-FEA9-48D7-A4B5-BDDD3722780A}"/>
              </a:ext>
            </a:extLst>
          </p:cNvPr>
          <p:cNvSpPr/>
          <p:nvPr/>
        </p:nvSpPr>
        <p:spPr>
          <a:xfrm>
            <a:off x="5652655" y="4655127"/>
            <a:ext cx="39162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“We Coach Students to Success!”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A2D4A2-4D5A-40DB-B59D-CCABAF6D4D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871" y="719369"/>
            <a:ext cx="2786113" cy="1170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8E9D4D-DF8E-4586-919E-073CB4812B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2" t="43657" r="-772"/>
          <a:stretch/>
        </p:blipFill>
        <p:spPr>
          <a:xfrm>
            <a:off x="520393" y="2184678"/>
            <a:ext cx="4205468" cy="295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90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C514B-5BBC-781C-3BB0-FB2460302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E36BCE-610D-AF1A-B1A9-111E39C00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653"/>
          <a:stretch/>
        </p:blipFill>
        <p:spPr>
          <a:xfrm>
            <a:off x="3630169" y="0"/>
            <a:ext cx="3454175" cy="675741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B001FA-B68E-45E2-7A3E-578810965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630168" cy="67574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AC7FCE-5603-13F0-7E51-A7AD32F12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4344" y="0"/>
            <a:ext cx="5107656" cy="675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46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12E09-3723-EDB4-48D3-861CEDAFA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559BA0-504F-E7E7-D3E1-CC2C9D1B2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31119" cy="7210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736336-35D7-AF5E-CF7E-2ED01D280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345" y="0"/>
            <a:ext cx="3724656" cy="711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55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F4243-FE3A-E286-2214-72C2ACC59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5273A4-B921-6B5F-0811-6CC29B96D1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1675" y="0"/>
            <a:ext cx="6410326" cy="6858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20F7AF-C5F9-9F90-55D2-F020DC19E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781675" cy="78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94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1E1C17-3239-4C13-95F0-BB66043EF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04934" y="1155266"/>
            <a:ext cx="6858002" cy="45474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7AD5C90-90DF-4EDF-B80E-E1C3650376C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2132"/>
          <a:stretch/>
        </p:blipFill>
        <p:spPr>
          <a:xfrm>
            <a:off x="9107668" y="0"/>
            <a:ext cx="3084332" cy="6355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E746F9-E014-9232-019A-7EB4EE051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13" y="0"/>
            <a:ext cx="44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89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8FB021-C3B9-43E9-A3C8-DCF409F6B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222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2931" y="1971983"/>
            <a:ext cx="4368902" cy="576614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MUCH SUCCESS THIS SEMESTER!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8124" y="2797332"/>
            <a:ext cx="5621756" cy="950645"/>
          </a:xfrm>
        </p:spPr>
        <p:txBody>
          <a:bodyPr>
            <a:noAutofit/>
          </a:bodyPr>
          <a:lstStyle/>
          <a:p>
            <a:pPr algn="ctr"/>
            <a:r>
              <a:rPr lang="en-US" sz="2475" dirty="0"/>
              <a:t>TRIO Scholars</a:t>
            </a:r>
            <a:endParaRPr lang="en-US" sz="2025" dirty="0"/>
          </a:p>
          <a:p>
            <a:pPr algn="ctr"/>
            <a:r>
              <a:rPr lang="en-US" sz="2250" dirty="0"/>
              <a:t>“We Coach Students to Success!”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950" y="378572"/>
            <a:ext cx="1508760" cy="13481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33" y="1565991"/>
            <a:ext cx="3495822" cy="3410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22269B-3744-4FD4-95FE-E9F65C53CE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98" r="24124"/>
          <a:stretch/>
        </p:blipFill>
        <p:spPr>
          <a:xfrm>
            <a:off x="9701785" y="0"/>
            <a:ext cx="2490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2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B2676B-2A7E-48C0-980F-69B3337B6E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TR</a:t>
            </a:r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>
                <a:solidFill>
                  <a:prstClr val="black"/>
                </a:solidFill>
              </a:rPr>
              <a:t>O SCHOLARS!</a:t>
            </a:r>
            <a:br>
              <a:rPr lang="en-US" b="1" dirty="0"/>
            </a:br>
            <a:br>
              <a:rPr lang="en-US" b="1" dirty="0"/>
            </a:br>
            <a:r>
              <a:rPr lang="en-US" sz="2400" dirty="0"/>
              <a:t>Orientation Presentation Agreement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In order to receive credit for attending the Virtual Orientation Presentation please click the link provided for signature. </a:t>
            </a:r>
            <a:br>
              <a:rPr lang="en-US" b="1" dirty="0"/>
            </a:b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01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6058" y="854652"/>
            <a:ext cx="9887712" cy="941161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TRiO Scholars </a:t>
            </a:r>
            <a:br>
              <a:rPr lang="en-US" sz="3200" dirty="0"/>
            </a:br>
            <a:r>
              <a:rPr lang="en-US" sz="3200" dirty="0"/>
              <a:t>Student Support Services</a:t>
            </a:r>
            <a:br>
              <a:rPr lang="en-US" sz="3200" dirty="0"/>
            </a:br>
            <a:br>
              <a:rPr lang="en-US" sz="3200" dirty="0"/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3565" y="2105891"/>
            <a:ext cx="5846618" cy="401781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900" dirty="0">
                <a:latin typeface="Garamond" panose="02020404030301010803" pitchFamily="18" charset="0"/>
              </a:rPr>
              <a:t>WHAT IS TRiO?</a:t>
            </a:r>
          </a:p>
          <a:p>
            <a:r>
              <a:rPr lang="en-US" sz="2900" dirty="0">
                <a:latin typeface="Garamond" panose="02020404030301010803" pitchFamily="18" charset="0"/>
              </a:rPr>
              <a:t>TRiO is a Student Support Service program designed to empower students to achieve their personal, career, and educational goals and thrive in the college environment.</a:t>
            </a:r>
          </a:p>
          <a:p>
            <a:endParaRPr lang="en-US" sz="29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US" sz="2900" dirty="0">
                <a:latin typeface="Garamond" panose="02020404030301010803" pitchFamily="18" charset="0"/>
              </a:rPr>
              <a:t>OUR MISSION</a:t>
            </a:r>
          </a:p>
          <a:p>
            <a:r>
              <a:rPr lang="en-US" sz="2900" dirty="0">
                <a:latin typeface="Garamond" panose="02020404030301010803" pitchFamily="18" charset="0"/>
              </a:rPr>
              <a:t>TRiO, Student Support Services is committed to fostering a student-centered educational environment that helps program participants persist and graduate with a bachelor’s degree. The program provides academic, professional, financial, and personal support that enables students to navigate through college. The services are holistic and developmental</a:t>
            </a:r>
            <a:r>
              <a:rPr lang="en-US" sz="1650" dirty="0">
                <a:latin typeface="Garamond" panose="02020404030301010803" pitchFamily="18" charset="0"/>
              </a:rPr>
              <a:t>, </a:t>
            </a:r>
            <a:r>
              <a:rPr lang="en-US" sz="2900" dirty="0">
                <a:latin typeface="Garamond" panose="02020404030301010803" pitchFamily="18" charset="0"/>
              </a:rPr>
              <a:t>addressing the expressed educational needs of each student.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FE56DD-01EE-4D3E-A72C-47AA3A3199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127" t="1481" b="3518"/>
          <a:stretch/>
        </p:blipFill>
        <p:spPr>
          <a:xfrm>
            <a:off x="7658100" y="857250"/>
            <a:ext cx="30099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35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293" y="1772239"/>
            <a:ext cx="5412033" cy="4892512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br>
              <a:rPr lang="en-US" sz="3200" dirty="0">
                <a:latin typeface="Garamond" panose="02020404030301010803" pitchFamily="18" charset="0"/>
              </a:rPr>
            </a:br>
            <a:r>
              <a:rPr lang="en-US" sz="3200" dirty="0">
                <a:latin typeface="Garamond" panose="02020404030301010803" pitchFamily="18" charset="0"/>
              </a:rPr>
              <a:t>Our Office is a Fun Community Space.</a:t>
            </a:r>
            <a:br>
              <a:rPr lang="en-US" sz="3200" dirty="0">
                <a:latin typeface="Garamond" panose="02020404030301010803" pitchFamily="18" charset="0"/>
              </a:rPr>
            </a:br>
            <a:r>
              <a:rPr lang="en-US" sz="3200" dirty="0">
                <a:latin typeface="Garamond" panose="02020404030301010803" pitchFamily="18" charset="0"/>
              </a:rPr>
              <a:t>You are welcome to come in anytime </a:t>
            </a:r>
            <a:br>
              <a:rPr lang="en-US" sz="3200" dirty="0">
                <a:latin typeface="Garamond" panose="02020404030301010803" pitchFamily="18" charset="0"/>
              </a:rPr>
            </a:br>
            <a:r>
              <a:rPr lang="en-US" sz="3200" dirty="0">
                <a:latin typeface="Garamond" panose="02020404030301010803" pitchFamily="18" charset="0"/>
              </a:rPr>
              <a:t>We have delicious snacks </a:t>
            </a:r>
            <a:br>
              <a:rPr lang="en-US" sz="3200" dirty="0">
                <a:latin typeface="Garamond" panose="02020404030301010803" pitchFamily="18" charset="0"/>
              </a:rPr>
            </a:br>
            <a:r>
              <a:rPr lang="en-US" sz="3200" dirty="0">
                <a:latin typeface="Garamond" panose="02020404030301010803" pitchFamily="18" charset="0"/>
              </a:rPr>
              <a:t>We have school supplies</a:t>
            </a:r>
            <a:br>
              <a:rPr lang="en-US" sz="3200" dirty="0">
                <a:latin typeface="Garamond" panose="02020404030301010803" pitchFamily="18" charset="0"/>
              </a:rPr>
            </a:br>
            <a:r>
              <a:rPr lang="en-US" sz="3200" dirty="0">
                <a:latin typeface="Garamond" panose="02020404030301010803" pitchFamily="18" charset="0"/>
              </a:rPr>
              <a:t>We have laptops for checkout</a:t>
            </a:r>
            <a:br>
              <a:rPr lang="en-US" sz="3200" dirty="0">
                <a:latin typeface="Garamond" panose="02020404030301010803" pitchFamily="18" charset="0"/>
              </a:rPr>
            </a:br>
            <a:r>
              <a:rPr lang="en-US" sz="3200" dirty="0">
                <a:latin typeface="Garamond" panose="02020404030301010803" pitchFamily="18" charset="0"/>
              </a:rPr>
              <a:t>We have a helpful and passionate staff </a:t>
            </a:r>
            <a:br>
              <a:rPr lang="en-US" sz="3200" b="1" dirty="0">
                <a:latin typeface="Garamond" panose="02020404030301010803" pitchFamily="18" charset="0"/>
              </a:rPr>
            </a:br>
            <a:endParaRPr lang="en-US" sz="3200" b="1" dirty="0">
              <a:latin typeface="Garamond" panose="02020404030301010803" pitchFamily="18" charset="0"/>
            </a:endParaRPr>
          </a:p>
        </p:txBody>
      </p:sp>
      <p:pic>
        <p:nvPicPr>
          <p:cNvPr id="1028" name="Picture 4" descr="https://m.media-amazon.com/images/I/51VxzodESkL._AC_UF894,1000_QL80_.jpg">
            <a:extLst>
              <a:ext uri="{FF2B5EF4-FFF2-40B4-BE49-F238E27FC236}">
                <a16:creationId xmlns:a16="http://schemas.microsoft.com/office/drawing/2014/main" id="{3590C91D-BC27-4342-8E49-CD34998F3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186" y="465977"/>
            <a:ext cx="5058661" cy="3308130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22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E9DAE-C278-442F-9632-A57387773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302" y="2130455"/>
            <a:ext cx="9021453" cy="4044101"/>
          </a:xfrm>
        </p:spPr>
        <p:txBody>
          <a:bodyPr>
            <a:normAutofit fontScale="92500" lnSpcReduction="10000"/>
          </a:bodyPr>
          <a:lstStyle/>
          <a:p>
            <a:pPr marL="128588" indent="-128588" defTabSz="514350">
              <a:spcBef>
                <a:spcPts val="563"/>
              </a:spcBef>
              <a:buFont typeface="Arial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Monday-Wednesday 8:30-6:00 p.m. </a:t>
            </a:r>
          </a:p>
          <a:p>
            <a:pPr marL="128588" indent="-128588" defTabSz="514350">
              <a:spcBef>
                <a:spcPts val="563"/>
              </a:spcBef>
              <a:buFont typeface="Arial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Tuesday-Friday 8:30-5:00 p.m. </a:t>
            </a:r>
          </a:p>
          <a:p>
            <a:pPr lvl="1"/>
            <a:r>
              <a:rPr lang="en-US" sz="2200" b="1" dirty="0">
                <a:latin typeface="Garamond" panose="02020404030301010803" pitchFamily="18" charset="0"/>
              </a:rPr>
              <a:t>Saturday</a:t>
            </a:r>
            <a:r>
              <a:rPr lang="en-US" sz="2200" dirty="0">
                <a:latin typeface="Garamond" panose="02020404030301010803" pitchFamily="18" charset="0"/>
              </a:rPr>
              <a:t>: TBD Monday-Wednesday 8:30-6:00 p.m. </a:t>
            </a:r>
          </a:p>
          <a:p>
            <a:pPr lvl="1"/>
            <a:r>
              <a:rPr lang="en-US" sz="2200" dirty="0">
                <a:latin typeface="Garamond" panose="02020404030301010803" pitchFamily="18" charset="0"/>
              </a:rPr>
              <a:t>Tuesday-Friday 8:30-5:00 p.m. </a:t>
            </a:r>
          </a:p>
          <a:p>
            <a:pPr lvl="1"/>
            <a:r>
              <a:rPr lang="en-US" sz="2200" dirty="0">
                <a:latin typeface="Garamond" panose="02020404030301010803" pitchFamily="18" charset="0"/>
              </a:rPr>
              <a:t>Saturday: TBD </a:t>
            </a:r>
          </a:p>
          <a:p>
            <a:pPr lvl="1"/>
            <a:r>
              <a:rPr lang="en-US" sz="2200" dirty="0">
                <a:latin typeface="Garamond" panose="02020404030301010803" pitchFamily="18" charset="0"/>
              </a:rPr>
              <a:t>Phone: 513-745-3758</a:t>
            </a:r>
          </a:p>
          <a:p>
            <a:pPr lvl="1"/>
            <a:r>
              <a:rPr lang="en-US" sz="2200" dirty="0">
                <a:latin typeface="Garamond" panose="02020404030301010803" pitchFamily="18" charset="0"/>
              </a:rPr>
              <a:t>Email: </a:t>
            </a:r>
            <a:r>
              <a:rPr lang="en-US" sz="2200" dirty="0">
                <a:latin typeface="Garamond" panose="020204040303010108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turnerk13@xavier.edu</a:t>
            </a:r>
            <a:endParaRPr lang="en-US" sz="2200" dirty="0">
              <a:latin typeface="Garamond" panose="02020404030301010803" pitchFamily="18" charset="0"/>
            </a:endParaRPr>
          </a:p>
          <a:p>
            <a:pPr lvl="1"/>
            <a:r>
              <a:rPr lang="en-US" sz="2200" dirty="0">
                <a:latin typeface="Garamond" panose="02020404030301010803" pitchFamily="18" charset="0"/>
              </a:rPr>
              <a:t>E-mail, text, or call your individual TRiO advisors </a:t>
            </a:r>
          </a:p>
          <a:p>
            <a:pPr marL="128588" indent="-128588" defTabSz="514350">
              <a:spcBef>
                <a:spcPts val="563"/>
              </a:spcBef>
              <a:buFont typeface="Arial"/>
              <a:buChar char="•"/>
            </a:pPr>
            <a:endParaRPr lang="en-US" sz="2200" dirty="0">
              <a:latin typeface="Garamond" panose="02020404030301010803" pitchFamily="18" charset="0"/>
            </a:endParaRPr>
          </a:p>
          <a:p>
            <a:pPr marL="128588" indent="-128588" defTabSz="514350">
              <a:spcBef>
                <a:spcPts val="563"/>
              </a:spcBef>
              <a:buFont typeface="Arial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Phone: 513-745-3758</a:t>
            </a:r>
          </a:p>
          <a:p>
            <a:pPr marL="128588" indent="-128588" defTabSz="514350">
              <a:spcBef>
                <a:spcPts val="563"/>
              </a:spcBef>
              <a:buFont typeface="Arial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Email: </a:t>
            </a:r>
            <a:r>
              <a:rPr lang="en-US" sz="2200" dirty="0">
                <a:latin typeface="Garamond" panose="020204040303010108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turnerk13@xavier.</a:t>
            </a:r>
            <a:r>
              <a:rPr lang="en-US" sz="2200" dirty="0">
                <a:solidFill>
                  <a:prstClr val="white"/>
                </a:solidFill>
                <a:latin typeface="Garamond" panose="02020404030301010803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</a:t>
            </a:r>
            <a:endParaRPr lang="en-US" sz="2200" dirty="0">
              <a:solidFill>
                <a:prstClr val="white"/>
              </a:solidFill>
              <a:latin typeface="Garamond" panose="02020404030301010803" pitchFamily="18" charset="0"/>
            </a:endParaRPr>
          </a:p>
          <a:p>
            <a:pPr marL="128588" indent="-128588" defTabSz="514350">
              <a:spcBef>
                <a:spcPts val="563"/>
              </a:spcBef>
              <a:buFont typeface="Arial"/>
              <a:buChar char="•"/>
            </a:pPr>
            <a:r>
              <a:rPr lang="en-US" sz="1575" dirty="0">
                <a:solidFill>
                  <a:prstClr val="white"/>
                </a:solidFill>
                <a:latin typeface="+mj-lt"/>
              </a:rPr>
              <a:t>E-mail, text, or call your individual </a:t>
            </a:r>
            <a:r>
              <a:rPr lang="en-US" sz="1575" dirty="0">
                <a:solidFill>
                  <a:prstClr val="white"/>
                </a:solidFill>
                <a:latin typeface="Bernard MT Condensed" panose="02050806060905020404" pitchFamily="18" charset="0"/>
              </a:rPr>
              <a:t>TRiO advisors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4DBC49-B8B9-4EEB-BBB4-D386BA02B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523" y="1614077"/>
            <a:ext cx="4257675" cy="1257299"/>
          </a:xfrm>
          <a:prstGeom prst="rect">
            <a:avLst/>
          </a:prstGeom>
          <a:effectLst>
            <a:glow rad="127000">
              <a:schemeClr val="accent1"/>
            </a:glow>
          </a:effectLst>
        </p:spPr>
      </p:pic>
    </p:spTree>
    <p:extLst>
      <p:ext uri="{BB962C8B-B14F-4D97-AF65-F5344CB8AC3E}">
        <p14:creationId xmlns:p14="http://schemas.microsoft.com/office/powerpoint/2010/main" val="526764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5451" y="1725218"/>
            <a:ext cx="5553761" cy="4845264"/>
          </a:xfrm>
        </p:spPr>
        <p:txBody>
          <a:bodyPr>
            <a:normAutofit/>
          </a:bodyPr>
          <a:lstStyle/>
          <a:p>
            <a:r>
              <a:rPr lang="en-US" sz="1650" dirty="0"/>
              <a:t>3 Advisor Meetings, 1 Faculty Meeting (Different for Probation students)</a:t>
            </a:r>
          </a:p>
          <a:p>
            <a:pPr marL="0" indent="0">
              <a:buNone/>
            </a:pPr>
            <a:endParaRPr lang="en-US" sz="1650" dirty="0"/>
          </a:p>
          <a:p>
            <a:r>
              <a:rPr lang="en-US" sz="1650" dirty="0"/>
              <a:t>Attend 4 College Success Seminars (In-Person/Online)</a:t>
            </a:r>
          </a:p>
          <a:p>
            <a:pPr marL="0" indent="0">
              <a:buNone/>
            </a:pPr>
            <a:endParaRPr lang="en-US" sz="1650" dirty="0"/>
          </a:p>
          <a:p>
            <a:r>
              <a:rPr lang="en-US" sz="1650" dirty="0"/>
              <a:t>Study Table Hours –Depends on term GPA. All new students=12 hrs./ term</a:t>
            </a:r>
          </a:p>
          <a:p>
            <a:pPr marL="0" indent="0">
              <a:buNone/>
            </a:pPr>
            <a:endParaRPr lang="en-US" sz="1650" dirty="0"/>
          </a:p>
          <a:p>
            <a:r>
              <a:rPr lang="en-US" sz="1650" dirty="0"/>
              <a:t>Community Engagement &amp; Cultural Opportunities</a:t>
            </a:r>
          </a:p>
          <a:p>
            <a:pPr marL="0" indent="0">
              <a:buNone/>
            </a:pPr>
            <a:endParaRPr lang="en-US" sz="1650" dirty="0"/>
          </a:p>
          <a:p>
            <a:r>
              <a:rPr lang="en-US" sz="1650" dirty="0"/>
              <a:t>Tutoring/Supplemental Instruction- Academic Support Service, CLC 5</a:t>
            </a:r>
            <a:r>
              <a:rPr lang="en-US" sz="1650" baseline="30000" dirty="0"/>
              <a:t>th</a:t>
            </a:r>
            <a:r>
              <a:rPr lang="en-US" sz="1650" dirty="0"/>
              <a:t> Floor, and Tutor.com </a:t>
            </a:r>
          </a:p>
          <a:p>
            <a:endParaRPr lang="en-US" sz="1650" dirty="0"/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78D0EB-0578-428A-BC65-5341CD44F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270" y="254524"/>
            <a:ext cx="5023729" cy="346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9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095A78-FFEA-4220-BC52-F30AE6255808}"/>
              </a:ext>
            </a:extLst>
          </p:cNvPr>
          <p:cNvSpPr/>
          <p:nvPr/>
        </p:nvSpPr>
        <p:spPr>
          <a:xfrm>
            <a:off x="2493090" y="479869"/>
            <a:ext cx="5968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Community Engagement Opportunities </a:t>
            </a:r>
          </a:p>
        </p:txBody>
      </p:sp>
      <p:pic>
        <p:nvPicPr>
          <p:cNvPr id="13" name="Content Placeholder 12" descr="A group of people cooking&#10;&#10;AI-generated content may be incorrect.">
            <a:extLst>
              <a:ext uri="{FF2B5EF4-FFF2-40B4-BE49-F238E27FC236}">
                <a16:creationId xmlns:a16="http://schemas.microsoft.com/office/drawing/2014/main" id="{B2FCAAD3-6E44-446D-B427-2A1CF3C2A0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429" y="0"/>
            <a:ext cx="3988615" cy="3075559"/>
          </a:xfrm>
        </p:spPr>
      </p:pic>
      <p:pic>
        <p:nvPicPr>
          <p:cNvPr id="15" name="Picture 14" descr="A poster of food on a table&#10;&#10;AI-generated content may be incorrect.">
            <a:extLst>
              <a:ext uri="{FF2B5EF4-FFF2-40B4-BE49-F238E27FC236}">
                <a16:creationId xmlns:a16="http://schemas.microsoft.com/office/drawing/2014/main" id="{C8FB13E0-C63C-2F20-1FB6-46B1BB077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355" y="0"/>
            <a:ext cx="5299645" cy="4210510"/>
          </a:xfrm>
          <a:prstGeom prst="rect">
            <a:avLst/>
          </a:prstGeom>
        </p:spPr>
      </p:pic>
      <p:pic>
        <p:nvPicPr>
          <p:cNvPr id="17" name="Picture 16" descr="A poster for a student support service&#10;&#10;AI-generated content may be incorrect.">
            <a:extLst>
              <a:ext uri="{FF2B5EF4-FFF2-40B4-BE49-F238E27FC236}">
                <a16:creationId xmlns:a16="http://schemas.microsoft.com/office/drawing/2014/main" id="{2E2D895C-C748-D37B-E30A-C4CD1A16D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75559"/>
            <a:ext cx="4280935" cy="3302572"/>
          </a:xfrm>
          <a:prstGeom prst="rect">
            <a:avLst/>
          </a:prstGeom>
        </p:spPr>
      </p:pic>
      <p:pic>
        <p:nvPicPr>
          <p:cNvPr id="19" name="Picture 18" descr="A poster of a schedule&#10;&#10;AI-generated content may be incorrect.">
            <a:extLst>
              <a:ext uri="{FF2B5EF4-FFF2-40B4-BE49-F238E27FC236}">
                <a16:creationId xmlns:a16="http://schemas.microsoft.com/office/drawing/2014/main" id="{EE7AC0F5-A5A9-867F-A8DF-5433CDF65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3430" y="157138"/>
            <a:ext cx="3034298" cy="3820502"/>
          </a:xfrm>
          <a:prstGeom prst="rect">
            <a:avLst/>
          </a:prstGeom>
        </p:spPr>
      </p:pic>
      <p:pic>
        <p:nvPicPr>
          <p:cNvPr id="21" name="Picture 20" descr="A group of people smiling and looking at the camera&#10;&#10;AI-generated content may be incorrect.">
            <a:extLst>
              <a:ext uri="{FF2B5EF4-FFF2-40B4-BE49-F238E27FC236}">
                <a16:creationId xmlns:a16="http://schemas.microsoft.com/office/drawing/2014/main" id="{6DC07E23-3677-2E99-6DC5-AD088723B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7118" y="2999317"/>
            <a:ext cx="2807317" cy="36120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31C6332-ABA2-0B08-19DF-6777ED85103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9171" t="42201"/>
          <a:stretch/>
        </p:blipFill>
        <p:spPr>
          <a:xfrm>
            <a:off x="4247175" y="3995491"/>
            <a:ext cx="4425228" cy="34598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711128-A441-4975-FCD8-82B1206E2B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1466" y="1154988"/>
            <a:ext cx="2939383" cy="182480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BE438F-56F5-7C2C-4D14-20B73428DC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1870" y="2366433"/>
            <a:ext cx="3883114" cy="436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544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67AE5-1F46-4C39-911A-3C59CD0E9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54C9E0-6FF8-4F50-B50D-E168610A9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0976" y="0"/>
            <a:ext cx="730102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F59F02-643F-47C8-A7F3-4F1DD3CBD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2287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B27B28-B1EC-4417-B87B-799686FAEE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66" r="-4178" b="3333"/>
          <a:stretch/>
        </p:blipFill>
        <p:spPr>
          <a:xfrm>
            <a:off x="4890976" y="0"/>
            <a:ext cx="7846616" cy="683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58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7125E-9A08-4615-BB2A-2C34741B5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A69D00-0F33-42D8-81DF-C9C42BD58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372982" y="1372982"/>
            <a:ext cx="6943060" cy="4197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E6A53B-7428-39A3-4093-FE1128C9E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232" y="0"/>
            <a:ext cx="4620768" cy="6858000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F325C875-CEB5-35C8-95B8-08B877CE32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33088" y="0"/>
            <a:ext cx="2112264" cy="36941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CC6709-EE71-F71D-18B4-4A708B8276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834"/>
          <a:stretch/>
        </p:blipFill>
        <p:spPr>
          <a:xfrm>
            <a:off x="6245352" y="0"/>
            <a:ext cx="2283274" cy="43982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BA03CD-2C2B-107B-5598-4C9ABF75F60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72" t="2051" r="4568"/>
          <a:stretch/>
        </p:blipFill>
        <p:spPr>
          <a:xfrm>
            <a:off x="4133088" y="2808843"/>
            <a:ext cx="4395538" cy="524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95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9800" y="2158134"/>
            <a:ext cx="7178964" cy="4006216"/>
          </a:xfrm>
        </p:spPr>
        <p:txBody>
          <a:bodyPr>
            <a:normAutofit/>
          </a:bodyPr>
          <a:lstStyle/>
          <a:p>
            <a:r>
              <a:rPr lang="en-US" sz="2000" b="1" dirty="0">
                <a:latin typeface="Garamond" panose="02020404030301010803" pitchFamily="18" charset="0"/>
              </a:rPr>
              <a:t>New TRiO Scholars- </a:t>
            </a:r>
            <a:r>
              <a:rPr lang="en-US" sz="2000" dirty="0">
                <a:latin typeface="Garamond" panose="02020404030301010803" pitchFamily="18" charset="0"/>
              </a:rPr>
              <a:t>Schedule your first appointment to meet with your TRiO advisor/success coach to complete paperwork, etc. Sign up after orientation and/or call the office to schedule your appointment.</a:t>
            </a:r>
          </a:p>
          <a:p>
            <a:r>
              <a:rPr lang="en-US" sz="2000" b="1" dirty="0">
                <a:latin typeface="Garamond" panose="02020404030301010803" pitchFamily="18" charset="0"/>
              </a:rPr>
              <a:t>First Advising Appointment</a:t>
            </a:r>
            <a:r>
              <a:rPr lang="en-US" sz="2000" dirty="0">
                <a:latin typeface="Garamond" panose="02020404030301010803" pitchFamily="18" charset="0"/>
              </a:rPr>
              <a:t>- All TRiO Scholars need to schedule their first appointment to meet with their advisors before Friday, September 26</a:t>
            </a:r>
            <a:r>
              <a:rPr lang="en-US" sz="2000" baseline="30000" dirty="0">
                <a:latin typeface="Garamond" panose="02020404030301010803" pitchFamily="18" charset="0"/>
              </a:rPr>
              <a:t>th</a:t>
            </a:r>
            <a:r>
              <a:rPr lang="en-US" sz="2000" dirty="0">
                <a:latin typeface="Garamond" panose="02020404030301010803" pitchFamily="18" charset="0"/>
              </a:rPr>
              <a:t>.</a:t>
            </a:r>
          </a:p>
          <a:p>
            <a:r>
              <a:rPr lang="en-US" sz="2000" b="1" dirty="0">
                <a:latin typeface="Garamond" panose="02020404030301010803" pitchFamily="18" charset="0"/>
              </a:rPr>
              <a:t>Academic Planners- </a:t>
            </a:r>
            <a:r>
              <a:rPr lang="en-US" sz="2000" dirty="0">
                <a:latin typeface="Garamond" panose="02020404030301010803" pitchFamily="18" charset="0"/>
              </a:rPr>
              <a:t>Please stop by the office to pick one up.</a:t>
            </a:r>
          </a:p>
          <a:p>
            <a:r>
              <a:rPr lang="en-US" sz="2000" b="1" dirty="0">
                <a:latin typeface="Garamond" panose="02020404030301010803" pitchFamily="18" charset="0"/>
              </a:rPr>
              <a:t>School Supplies- </a:t>
            </a:r>
            <a:r>
              <a:rPr lang="en-US" sz="2000" dirty="0">
                <a:latin typeface="Garamond" panose="02020404030301010803" pitchFamily="18" charset="0"/>
              </a:rPr>
              <a:t>Notebooks, Pencils, Pens, Highlighters, Notecards, etc. available in the TRiO Scholars SSS office.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948414-C41B-035E-D4B4-F0EDD31288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69166" t="-15494" r="2" b="-18536"/>
          <a:stretch/>
        </p:blipFill>
        <p:spPr>
          <a:xfrm>
            <a:off x="5686425" y="1024071"/>
            <a:ext cx="65055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76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436</Words>
  <Application>Microsoft Office PowerPoint</Application>
  <PresentationFormat>Widescreen</PresentationFormat>
  <Paragraphs>40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Bernard MT Condensed</vt:lpstr>
      <vt:lpstr>Calibri</vt:lpstr>
      <vt:lpstr>Calibri Light</vt:lpstr>
      <vt:lpstr>Garamond</vt:lpstr>
      <vt:lpstr>Office Theme</vt:lpstr>
      <vt:lpstr>TRiO Scholars  Student Support Services</vt:lpstr>
      <vt:lpstr>TRiO Scholars  Student Support Services  </vt:lpstr>
      <vt:lpstr> Our Office is a Fun Community Space. You are welcome to come in anytime  We have delicious snacks  We have school supplies We have laptops for checkout We have a helpful and passionate staff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MUCH SUCCESS THIS SEMESTER!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Murphy, Jessica</dc:creator>
  <cp:lastModifiedBy>Tegegne, Hanna</cp:lastModifiedBy>
  <cp:revision>18</cp:revision>
  <dcterms:created xsi:type="dcterms:W3CDTF">2024-03-13T22:14:54Z</dcterms:created>
  <dcterms:modified xsi:type="dcterms:W3CDTF">2025-08-20T18:46:02Z</dcterms:modified>
</cp:coreProperties>
</file>