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74" r:id="rId2"/>
    <p:sldId id="290" r:id="rId3"/>
    <p:sldId id="286" r:id="rId4"/>
    <p:sldId id="289" r:id="rId5"/>
    <p:sldId id="294" r:id="rId6"/>
    <p:sldId id="288" r:id="rId7"/>
    <p:sldId id="292" r:id="rId8"/>
    <p:sldId id="293" r:id="rId9"/>
    <p:sldId id="291" r:id="rId10"/>
    <p:sldId id="287" r:id="rId11"/>
    <p:sldId id="270" r:id="rId12"/>
    <p:sldId id="279" r:id="rId13"/>
    <p:sldId id="285" r:id="rId14"/>
    <p:sldId id="283" r:id="rId15"/>
    <p:sldId id="284" r:id="rId16"/>
    <p:sldId id="280" r:id="rId17"/>
    <p:sldId id="282" r:id="rId18"/>
    <p:sldId id="281" r:id="rId19"/>
    <p:sldId id="271" r:id="rId20"/>
    <p:sldId id="275" r:id="rId21"/>
    <p:sldId id="278" r:id="rId22"/>
    <p:sldId id="277" r:id="rId23"/>
    <p:sldId id="276" r:id="rId24"/>
    <p:sldId id="273" r:id="rId25"/>
    <p:sldId id="259" r:id="rId26"/>
    <p:sldId id="258" r:id="rId27"/>
    <p:sldId id="267" r:id="rId28"/>
    <p:sldId id="262" r:id="rId29"/>
    <p:sldId id="268" r:id="rId30"/>
    <p:sldId id="266" r:id="rId31"/>
    <p:sldId id="260" r:id="rId32"/>
    <p:sldId id="265" r:id="rId33"/>
    <p:sldId id="264" r:id="rId34"/>
    <p:sldId id="263" r:id="rId35"/>
    <p:sldId id="261" r:id="rId36"/>
    <p:sldId id="269"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2" autoAdjust="0"/>
    <p:restoredTop sz="94671" autoAdjust="0"/>
  </p:normalViewPr>
  <p:slideViewPr>
    <p:cSldViewPr>
      <p:cViewPr>
        <p:scale>
          <a:sx n="76" d="100"/>
          <a:sy n="76" d="100"/>
        </p:scale>
        <p:origin x="-111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4A806B-E4F0-4724-AA55-C7EC2330E3CB}" type="datetimeFigureOut">
              <a:rPr lang="en-US" smtClean="0"/>
              <a:t>9/30/2015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1BDCAA-F286-43A0-8E59-F788515B5372}" type="slidenum">
              <a:rPr lang="en-US" smtClean="0"/>
              <a:t>‹#›</a:t>
            </a:fld>
            <a:endParaRPr lang="en-US" dirty="0"/>
          </a:p>
        </p:txBody>
      </p:sp>
    </p:spTree>
    <p:extLst>
      <p:ext uri="{BB962C8B-B14F-4D97-AF65-F5344CB8AC3E}">
        <p14:creationId xmlns:p14="http://schemas.microsoft.com/office/powerpoint/2010/main" val="1148893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2</a:t>
            </a:fld>
            <a:endParaRPr lang="en-US" sz="1000" u="none">
              <a:solidFill>
                <a:prstClr val="black"/>
              </a:solidFill>
              <a:latin typeface="Fujiyama"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12</a:t>
            </a:fld>
            <a:endParaRPr lang="en-US" sz="1000" u="none">
              <a:solidFill>
                <a:prstClr val="black"/>
              </a:solidFill>
              <a:latin typeface="Fujiyama"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13</a:t>
            </a:fld>
            <a:endParaRPr lang="en-US" sz="1000" u="none">
              <a:solidFill>
                <a:prstClr val="black"/>
              </a:solidFill>
              <a:latin typeface="Fujiyama"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14</a:t>
            </a:fld>
            <a:endParaRPr lang="en-US" sz="1000" u="none">
              <a:solidFill>
                <a:prstClr val="black"/>
              </a:solidFill>
              <a:latin typeface="Fujiyama"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15</a:t>
            </a:fld>
            <a:endParaRPr lang="en-US" sz="1000" u="none">
              <a:solidFill>
                <a:prstClr val="black"/>
              </a:solidFill>
              <a:latin typeface="Fujiyama"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16</a:t>
            </a:fld>
            <a:endParaRPr lang="en-US" sz="1000" u="none">
              <a:solidFill>
                <a:prstClr val="black"/>
              </a:solidFill>
              <a:latin typeface="Fujiyama"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17</a:t>
            </a:fld>
            <a:endParaRPr lang="en-US" sz="1000" u="none">
              <a:solidFill>
                <a:prstClr val="black"/>
              </a:solidFill>
              <a:latin typeface="Fujiyama"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18</a:t>
            </a:fld>
            <a:endParaRPr lang="en-US" sz="1000" u="none" dirty="0">
              <a:solidFill>
                <a:prstClr val="black"/>
              </a:solidFill>
              <a:latin typeface="Fujiyama"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19</a:t>
            </a:fld>
            <a:endParaRPr lang="en-US" sz="1000" u="none" dirty="0">
              <a:solidFill>
                <a:prstClr val="black"/>
              </a:solidFill>
              <a:latin typeface="Fujiyama"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20</a:t>
            </a:fld>
            <a:endParaRPr lang="en-US" sz="1000" u="none">
              <a:solidFill>
                <a:prstClr val="black"/>
              </a:solidFill>
              <a:latin typeface="Fujiyama"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21</a:t>
            </a:fld>
            <a:endParaRPr lang="en-US" sz="1000" u="none">
              <a:solidFill>
                <a:prstClr val="black"/>
              </a:solidFill>
              <a:latin typeface="Fujiyam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3</a:t>
            </a:fld>
            <a:endParaRPr lang="en-US" sz="1000" u="none">
              <a:solidFill>
                <a:prstClr val="black"/>
              </a:solidFill>
              <a:latin typeface="Fujiyama"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22</a:t>
            </a:fld>
            <a:endParaRPr lang="en-US" sz="1000" u="none">
              <a:solidFill>
                <a:prstClr val="black"/>
              </a:solidFill>
              <a:latin typeface="Fujiyama"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23</a:t>
            </a:fld>
            <a:endParaRPr lang="en-US" sz="1000" u="none">
              <a:solidFill>
                <a:prstClr val="black"/>
              </a:solidFill>
              <a:latin typeface="Fujiyama"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24</a:t>
            </a:fld>
            <a:endParaRPr lang="en-US" sz="1000" u="none">
              <a:solidFill>
                <a:prstClr val="black"/>
              </a:solidFill>
              <a:latin typeface="Fujiyama"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25</a:t>
            </a:fld>
            <a:endParaRPr lang="en-US" sz="1000" u="none" dirty="0">
              <a:solidFill>
                <a:prstClr val="black"/>
              </a:solidFill>
              <a:latin typeface="Fujiyama"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26</a:t>
            </a:fld>
            <a:endParaRPr lang="en-US" sz="1000" u="none" dirty="0">
              <a:solidFill>
                <a:prstClr val="black"/>
              </a:solidFill>
              <a:latin typeface="Fujiyama"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27</a:t>
            </a:fld>
            <a:endParaRPr lang="en-US" sz="1000" u="none" dirty="0">
              <a:solidFill>
                <a:prstClr val="black"/>
              </a:solidFill>
              <a:latin typeface="Fujiyama"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28</a:t>
            </a:fld>
            <a:endParaRPr lang="en-US" sz="1000" u="none" dirty="0">
              <a:solidFill>
                <a:prstClr val="black"/>
              </a:solidFill>
              <a:latin typeface="Fujiyama"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29</a:t>
            </a:fld>
            <a:endParaRPr lang="en-US" sz="1000" u="none" dirty="0">
              <a:solidFill>
                <a:prstClr val="black"/>
              </a:solidFill>
              <a:latin typeface="Fujiyama"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30</a:t>
            </a:fld>
            <a:endParaRPr lang="en-US" sz="1000" u="none" dirty="0">
              <a:solidFill>
                <a:prstClr val="black"/>
              </a:solidFill>
              <a:latin typeface="Fujiyama"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31</a:t>
            </a:fld>
            <a:endParaRPr lang="en-US" sz="1000" u="none" dirty="0">
              <a:solidFill>
                <a:prstClr val="black"/>
              </a:solidFill>
              <a:latin typeface="Fujiyama"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4</a:t>
            </a:fld>
            <a:endParaRPr lang="en-US" sz="1000" u="none">
              <a:solidFill>
                <a:prstClr val="black"/>
              </a:solidFill>
              <a:latin typeface="Fujiyama"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32</a:t>
            </a:fld>
            <a:endParaRPr lang="en-US" sz="1000" u="none" dirty="0">
              <a:solidFill>
                <a:prstClr val="black"/>
              </a:solidFill>
              <a:latin typeface="Fujiyama"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33</a:t>
            </a:fld>
            <a:endParaRPr lang="en-US" sz="1000" u="none" dirty="0">
              <a:solidFill>
                <a:prstClr val="black"/>
              </a:solidFill>
              <a:latin typeface="Fujiyama"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34</a:t>
            </a:fld>
            <a:endParaRPr lang="en-US" sz="1000" u="none" dirty="0">
              <a:solidFill>
                <a:prstClr val="black"/>
              </a:solidFill>
              <a:latin typeface="Fujiyama"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35</a:t>
            </a:fld>
            <a:endParaRPr lang="en-US" sz="1000" u="none" dirty="0">
              <a:solidFill>
                <a:prstClr val="black"/>
              </a:solidFill>
              <a:latin typeface="Fujiyama"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5</a:t>
            </a:fld>
            <a:endParaRPr lang="en-US" sz="1000" u="none">
              <a:solidFill>
                <a:prstClr val="black"/>
              </a:solidFill>
              <a:latin typeface="Fujiyama"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6</a:t>
            </a:fld>
            <a:endParaRPr lang="en-US" sz="1000" u="none">
              <a:solidFill>
                <a:prstClr val="black"/>
              </a:solidFill>
              <a:latin typeface="Fujiyama"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7</a:t>
            </a:fld>
            <a:endParaRPr lang="en-US" sz="1000" u="none">
              <a:solidFill>
                <a:prstClr val="black"/>
              </a:solidFill>
              <a:latin typeface="Fujiyama"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8</a:t>
            </a:fld>
            <a:endParaRPr lang="en-US" sz="1000" u="none">
              <a:solidFill>
                <a:prstClr val="black"/>
              </a:solidFill>
              <a:latin typeface="Fujiyama"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9</a:t>
            </a:fld>
            <a:endParaRPr lang="en-US" sz="1000" u="none">
              <a:solidFill>
                <a:prstClr val="black"/>
              </a:solidFill>
              <a:latin typeface="Fujiyama"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674" eaLnBrk="0" hangingPunct="0">
              <a:defRPr sz="4100" u="sng">
                <a:solidFill>
                  <a:schemeClr val="tx1"/>
                </a:solidFill>
                <a:latin typeface="Arial" pitchFamily="34" charset="0"/>
              </a:defRPr>
            </a:lvl1pPr>
            <a:lvl2pPr marL="722296" indent="-277806" defTabSz="913674" eaLnBrk="0" hangingPunct="0">
              <a:defRPr sz="4100" u="sng">
                <a:solidFill>
                  <a:schemeClr val="tx1"/>
                </a:solidFill>
                <a:latin typeface="Arial" pitchFamily="34" charset="0"/>
              </a:defRPr>
            </a:lvl2pPr>
            <a:lvl3pPr marL="1111225" indent="-222245" defTabSz="913674" eaLnBrk="0" hangingPunct="0">
              <a:defRPr sz="4100" u="sng">
                <a:solidFill>
                  <a:schemeClr val="tx1"/>
                </a:solidFill>
                <a:latin typeface="Arial" pitchFamily="34" charset="0"/>
              </a:defRPr>
            </a:lvl3pPr>
            <a:lvl4pPr marL="1555714" indent="-222245" defTabSz="913674" eaLnBrk="0" hangingPunct="0">
              <a:defRPr sz="4100" u="sng">
                <a:solidFill>
                  <a:schemeClr val="tx1"/>
                </a:solidFill>
                <a:latin typeface="Arial" pitchFamily="34" charset="0"/>
              </a:defRPr>
            </a:lvl4pPr>
            <a:lvl5pPr marL="2000204" indent="-222245" defTabSz="913674" eaLnBrk="0" hangingPunct="0">
              <a:defRPr sz="4100" u="sng">
                <a:solidFill>
                  <a:schemeClr val="tx1"/>
                </a:solidFill>
                <a:latin typeface="Arial" pitchFamily="34" charset="0"/>
              </a:defRPr>
            </a:lvl5pPr>
            <a:lvl6pPr marL="2444694" indent="-222245" algn="ctr" defTabSz="913674" eaLnBrk="0" fontAlgn="base" hangingPunct="0">
              <a:spcBef>
                <a:spcPct val="0"/>
              </a:spcBef>
              <a:spcAft>
                <a:spcPct val="0"/>
              </a:spcAft>
              <a:defRPr sz="4100" u="sng">
                <a:solidFill>
                  <a:schemeClr val="tx1"/>
                </a:solidFill>
                <a:latin typeface="Arial" pitchFamily="34" charset="0"/>
              </a:defRPr>
            </a:lvl6pPr>
            <a:lvl7pPr marL="2889184" indent="-222245" algn="ctr" defTabSz="913674" eaLnBrk="0" fontAlgn="base" hangingPunct="0">
              <a:spcBef>
                <a:spcPct val="0"/>
              </a:spcBef>
              <a:spcAft>
                <a:spcPct val="0"/>
              </a:spcAft>
              <a:defRPr sz="4100" u="sng">
                <a:solidFill>
                  <a:schemeClr val="tx1"/>
                </a:solidFill>
                <a:latin typeface="Arial" pitchFamily="34" charset="0"/>
              </a:defRPr>
            </a:lvl7pPr>
            <a:lvl8pPr marL="3333674" indent="-222245" algn="ctr" defTabSz="913674" eaLnBrk="0" fontAlgn="base" hangingPunct="0">
              <a:spcBef>
                <a:spcPct val="0"/>
              </a:spcBef>
              <a:spcAft>
                <a:spcPct val="0"/>
              </a:spcAft>
              <a:defRPr sz="4100" u="sng">
                <a:solidFill>
                  <a:schemeClr val="tx1"/>
                </a:solidFill>
                <a:latin typeface="Arial" pitchFamily="34" charset="0"/>
              </a:defRPr>
            </a:lvl8pPr>
            <a:lvl9pPr marL="3778164" indent="-222245" algn="ctr" defTabSz="913674" eaLnBrk="0" fontAlgn="base" hangingPunct="0">
              <a:spcBef>
                <a:spcPct val="0"/>
              </a:spcBef>
              <a:spcAft>
                <a:spcPct val="0"/>
              </a:spcAft>
              <a:defRPr sz="4100" u="sng">
                <a:solidFill>
                  <a:schemeClr val="tx1"/>
                </a:solidFill>
                <a:latin typeface="Arial" pitchFamily="34" charset="0"/>
              </a:defRPr>
            </a:lvl9pPr>
          </a:lstStyle>
          <a:p>
            <a:fld id="{B334D484-4D3F-4734-A7F2-B41F1217D49F}" type="slidenum">
              <a:rPr lang="en-US" sz="1000" u="none">
                <a:solidFill>
                  <a:prstClr val="black"/>
                </a:solidFill>
                <a:latin typeface="Fujiyama" charset="0"/>
              </a:rPr>
              <a:pPr/>
              <a:t>10</a:t>
            </a:fld>
            <a:endParaRPr lang="en-US" sz="1000" u="none">
              <a:solidFill>
                <a:prstClr val="black"/>
              </a:solidFill>
              <a:latin typeface="Fujiyam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dirty="0"/>
            </a:lvl1pPr>
          </a:lstStyle>
          <a:p>
            <a:pPr>
              <a:defRPr/>
            </a:pPr>
            <a:endParaRPr lang="en-US" dirty="0">
              <a:solidFill>
                <a:srgbClr val="F8F8F8"/>
              </a:solidFill>
            </a:endParaRPr>
          </a:p>
        </p:txBody>
      </p:sp>
      <p:sp>
        <p:nvSpPr>
          <p:cNvPr id="5" name="Rectangle 5"/>
          <p:cNvSpPr>
            <a:spLocks noGrp="1" noChangeArrowheads="1"/>
          </p:cNvSpPr>
          <p:nvPr>
            <p:ph type="ftr" sz="quarter" idx="11"/>
          </p:nvPr>
        </p:nvSpPr>
        <p:spPr/>
        <p:txBody>
          <a:bodyPr/>
          <a:lstStyle>
            <a:lvl1pPr>
              <a:defRPr dirty="0"/>
            </a:lvl1pPr>
          </a:lstStyle>
          <a:p>
            <a:pPr>
              <a:defRPr/>
            </a:pPr>
            <a:endParaRPr lang="en-US" dirty="0">
              <a:solidFill>
                <a:srgbClr val="F8F8F8"/>
              </a:solidFill>
            </a:endParaRPr>
          </a:p>
        </p:txBody>
      </p:sp>
      <p:sp>
        <p:nvSpPr>
          <p:cNvPr id="6" name="Rectangle 6"/>
          <p:cNvSpPr>
            <a:spLocks noGrp="1" noChangeArrowheads="1"/>
          </p:cNvSpPr>
          <p:nvPr>
            <p:ph type="sldNum" sz="quarter" idx="12"/>
          </p:nvPr>
        </p:nvSpPr>
        <p:spPr/>
        <p:txBody>
          <a:bodyPr/>
          <a:lstStyle>
            <a:lvl1pPr>
              <a:defRPr/>
            </a:lvl1pPr>
          </a:lstStyle>
          <a:p>
            <a:pPr>
              <a:defRPr/>
            </a:pPr>
            <a:fld id="{770FDCB6-5C78-42AD-BAEA-C297F67D345E}" type="slidenum">
              <a:rPr lang="en-US">
                <a:solidFill>
                  <a:srgbClr val="F8F8F8"/>
                </a:solidFill>
              </a:rPr>
              <a:pPr>
                <a:defRPr/>
              </a:pPr>
              <a:t>‹#›</a:t>
            </a:fld>
            <a:endParaRPr lang="en-US" dirty="0">
              <a:solidFill>
                <a:srgbClr val="F8F8F8"/>
              </a:solidFill>
            </a:endParaRPr>
          </a:p>
        </p:txBody>
      </p:sp>
    </p:spTree>
    <p:extLst>
      <p:ext uri="{BB962C8B-B14F-4D97-AF65-F5344CB8AC3E}">
        <p14:creationId xmlns:p14="http://schemas.microsoft.com/office/powerpoint/2010/main" val="2636286829"/>
      </p:ext>
    </p:extLst>
  </p:cSld>
  <p:clrMapOvr>
    <a:masterClrMapping/>
  </p:clrMapOvr>
  <p:transition spd="slow">
    <p:cut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dirty="0"/>
            </a:lvl1pPr>
          </a:lstStyle>
          <a:p>
            <a:pPr>
              <a:defRPr/>
            </a:pPr>
            <a:endParaRPr lang="en-US" dirty="0">
              <a:solidFill>
                <a:srgbClr val="F8F8F8"/>
              </a:solidFill>
            </a:endParaRPr>
          </a:p>
        </p:txBody>
      </p:sp>
      <p:sp>
        <p:nvSpPr>
          <p:cNvPr id="5" name="Rectangle 5"/>
          <p:cNvSpPr>
            <a:spLocks noGrp="1" noChangeArrowheads="1"/>
          </p:cNvSpPr>
          <p:nvPr>
            <p:ph type="ftr" sz="quarter" idx="11"/>
          </p:nvPr>
        </p:nvSpPr>
        <p:spPr/>
        <p:txBody>
          <a:bodyPr/>
          <a:lstStyle>
            <a:lvl1pPr>
              <a:defRPr dirty="0"/>
            </a:lvl1pPr>
          </a:lstStyle>
          <a:p>
            <a:pPr>
              <a:defRPr/>
            </a:pPr>
            <a:endParaRPr lang="en-US" dirty="0">
              <a:solidFill>
                <a:srgbClr val="F8F8F8"/>
              </a:solidFill>
            </a:endParaRPr>
          </a:p>
        </p:txBody>
      </p:sp>
      <p:sp>
        <p:nvSpPr>
          <p:cNvPr id="6" name="Rectangle 6"/>
          <p:cNvSpPr>
            <a:spLocks noGrp="1" noChangeArrowheads="1"/>
          </p:cNvSpPr>
          <p:nvPr>
            <p:ph type="sldNum" sz="quarter" idx="12"/>
          </p:nvPr>
        </p:nvSpPr>
        <p:spPr/>
        <p:txBody>
          <a:bodyPr/>
          <a:lstStyle>
            <a:lvl1pPr>
              <a:defRPr/>
            </a:lvl1pPr>
          </a:lstStyle>
          <a:p>
            <a:pPr>
              <a:defRPr/>
            </a:pPr>
            <a:fld id="{787568A8-7D33-4771-B936-E6F7A8E6B430}" type="slidenum">
              <a:rPr lang="en-US">
                <a:solidFill>
                  <a:srgbClr val="F8F8F8"/>
                </a:solidFill>
              </a:rPr>
              <a:pPr>
                <a:defRPr/>
              </a:pPr>
              <a:t>‹#›</a:t>
            </a:fld>
            <a:endParaRPr lang="en-US" dirty="0">
              <a:solidFill>
                <a:srgbClr val="F8F8F8"/>
              </a:solidFill>
            </a:endParaRPr>
          </a:p>
        </p:txBody>
      </p:sp>
    </p:spTree>
    <p:extLst>
      <p:ext uri="{BB962C8B-B14F-4D97-AF65-F5344CB8AC3E}">
        <p14:creationId xmlns:p14="http://schemas.microsoft.com/office/powerpoint/2010/main" val="2317589827"/>
      </p:ext>
    </p:extLst>
  </p:cSld>
  <p:clrMapOvr>
    <a:masterClrMapping/>
  </p:clrMapOvr>
  <p:transition spd="slow">
    <p:cut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7620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4025" y="762000"/>
            <a:ext cx="6251575"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dirty="0"/>
            </a:lvl1pPr>
          </a:lstStyle>
          <a:p>
            <a:pPr>
              <a:defRPr/>
            </a:pPr>
            <a:endParaRPr lang="en-US" dirty="0">
              <a:solidFill>
                <a:srgbClr val="F8F8F8"/>
              </a:solidFill>
            </a:endParaRPr>
          </a:p>
        </p:txBody>
      </p:sp>
      <p:sp>
        <p:nvSpPr>
          <p:cNvPr id="5" name="Rectangle 5"/>
          <p:cNvSpPr>
            <a:spLocks noGrp="1" noChangeArrowheads="1"/>
          </p:cNvSpPr>
          <p:nvPr>
            <p:ph type="ftr" sz="quarter" idx="11"/>
          </p:nvPr>
        </p:nvSpPr>
        <p:spPr/>
        <p:txBody>
          <a:bodyPr/>
          <a:lstStyle>
            <a:lvl1pPr>
              <a:defRPr dirty="0"/>
            </a:lvl1pPr>
          </a:lstStyle>
          <a:p>
            <a:pPr>
              <a:defRPr/>
            </a:pPr>
            <a:endParaRPr lang="en-US" dirty="0">
              <a:solidFill>
                <a:srgbClr val="F8F8F8"/>
              </a:solidFill>
            </a:endParaRPr>
          </a:p>
        </p:txBody>
      </p:sp>
      <p:sp>
        <p:nvSpPr>
          <p:cNvPr id="6" name="Rectangle 6"/>
          <p:cNvSpPr>
            <a:spLocks noGrp="1" noChangeArrowheads="1"/>
          </p:cNvSpPr>
          <p:nvPr>
            <p:ph type="sldNum" sz="quarter" idx="12"/>
          </p:nvPr>
        </p:nvSpPr>
        <p:spPr/>
        <p:txBody>
          <a:bodyPr/>
          <a:lstStyle>
            <a:lvl1pPr>
              <a:defRPr/>
            </a:lvl1pPr>
          </a:lstStyle>
          <a:p>
            <a:pPr>
              <a:defRPr/>
            </a:pPr>
            <a:fld id="{B45DCDBE-04C5-4B77-918F-382214FC4591}" type="slidenum">
              <a:rPr lang="en-US">
                <a:solidFill>
                  <a:srgbClr val="F8F8F8"/>
                </a:solidFill>
              </a:rPr>
              <a:pPr>
                <a:defRPr/>
              </a:pPr>
              <a:t>‹#›</a:t>
            </a:fld>
            <a:endParaRPr lang="en-US" dirty="0">
              <a:solidFill>
                <a:srgbClr val="F8F8F8"/>
              </a:solidFill>
            </a:endParaRPr>
          </a:p>
        </p:txBody>
      </p:sp>
    </p:spTree>
    <p:extLst>
      <p:ext uri="{BB962C8B-B14F-4D97-AF65-F5344CB8AC3E}">
        <p14:creationId xmlns:p14="http://schemas.microsoft.com/office/powerpoint/2010/main" val="1060627883"/>
      </p:ext>
    </p:extLst>
  </p:cSld>
  <p:clrMapOvr>
    <a:masterClrMapping/>
  </p:clrMapOvr>
  <p:transition spd="slow">
    <p:cut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4025" y="762000"/>
            <a:ext cx="8537575"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804988"/>
            <a:ext cx="3924300" cy="3833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33900" y="1804988"/>
            <a:ext cx="3925888" cy="3833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dirty="0"/>
            </a:lvl1pPr>
          </a:lstStyle>
          <a:p>
            <a:pPr>
              <a:defRPr/>
            </a:pPr>
            <a:endParaRPr lang="en-US" dirty="0">
              <a:solidFill>
                <a:srgbClr val="F8F8F8"/>
              </a:solidFill>
            </a:endParaRPr>
          </a:p>
        </p:txBody>
      </p:sp>
      <p:sp>
        <p:nvSpPr>
          <p:cNvPr id="6" name="Rectangle 5"/>
          <p:cNvSpPr>
            <a:spLocks noGrp="1" noChangeArrowheads="1"/>
          </p:cNvSpPr>
          <p:nvPr>
            <p:ph type="ftr" sz="quarter" idx="11"/>
          </p:nvPr>
        </p:nvSpPr>
        <p:spPr/>
        <p:txBody>
          <a:bodyPr/>
          <a:lstStyle>
            <a:lvl1pPr>
              <a:defRPr dirty="0"/>
            </a:lvl1pPr>
          </a:lstStyle>
          <a:p>
            <a:pPr>
              <a:defRPr/>
            </a:pPr>
            <a:endParaRPr lang="en-US" dirty="0">
              <a:solidFill>
                <a:srgbClr val="F8F8F8"/>
              </a:solidFill>
            </a:endParaRPr>
          </a:p>
        </p:txBody>
      </p:sp>
      <p:sp>
        <p:nvSpPr>
          <p:cNvPr id="7" name="Rectangle 6"/>
          <p:cNvSpPr>
            <a:spLocks noGrp="1" noChangeArrowheads="1"/>
          </p:cNvSpPr>
          <p:nvPr>
            <p:ph type="sldNum" sz="quarter" idx="12"/>
          </p:nvPr>
        </p:nvSpPr>
        <p:spPr/>
        <p:txBody>
          <a:bodyPr/>
          <a:lstStyle>
            <a:lvl1pPr>
              <a:defRPr/>
            </a:lvl1pPr>
          </a:lstStyle>
          <a:p>
            <a:pPr>
              <a:defRPr/>
            </a:pPr>
            <a:fld id="{F3DCC16D-CC39-405B-ACE2-0E08AADD17CC}" type="slidenum">
              <a:rPr lang="en-US">
                <a:solidFill>
                  <a:srgbClr val="F8F8F8"/>
                </a:solidFill>
              </a:rPr>
              <a:pPr>
                <a:defRPr/>
              </a:pPr>
              <a:t>‹#›</a:t>
            </a:fld>
            <a:endParaRPr lang="en-US" dirty="0">
              <a:solidFill>
                <a:srgbClr val="F8F8F8"/>
              </a:solidFill>
            </a:endParaRPr>
          </a:p>
        </p:txBody>
      </p:sp>
    </p:spTree>
    <p:extLst>
      <p:ext uri="{BB962C8B-B14F-4D97-AF65-F5344CB8AC3E}">
        <p14:creationId xmlns:p14="http://schemas.microsoft.com/office/powerpoint/2010/main" val="3198502435"/>
      </p:ext>
    </p:extLst>
  </p:cSld>
  <p:clrMapOvr>
    <a:masterClrMapping/>
  </p:clrMapOvr>
  <p:transition spd="slow">
    <p:cut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4025" y="762000"/>
            <a:ext cx="8537575" cy="762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804988"/>
            <a:ext cx="3924300" cy="3833812"/>
          </a:xfrm>
        </p:spPr>
        <p:txBody>
          <a:bodyPr/>
          <a:lstStyle/>
          <a:p>
            <a:pPr lvl="0"/>
            <a:endParaRPr lang="en-US" noProof="0" dirty="0" smtClean="0"/>
          </a:p>
        </p:txBody>
      </p:sp>
      <p:sp>
        <p:nvSpPr>
          <p:cNvPr id="4" name="Text Placeholder 3"/>
          <p:cNvSpPr>
            <a:spLocks noGrp="1"/>
          </p:cNvSpPr>
          <p:nvPr>
            <p:ph type="body" sz="half" idx="2"/>
          </p:nvPr>
        </p:nvSpPr>
        <p:spPr>
          <a:xfrm>
            <a:off x="4533900" y="1804988"/>
            <a:ext cx="3925888" cy="38338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dirty="0"/>
            </a:lvl1pPr>
          </a:lstStyle>
          <a:p>
            <a:pPr>
              <a:defRPr/>
            </a:pPr>
            <a:endParaRPr lang="en-US" dirty="0">
              <a:solidFill>
                <a:srgbClr val="F8F8F8"/>
              </a:solidFill>
            </a:endParaRPr>
          </a:p>
        </p:txBody>
      </p:sp>
      <p:sp>
        <p:nvSpPr>
          <p:cNvPr id="6" name="Rectangle 5"/>
          <p:cNvSpPr>
            <a:spLocks noGrp="1" noChangeArrowheads="1"/>
          </p:cNvSpPr>
          <p:nvPr>
            <p:ph type="ftr" sz="quarter" idx="11"/>
          </p:nvPr>
        </p:nvSpPr>
        <p:spPr/>
        <p:txBody>
          <a:bodyPr/>
          <a:lstStyle>
            <a:lvl1pPr>
              <a:defRPr dirty="0"/>
            </a:lvl1pPr>
          </a:lstStyle>
          <a:p>
            <a:pPr>
              <a:defRPr/>
            </a:pPr>
            <a:endParaRPr lang="en-US" dirty="0">
              <a:solidFill>
                <a:srgbClr val="F8F8F8"/>
              </a:solidFill>
            </a:endParaRPr>
          </a:p>
        </p:txBody>
      </p:sp>
      <p:sp>
        <p:nvSpPr>
          <p:cNvPr id="7" name="Rectangle 6"/>
          <p:cNvSpPr>
            <a:spLocks noGrp="1" noChangeArrowheads="1"/>
          </p:cNvSpPr>
          <p:nvPr>
            <p:ph type="sldNum" sz="quarter" idx="12"/>
          </p:nvPr>
        </p:nvSpPr>
        <p:spPr/>
        <p:txBody>
          <a:bodyPr/>
          <a:lstStyle>
            <a:lvl1pPr>
              <a:defRPr/>
            </a:lvl1pPr>
          </a:lstStyle>
          <a:p>
            <a:pPr>
              <a:defRPr/>
            </a:pPr>
            <a:fld id="{30119EA3-7F2A-4243-A806-3E7F7B84D1F6}" type="slidenum">
              <a:rPr lang="en-US">
                <a:solidFill>
                  <a:srgbClr val="F8F8F8"/>
                </a:solidFill>
              </a:rPr>
              <a:pPr>
                <a:defRPr/>
              </a:pPr>
              <a:t>‹#›</a:t>
            </a:fld>
            <a:endParaRPr lang="en-US" dirty="0">
              <a:solidFill>
                <a:srgbClr val="F8F8F8"/>
              </a:solidFill>
            </a:endParaRPr>
          </a:p>
        </p:txBody>
      </p:sp>
    </p:spTree>
    <p:extLst>
      <p:ext uri="{BB962C8B-B14F-4D97-AF65-F5344CB8AC3E}">
        <p14:creationId xmlns:p14="http://schemas.microsoft.com/office/powerpoint/2010/main" val="310223606"/>
      </p:ext>
    </p:extLst>
  </p:cSld>
  <p:clrMapOvr>
    <a:masterClrMapping/>
  </p:clrMapOvr>
  <p:transition spd="slow">
    <p:cut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4025" y="762000"/>
            <a:ext cx="8537575"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a:defRPr dirty="0"/>
            </a:lvl1pPr>
          </a:lstStyle>
          <a:p>
            <a:pPr>
              <a:defRPr/>
            </a:pPr>
            <a:endParaRPr lang="en-US" dirty="0">
              <a:solidFill>
                <a:srgbClr val="F8F8F8"/>
              </a:solidFill>
            </a:endParaRPr>
          </a:p>
        </p:txBody>
      </p:sp>
      <p:sp>
        <p:nvSpPr>
          <p:cNvPr id="4" name="Rectangle 5"/>
          <p:cNvSpPr>
            <a:spLocks noGrp="1" noChangeArrowheads="1"/>
          </p:cNvSpPr>
          <p:nvPr>
            <p:ph type="ftr" sz="quarter" idx="11"/>
          </p:nvPr>
        </p:nvSpPr>
        <p:spPr/>
        <p:txBody>
          <a:bodyPr/>
          <a:lstStyle>
            <a:lvl1pPr>
              <a:defRPr dirty="0"/>
            </a:lvl1pPr>
          </a:lstStyle>
          <a:p>
            <a:pPr>
              <a:defRPr/>
            </a:pPr>
            <a:endParaRPr lang="en-US" dirty="0">
              <a:solidFill>
                <a:srgbClr val="F8F8F8"/>
              </a:solidFill>
            </a:endParaRPr>
          </a:p>
        </p:txBody>
      </p:sp>
      <p:sp>
        <p:nvSpPr>
          <p:cNvPr id="5" name="Rectangle 6"/>
          <p:cNvSpPr>
            <a:spLocks noGrp="1" noChangeArrowheads="1"/>
          </p:cNvSpPr>
          <p:nvPr>
            <p:ph type="sldNum" sz="quarter" idx="12"/>
          </p:nvPr>
        </p:nvSpPr>
        <p:spPr/>
        <p:txBody>
          <a:bodyPr/>
          <a:lstStyle>
            <a:lvl1pPr>
              <a:defRPr/>
            </a:lvl1pPr>
          </a:lstStyle>
          <a:p>
            <a:pPr>
              <a:defRPr/>
            </a:pPr>
            <a:fld id="{D7AE34EC-B560-4538-B43D-8005A12693A1}" type="slidenum">
              <a:rPr lang="en-US">
                <a:solidFill>
                  <a:srgbClr val="F8F8F8"/>
                </a:solidFill>
              </a:rPr>
              <a:pPr>
                <a:defRPr/>
              </a:pPr>
              <a:t>‹#›</a:t>
            </a:fld>
            <a:endParaRPr lang="en-US" dirty="0">
              <a:solidFill>
                <a:srgbClr val="F8F8F8"/>
              </a:solidFill>
            </a:endParaRPr>
          </a:p>
        </p:txBody>
      </p:sp>
    </p:spTree>
    <p:extLst>
      <p:ext uri="{BB962C8B-B14F-4D97-AF65-F5344CB8AC3E}">
        <p14:creationId xmlns:p14="http://schemas.microsoft.com/office/powerpoint/2010/main" val="3702883926"/>
      </p:ext>
    </p:extLst>
  </p:cSld>
  <p:clrMapOvr>
    <a:masterClrMapping/>
  </p:clrMapOvr>
  <p:transition spd="slow">
    <p:cut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dirty="0"/>
            </a:lvl1pPr>
          </a:lstStyle>
          <a:p>
            <a:pPr>
              <a:defRPr/>
            </a:pPr>
            <a:endParaRPr lang="en-US" dirty="0">
              <a:solidFill>
                <a:srgbClr val="F8F8F8"/>
              </a:solidFill>
            </a:endParaRPr>
          </a:p>
        </p:txBody>
      </p:sp>
      <p:sp>
        <p:nvSpPr>
          <p:cNvPr id="5" name="Rectangle 5"/>
          <p:cNvSpPr>
            <a:spLocks noGrp="1" noChangeArrowheads="1"/>
          </p:cNvSpPr>
          <p:nvPr>
            <p:ph type="ftr" sz="quarter" idx="11"/>
          </p:nvPr>
        </p:nvSpPr>
        <p:spPr/>
        <p:txBody>
          <a:bodyPr/>
          <a:lstStyle>
            <a:lvl1pPr>
              <a:defRPr dirty="0"/>
            </a:lvl1pPr>
          </a:lstStyle>
          <a:p>
            <a:pPr>
              <a:defRPr/>
            </a:pPr>
            <a:endParaRPr lang="en-US" dirty="0">
              <a:solidFill>
                <a:srgbClr val="F8F8F8"/>
              </a:solidFill>
            </a:endParaRPr>
          </a:p>
        </p:txBody>
      </p:sp>
      <p:sp>
        <p:nvSpPr>
          <p:cNvPr id="6" name="Rectangle 6"/>
          <p:cNvSpPr>
            <a:spLocks noGrp="1" noChangeArrowheads="1"/>
          </p:cNvSpPr>
          <p:nvPr>
            <p:ph type="sldNum" sz="quarter" idx="12"/>
          </p:nvPr>
        </p:nvSpPr>
        <p:spPr/>
        <p:txBody>
          <a:bodyPr/>
          <a:lstStyle>
            <a:lvl1pPr>
              <a:defRPr/>
            </a:lvl1pPr>
          </a:lstStyle>
          <a:p>
            <a:pPr>
              <a:defRPr/>
            </a:pPr>
            <a:fld id="{E8613189-5D36-4BF0-81F3-FF123A465C8C}" type="slidenum">
              <a:rPr lang="en-US">
                <a:solidFill>
                  <a:srgbClr val="F8F8F8"/>
                </a:solidFill>
              </a:rPr>
              <a:pPr>
                <a:defRPr/>
              </a:pPr>
              <a:t>‹#›</a:t>
            </a:fld>
            <a:endParaRPr lang="en-US" dirty="0">
              <a:solidFill>
                <a:srgbClr val="F8F8F8"/>
              </a:solidFill>
            </a:endParaRPr>
          </a:p>
        </p:txBody>
      </p:sp>
    </p:spTree>
    <p:extLst>
      <p:ext uri="{BB962C8B-B14F-4D97-AF65-F5344CB8AC3E}">
        <p14:creationId xmlns:p14="http://schemas.microsoft.com/office/powerpoint/2010/main" val="3612582625"/>
      </p:ext>
    </p:extLst>
  </p:cSld>
  <p:clrMapOvr>
    <a:masterClrMapping/>
  </p:clrMapOvr>
  <p:transition spd="slow">
    <p:cut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dirty="0"/>
            </a:lvl1pPr>
          </a:lstStyle>
          <a:p>
            <a:pPr>
              <a:defRPr/>
            </a:pPr>
            <a:endParaRPr lang="en-US" dirty="0">
              <a:solidFill>
                <a:srgbClr val="F8F8F8"/>
              </a:solidFill>
            </a:endParaRPr>
          </a:p>
        </p:txBody>
      </p:sp>
      <p:sp>
        <p:nvSpPr>
          <p:cNvPr id="5" name="Rectangle 5"/>
          <p:cNvSpPr>
            <a:spLocks noGrp="1" noChangeArrowheads="1"/>
          </p:cNvSpPr>
          <p:nvPr>
            <p:ph type="ftr" sz="quarter" idx="11"/>
          </p:nvPr>
        </p:nvSpPr>
        <p:spPr/>
        <p:txBody>
          <a:bodyPr/>
          <a:lstStyle>
            <a:lvl1pPr>
              <a:defRPr dirty="0"/>
            </a:lvl1pPr>
          </a:lstStyle>
          <a:p>
            <a:pPr>
              <a:defRPr/>
            </a:pPr>
            <a:endParaRPr lang="en-US" dirty="0">
              <a:solidFill>
                <a:srgbClr val="F8F8F8"/>
              </a:solidFill>
            </a:endParaRPr>
          </a:p>
        </p:txBody>
      </p:sp>
      <p:sp>
        <p:nvSpPr>
          <p:cNvPr id="6" name="Rectangle 6"/>
          <p:cNvSpPr>
            <a:spLocks noGrp="1" noChangeArrowheads="1"/>
          </p:cNvSpPr>
          <p:nvPr>
            <p:ph type="sldNum" sz="quarter" idx="12"/>
          </p:nvPr>
        </p:nvSpPr>
        <p:spPr/>
        <p:txBody>
          <a:bodyPr/>
          <a:lstStyle>
            <a:lvl1pPr>
              <a:defRPr/>
            </a:lvl1pPr>
          </a:lstStyle>
          <a:p>
            <a:pPr>
              <a:defRPr/>
            </a:pPr>
            <a:fld id="{7CB54497-42D1-4BE7-9D62-FEC2913ACE3C}" type="slidenum">
              <a:rPr lang="en-US">
                <a:solidFill>
                  <a:srgbClr val="F8F8F8"/>
                </a:solidFill>
              </a:rPr>
              <a:pPr>
                <a:defRPr/>
              </a:pPr>
              <a:t>‹#›</a:t>
            </a:fld>
            <a:endParaRPr lang="en-US" dirty="0">
              <a:solidFill>
                <a:srgbClr val="F8F8F8"/>
              </a:solidFill>
            </a:endParaRPr>
          </a:p>
        </p:txBody>
      </p:sp>
    </p:spTree>
    <p:extLst>
      <p:ext uri="{BB962C8B-B14F-4D97-AF65-F5344CB8AC3E}">
        <p14:creationId xmlns:p14="http://schemas.microsoft.com/office/powerpoint/2010/main" val="1881308214"/>
      </p:ext>
    </p:extLst>
  </p:cSld>
  <p:clrMapOvr>
    <a:masterClrMapping/>
  </p:clrMapOvr>
  <p:transition spd="slow">
    <p:cut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04988"/>
            <a:ext cx="3924300" cy="3833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33900" y="1804988"/>
            <a:ext cx="3925888" cy="3833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dirty="0"/>
            </a:lvl1pPr>
          </a:lstStyle>
          <a:p>
            <a:pPr>
              <a:defRPr/>
            </a:pPr>
            <a:endParaRPr lang="en-US" dirty="0">
              <a:solidFill>
                <a:srgbClr val="F8F8F8"/>
              </a:solidFill>
            </a:endParaRPr>
          </a:p>
        </p:txBody>
      </p:sp>
      <p:sp>
        <p:nvSpPr>
          <p:cNvPr id="6" name="Rectangle 5"/>
          <p:cNvSpPr>
            <a:spLocks noGrp="1" noChangeArrowheads="1"/>
          </p:cNvSpPr>
          <p:nvPr>
            <p:ph type="ftr" sz="quarter" idx="11"/>
          </p:nvPr>
        </p:nvSpPr>
        <p:spPr/>
        <p:txBody>
          <a:bodyPr/>
          <a:lstStyle>
            <a:lvl1pPr>
              <a:defRPr dirty="0"/>
            </a:lvl1pPr>
          </a:lstStyle>
          <a:p>
            <a:pPr>
              <a:defRPr/>
            </a:pPr>
            <a:endParaRPr lang="en-US" dirty="0">
              <a:solidFill>
                <a:srgbClr val="F8F8F8"/>
              </a:solidFill>
            </a:endParaRPr>
          </a:p>
        </p:txBody>
      </p:sp>
      <p:sp>
        <p:nvSpPr>
          <p:cNvPr id="7" name="Rectangle 6"/>
          <p:cNvSpPr>
            <a:spLocks noGrp="1" noChangeArrowheads="1"/>
          </p:cNvSpPr>
          <p:nvPr>
            <p:ph type="sldNum" sz="quarter" idx="12"/>
          </p:nvPr>
        </p:nvSpPr>
        <p:spPr/>
        <p:txBody>
          <a:bodyPr/>
          <a:lstStyle>
            <a:lvl1pPr>
              <a:defRPr/>
            </a:lvl1pPr>
          </a:lstStyle>
          <a:p>
            <a:pPr>
              <a:defRPr/>
            </a:pPr>
            <a:fld id="{EECE7CDF-CD6D-498E-88B0-A73A92E8BBFF}" type="slidenum">
              <a:rPr lang="en-US">
                <a:solidFill>
                  <a:srgbClr val="F8F8F8"/>
                </a:solidFill>
              </a:rPr>
              <a:pPr>
                <a:defRPr/>
              </a:pPr>
              <a:t>‹#›</a:t>
            </a:fld>
            <a:endParaRPr lang="en-US" dirty="0">
              <a:solidFill>
                <a:srgbClr val="F8F8F8"/>
              </a:solidFill>
            </a:endParaRPr>
          </a:p>
        </p:txBody>
      </p:sp>
    </p:spTree>
    <p:extLst>
      <p:ext uri="{BB962C8B-B14F-4D97-AF65-F5344CB8AC3E}">
        <p14:creationId xmlns:p14="http://schemas.microsoft.com/office/powerpoint/2010/main" val="2898559979"/>
      </p:ext>
    </p:extLst>
  </p:cSld>
  <p:clrMapOvr>
    <a:masterClrMapping/>
  </p:clrMapOvr>
  <p:transition spd="slow">
    <p:cut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dirty="0"/>
            </a:lvl1pPr>
          </a:lstStyle>
          <a:p>
            <a:pPr>
              <a:defRPr/>
            </a:pPr>
            <a:endParaRPr lang="en-US" dirty="0">
              <a:solidFill>
                <a:srgbClr val="F8F8F8"/>
              </a:solidFill>
            </a:endParaRPr>
          </a:p>
        </p:txBody>
      </p:sp>
      <p:sp>
        <p:nvSpPr>
          <p:cNvPr id="8" name="Rectangle 5"/>
          <p:cNvSpPr>
            <a:spLocks noGrp="1" noChangeArrowheads="1"/>
          </p:cNvSpPr>
          <p:nvPr>
            <p:ph type="ftr" sz="quarter" idx="11"/>
          </p:nvPr>
        </p:nvSpPr>
        <p:spPr/>
        <p:txBody>
          <a:bodyPr/>
          <a:lstStyle>
            <a:lvl1pPr>
              <a:defRPr dirty="0"/>
            </a:lvl1pPr>
          </a:lstStyle>
          <a:p>
            <a:pPr>
              <a:defRPr/>
            </a:pPr>
            <a:endParaRPr lang="en-US" dirty="0">
              <a:solidFill>
                <a:srgbClr val="F8F8F8"/>
              </a:solidFill>
            </a:endParaRPr>
          </a:p>
        </p:txBody>
      </p:sp>
      <p:sp>
        <p:nvSpPr>
          <p:cNvPr id="9" name="Rectangle 6"/>
          <p:cNvSpPr>
            <a:spLocks noGrp="1" noChangeArrowheads="1"/>
          </p:cNvSpPr>
          <p:nvPr>
            <p:ph type="sldNum" sz="quarter" idx="12"/>
          </p:nvPr>
        </p:nvSpPr>
        <p:spPr/>
        <p:txBody>
          <a:bodyPr/>
          <a:lstStyle>
            <a:lvl1pPr>
              <a:defRPr/>
            </a:lvl1pPr>
          </a:lstStyle>
          <a:p>
            <a:pPr>
              <a:defRPr/>
            </a:pPr>
            <a:fld id="{6330572E-4E50-4980-B2BD-F338CAF03A8E}" type="slidenum">
              <a:rPr lang="en-US">
                <a:solidFill>
                  <a:srgbClr val="F8F8F8"/>
                </a:solidFill>
              </a:rPr>
              <a:pPr>
                <a:defRPr/>
              </a:pPr>
              <a:t>‹#›</a:t>
            </a:fld>
            <a:endParaRPr lang="en-US" dirty="0">
              <a:solidFill>
                <a:srgbClr val="F8F8F8"/>
              </a:solidFill>
            </a:endParaRPr>
          </a:p>
        </p:txBody>
      </p:sp>
    </p:spTree>
    <p:extLst>
      <p:ext uri="{BB962C8B-B14F-4D97-AF65-F5344CB8AC3E}">
        <p14:creationId xmlns:p14="http://schemas.microsoft.com/office/powerpoint/2010/main" val="2646151623"/>
      </p:ext>
    </p:extLst>
  </p:cSld>
  <p:clrMapOvr>
    <a:masterClrMapping/>
  </p:clrMapOvr>
  <p:transition spd="slow">
    <p:cut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dirty="0"/>
            </a:lvl1pPr>
          </a:lstStyle>
          <a:p>
            <a:pPr>
              <a:defRPr/>
            </a:pPr>
            <a:endParaRPr lang="en-US" dirty="0">
              <a:solidFill>
                <a:srgbClr val="F8F8F8"/>
              </a:solidFill>
            </a:endParaRPr>
          </a:p>
        </p:txBody>
      </p:sp>
      <p:sp>
        <p:nvSpPr>
          <p:cNvPr id="4" name="Rectangle 5"/>
          <p:cNvSpPr>
            <a:spLocks noGrp="1" noChangeArrowheads="1"/>
          </p:cNvSpPr>
          <p:nvPr>
            <p:ph type="ftr" sz="quarter" idx="11"/>
          </p:nvPr>
        </p:nvSpPr>
        <p:spPr/>
        <p:txBody>
          <a:bodyPr/>
          <a:lstStyle>
            <a:lvl1pPr>
              <a:defRPr dirty="0"/>
            </a:lvl1pPr>
          </a:lstStyle>
          <a:p>
            <a:pPr>
              <a:defRPr/>
            </a:pPr>
            <a:endParaRPr lang="en-US" dirty="0">
              <a:solidFill>
                <a:srgbClr val="F8F8F8"/>
              </a:solidFill>
            </a:endParaRPr>
          </a:p>
        </p:txBody>
      </p:sp>
      <p:sp>
        <p:nvSpPr>
          <p:cNvPr id="5" name="Rectangle 6"/>
          <p:cNvSpPr>
            <a:spLocks noGrp="1" noChangeArrowheads="1"/>
          </p:cNvSpPr>
          <p:nvPr>
            <p:ph type="sldNum" sz="quarter" idx="12"/>
          </p:nvPr>
        </p:nvSpPr>
        <p:spPr/>
        <p:txBody>
          <a:bodyPr/>
          <a:lstStyle>
            <a:lvl1pPr>
              <a:defRPr/>
            </a:lvl1pPr>
          </a:lstStyle>
          <a:p>
            <a:pPr>
              <a:defRPr/>
            </a:pPr>
            <a:fld id="{E2B2048E-22CD-4233-8B9F-C9262FB76991}" type="slidenum">
              <a:rPr lang="en-US">
                <a:solidFill>
                  <a:srgbClr val="F8F8F8"/>
                </a:solidFill>
              </a:rPr>
              <a:pPr>
                <a:defRPr/>
              </a:pPr>
              <a:t>‹#›</a:t>
            </a:fld>
            <a:endParaRPr lang="en-US" dirty="0">
              <a:solidFill>
                <a:srgbClr val="F8F8F8"/>
              </a:solidFill>
            </a:endParaRPr>
          </a:p>
        </p:txBody>
      </p:sp>
    </p:spTree>
    <p:extLst>
      <p:ext uri="{BB962C8B-B14F-4D97-AF65-F5344CB8AC3E}">
        <p14:creationId xmlns:p14="http://schemas.microsoft.com/office/powerpoint/2010/main" val="765375521"/>
      </p:ext>
    </p:extLst>
  </p:cSld>
  <p:clrMapOvr>
    <a:masterClrMapping/>
  </p:clrMapOvr>
  <p:transition spd="slow">
    <p:cut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dirty="0"/>
            </a:lvl1pPr>
          </a:lstStyle>
          <a:p>
            <a:pPr>
              <a:defRPr/>
            </a:pPr>
            <a:endParaRPr lang="en-US" dirty="0">
              <a:solidFill>
                <a:srgbClr val="F8F8F8"/>
              </a:solidFill>
            </a:endParaRPr>
          </a:p>
        </p:txBody>
      </p:sp>
      <p:sp>
        <p:nvSpPr>
          <p:cNvPr id="3" name="Rectangle 5"/>
          <p:cNvSpPr>
            <a:spLocks noGrp="1" noChangeArrowheads="1"/>
          </p:cNvSpPr>
          <p:nvPr>
            <p:ph type="ftr" sz="quarter" idx="11"/>
          </p:nvPr>
        </p:nvSpPr>
        <p:spPr/>
        <p:txBody>
          <a:bodyPr/>
          <a:lstStyle>
            <a:lvl1pPr>
              <a:defRPr dirty="0"/>
            </a:lvl1pPr>
          </a:lstStyle>
          <a:p>
            <a:pPr>
              <a:defRPr/>
            </a:pPr>
            <a:endParaRPr lang="en-US" dirty="0">
              <a:solidFill>
                <a:srgbClr val="F8F8F8"/>
              </a:solidFill>
            </a:endParaRPr>
          </a:p>
        </p:txBody>
      </p:sp>
      <p:sp>
        <p:nvSpPr>
          <p:cNvPr id="4" name="Rectangle 6"/>
          <p:cNvSpPr>
            <a:spLocks noGrp="1" noChangeArrowheads="1"/>
          </p:cNvSpPr>
          <p:nvPr>
            <p:ph type="sldNum" sz="quarter" idx="12"/>
          </p:nvPr>
        </p:nvSpPr>
        <p:spPr/>
        <p:txBody>
          <a:bodyPr/>
          <a:lstStyle>
            <a:lvl1pPr>
              <a:defRPr/>
            </a:lvl1pPr>
          </a:lstStyle>
          <a:p>
            <a:pPr>
              <a:defRPr/>
            </a:pPr>
            <a:fld id="{F83BAF13-2EC7-4D6D-A185-9E98F4DBDA3D}" type="slidenum">
              <a:rPr lang="en-US">
                <a:solidFill>
                  <a:srgbClr val="F8F8F8"/>
                </a:solidFill>
              </a:rPr>
              <a:pPr>
                <a:defRPr/>
              </a:pPr>
              <a:t>‹#›</a:t>
            </a:fld>
            <a:endParaRPr lang="en-US" dirty="0">
              <a:solidFill>
                <a:srgbClr val="F8F8F8"/>
              </a:solidFill>
            </a:endParaRPr>
          </a:p>
        </p:txBody>
      </p:sp>
    </p:spTree>
    <p:extLst>
      <p:ext uri="{BB962C8B-B14F-4D97-AF65-F5344CB8AC3E}">
        <p14:creationId xmlns:p14="http://schemas.microsoft.com/office/powerpoint/2010/main" val="3573223523"/>
      </p:ext>
    </p:extLst>
  </p:cSld>
  <p:clrMapOvr>
    <a:masterClrMapping/>
  </p:clrMapOvr>
  <p:transition spd="slow">
    <p:cut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dirty="0"/>
            </a:lvl1pPr>
          </a:lstStyle>
          <a:p>
            <a:pPr>
              <a:defRPr/>
            </a:pPr>
            <a:endParaRPr lang="en-US" dirty="0">
              <a:solidFill>
                <a:srgbClr val="F8F8F8"/>
              </a:solidFill>
            </a:endParaRPr>
          </a:p>
        </p:txBody>
      </p:sp>
      <p:sp>
        <p:nvSpPr>
          <p:cNvPr id="6" name="Rectangle 5"/>
          <p:cNvSpPr>
            <a:spLocks noGrp="1" noChangeArrowheads="1"/>
          </p:cNvSpPr>
          <p:nvPr>
            <p:ph type="ftr" sz="quarter" idx="11"/>
          </p:nvPr>
        </p:nvSpPr>
        <p:spPr/>
        <p:txBody>
          <a:bodyPr/>
          <a:lstStyle>
            <a:lvl1pPr>
              <a:defRPr dirty="0"/>
            </a:lvl1pPr>
          </a:lstStyle>
          <a:p>
            <a:pPr>
              <a:defRPr/>
            </a:pPr>
            <a:endParaRPr lang="en-US" dirty="0">
              <a:solidFill>
                <a:srgbClr val="F8F8F8"/>
              </a:solidFill>
            </a:endParaRPr>
          </a:p>
        </p:txBody>
      </p:sp>
      <p:sp>
        <p:nvSpPr>
          <p:cNvPr id="7" name="Rectangle 6"/>
          <p:cNvSpPr>
            <a:spLocks noGrp="1" noChangeArrowheads="1"/>
          </p:cNvSpPr>
          <p:nvPr>
            <p:ph type="sldNum" sz="quarter" idx="12"/>
          </p:nvPr>
        </p:nvSpPr>
        <p:spPr/>
        <p:txBody>
          <a:bodyPr/>
          <a:lstStyle>
            <a:lvl1pPr>
              <a:defRPr/>
            </a:lvl1pPr>
          </a:lstStyle>
          <a:p>
            <a:pPr>
              <a:defRPr/>
            </a:pPr>
            <a:fld id="{642DC23A-621E-41CE-ADA7-7C772A4351B5}" type="slidenum">
              <a:rPr lang="en-US">
                <a:solidFill>
                  <a:srgbClr val="F8F8F8"/>
                </a:solidFill>
              </a:rPr>
              <a:pPr>
                <a:defRPr/>
              </a:pPr>
              <a:t>‹#›</a:t>
            </a:fld>
            <a:endParaRPr lang="en-US" dirty="0">
              <a:solidFill>
                <a:srgbClr val="F8F8F8"/>
              </a:solidFill>
            </a:endParaRPr>
          </a:p>
        </p:txBody>
      </p:sp>
    </p:spTree>
    <p:extLst>
      <p:ext uri="{BB962C8B-B14F-4D97-AF65-F5344CB8AC3E}">
        <p14:creationId xmlns:p14="http://schemas.microsoft.com/office/powerpoint/2010/main" val="2970037414"/>
      </p:ext>
    </p:extLst>
  </p:cSld>
  <p:clrMapOvr>
    <a:masterClrMapping/>
  </p:clrMapOvr>
  <p:transition spd="slow">
    <p:cut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dirty="0"/>
            </a:lvl1pPr>
          </a:lstStyle>
          <a:p>
            <a:pPr>
              <a:defRPr/>
            </a:pPr>
            <a:endParaRPr lang="en-US" dirty="0">
              <a:solidFill>
                <a:srgbClr val="F8F8F8"/>
              </a:solidFill>
            </a:endParaRPr>
          </a:p>
        </p:txBody>
      </p:sp>
      <p:sp>
        <p:nvSpPr>
          <p:cNvPr id="6" name="Rectangle 5"/>
          <p:cNvSpPr>
            <a:spLocks noGrp="1" noChangeArrowheads="1"/>
          </p:cNvSpPr>
          <p:nvPr>
            <p:ph type="ftr" sz="quarter" idx="11"/>
          </p:nvPr>
        </p:nvSpPr>
        <p:spPr/>
        <p:txBody>
          <a:bodyPr/>
          <a:lstStyle>
            <a:lvl1pPr>
              <a:defRPr dirty="0"/>
            </a:lvl1pPr>
          </a:lstStyle>
          <a:p>
            <a:pPr>
              <a:defRPr/>
            </a:pPr>
            <a:endParaRPr lang="en-US" dirty="0">
              <a:solidFill>
                <a:srgbClr val="F8F8F8"/>
              </a:solidFill>
            </a:endParaRPr>
          </a:p>
        </p:txBody>
      </p:sp>
      <p:sp>
        <p:nvSpPr>
          <p:cNvPr id="7" name="Rectangle 6"/>
          <p:cNvSpPr>
            <a:spLocks noGrp="1" noChangeArrowheads="1"/>
          </p:cNvSpPr>
          <p:nvPr>
            <p:ph type="sldNum" sz="quarter" idx="12"/>
          </p:nvPr>
        </p:nvSpPr>
        <p:spPr/>
        <p:txBody>
          <a:bodyPr/>
          <a:lstStyle>
            <a:lvl1pPr>
              <a:defRPr/>
            </a:lvl1pPr>
          </a:lstStyle>
          <a:p>
            <a:pPr>
              <a:defRPr/>
            </a:pPr>
            <a:fld id="{92F18106-BE8E-4D22-8FCB-26F54807A8EF}" type="slidenum">
              <a:rPr lang="en-US">
                <a:solidFill>
                  <a:srgbClr val="F8F8F8"/>
                </a:solidFill>
              </a:rPr>
              <a:pPr>
                <a:defRPr/>
              </a:pPr>
              <a:t>‹#›</a:t>
            </a:fld>
            <a:endParaRPr lang="en-US" dirty="0">
              <a:solidFill>
                <a:srgbClr val="F8F8F8"/>
              </a:solidFill>
            </a:endParaRPr>
          </a:p>
        </p:txBody>
      </p:sp>
    </p:spTree>
    <p:extLst>
      <p:ext uri="{BB962C8B-B14F-4D97-AF65-F5344CB8AC3E}">
        <p14:creationId xmlns:p14="http://schemas.microsoft.com/office/powerpoint/2010/main" val="2532022199"/>
      </p:ext>
    </p:extLst>
  </p:cSld>
  <p:clrMapOvr>
    <a:masterClrMapping/>
  </p:clrMapOvr>
  <p:transition spd="slow">
    <p:cut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7200" y="1804988"/>
            <a:ext cx="8002588" cy="3833812"/>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0" y="63992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eaLnBrk="0" hangingPunct="0">
              <a:defRPr sz="1400" u="none" dirty="0">
                <a:effectLst/>
                <a:latin typeface="Times New Roman" pitchFamily="18" charset="0"/>
              </a:defRPr>
            </a:lvl1pPr>
          </a:lstStyle>
          <a:p>
            <a:pPr fontAlgn="base">
              <a:spcBef>
                <a:spcPct val="0"/>
              </a:spcBef>
              <a:spcAft>
                <a:spcPct val="0"/>
              </a:spcAft>
              <a:defRPr/>
            </a:pPr>
            <a:endParaRPr lang="en-US" dirty="0">
              <a:solidFill>
                <a:srgbClr val="F8F8F8"/>
              </a:solidFill>
            </a:endParaRPr>
          </a:p>
        </p:txBody>
      </p:sp>
      <p:sp>
        <p:nvSpPr>
          <p:cNvPr id="1029" name="Rectangle 5"/>
          <p:cNvSpPr>
            <a:spLocks noGrp="1" noChangeArrowheads="1"/>
          </p:cNvSpPr>
          <p:nvPr>
            <p:ph type="ftr" sz="quarter" idx="3"/>
          </p:nvPr>
        </p:nvSpPr>
        <p:spPr bwMode="auto">
          <a:xfrm>
            <a:off x="3124200" y="6399213"/>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eaLnBrk="0" hangingPunct="0">
              <a:defRPr sz="1400" u="none" dirty="0">
                <a:effectLst/>
                <a:latin typeface="Times New Roman" pitchFamily="18" charset="0"/>
              </a:defRPr>
            </a:lvl1pPr>
          </a:lstStyle>
          <a:p>
            <a:pPr algn="ctr" fontAlgn="base">
              <a:spcBef>
                <a:spcPct val="0"/>
              </a:spcBef>
              <a:spcAft>
                <a:spcPct val="0"/>
              </a:spcAft>
              <a:defRPr/>
            </a:pPr>
            <a:endParaRPr lang="en-US" dirty="0">
              <a:solidFill>
                <a:srgbClr val="F8F8F8"/>
              </a:solidFill>
            </a:endParaRPr>
          </a:p>
        </p:txBody>
      </p:sp>
      <p:sp>
        <p:nvSpPr>
          <p:cNvPr id="1030" name="Rectangle 6"/>
          <p:cNvSpPr>
            <a:spLocks noGrp="1" noChangeArrowheads="1"/>
          </p:cNvSpPr>
          <p:nvPr>
            <p:ph type="sldNum" sz="quarter" idx="4"/>
          </p:nvPr>
        </p:nvSpPr>
        <p:spPr bwMode="auto">
          <a:xfrm>
            <a:off x="7237413" y="63992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2800" u="none">
                <a:effectLst/>
                <a:latin typeface="Times New Roman" pitchFamily="18" charset="0"/>
              </a:defRPr>
            </a:lvl1pPr>
          </a:lstStyle>
          <a:p>
            <a:pPr fontAlgn="base">
              <a:spcBef>
                <a:spcPct val="0"/>
              </a:spcBef>
              <a:spcAft>
                <a:spcPct val="0"/>
              </a:spcAft>
              <a:defRPr/>
            </a:pPr>
            <a:fld id="{2FC64A30-9059-41C9-A58D-2A8DA90A0518}" type="slidenum">
              <a:rPr lang="en-US">
                <a:solidFill>
                  <a:srgbClr val="F8F8F8"/>
                </a:solidFill>
              </a:rPr>
              <a:pPr fontAlgn="base">
                <a:spcBef>
                  <a:spcPct val="0"/>
                </a:spcBef>
                <a:spcAft>
                  <a:spcPct val="0"/>
                </a:spcAft>
                <a:defRPr/>
              </a:pPr>
              <a:t>‹#›</a:t>
            </a:fld>
            <a:endParaRPr lang="en-US" dirty="0">
              <a:solidFill>
                <a:srgbClr val="F8F8F8"/>
              </a:solidFill>
            </a:endParaRPr>
          </a:p>
        </p:txBody>
      </p:sp>
      <p:sp>
        <p:nvSpPr>
          <p:cNvPr id="1031" name="Rectangle 7"/>
          <p:cNvSpPr>
            <a:spLocks noGrp="1" noChangeArrowheads="1"/>
          </p:cNvSpPr>
          <p:nvPr>
            <p:ph type="title"/>
          </p:nvPr>
        </p:nvSpPr>
        <p:spPr bwMode="auto">
          <a:xfrm>
            <a:off x="454025" y="762000"/>
            <a:ext cx="8537575" cy="7620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p>
        </p:txBody>
      </p:sp>
    </p:spTree>
    <p:extLst>
      <p:ext uri="{BB962C8B-B14F-4D97-AF65-F5344CB8AC3E}">
        <p14:creationId xmlns:p14="http://schemas.microsoft.com/office/powerpoint/2010/main" val="495948987"/>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spd="slow">
    <p:cut thruBlk="1"/>
  </p:transition>
  <p:txStyles>
    <p:titleStyle>
      <a:lvl1pPr algn="ctr" rtl="0" eaLnBrk="0" fontAlgn="base" hangingPunct="0">
        <a:lnSpc>
          <a:spcPct val="89000"/>
        </a:lnSpc>
        <a:spcBef>
          <a:spcPct val="0"/>
        </a:spcBef>
        <a:spcAft>
          <a:spcPct val="0"/>
        </a:spcAft>
        <a:defRPr sz="4200" b="1">
          <a:solidFill>
            <a:schemeClr val="tx1"/>
          </a:solidFill>
          <a:effectLst>
            <a:outerShdw blurRad="38100" dist="38100" dir="2700000" algn="tl">
              <a:srgbClr val="000000"/>
            </a:outerShdw>
          </a:effectLst>
          <a:latin typeface="+mj-lt"/>
          <a:ea typeface="+mj-ea"/>
          <a:cs typeface="+mj-cs"/>
        </a:defRPr>
      </a:lvl1pPr>
      <a:lvl2pPr algn="ctr" rtl="0" eaLnBrk="0" fontAlgn="base" hangingPunct="0">
        <a:lnSpc>
          <a:spcPct val="89000"/>
        </a:lnSpc>
        <a:spcBef>
          <a:spcPct val="0"/>
        </a:spcBef>
        <a:spcAft>
          <a:spcPct val="0"/>
        </a:spcAft>
        <a:defRPr sz="4200" b="1">
          <a:solidFill>
            <a:schemeClr val="tx1"/>
          </a:solidFill>
          <a:effectLst>
            <a:outerShdw blurRad="38100" dist="38100" dir="2700000" algn="tl">
              <a:srgbClr val="000000"/>
            </a:outerShdw>
          </a:effectLst>
          <a:latin typeface="Arial" pitchFamily="34" charset="0"/>
        </a:defRPr>
      </a:lvl2pPr>
      <a:lvl3pPr algn="ctr" rtl="0" eaLnBrk="0" fontAlgn="base" hangingPunct="0">
        <a:lnSpc>
          <a:spcPct val="89000"/>
        </a:lnSpc>
        <a:spcBef>
          <a:spcPct val="0"/>
        </a:spcBef>
        <a:spcAft>
          <a:spcPct val="0"/>
        </a:spcAft>
        <a:defRPr sz="4200" b="1">
          <a:solidFill>
            <a:schemeClr val="tx1"/>
          </a:solidFill>
          <a:effectLst>
            <a:outerShdw blurRad="38100" dist="38100" dir="2700000" algn="tl">
              <a:srgbClr val="000000"/>
            </a:outerShdw>
          </a:effectLst>
          <a:latin typeface="Arial" pitchFamily="34" charset="0"/>
        </a:defRPr>
      </a:lvl3pPr>
      <a:lvl4pPr algn="ctr" rtl="0" eaLnBrk="0" fontAlgn="base" hangingPunct="0">
        <a:lnSpc>
          <a:spcPct val="89000"/>
        </a:lnSpc>
        <a:spcBef>
          <a:spcPct val="0"/>
        </a:spcBef>
        <a:spcAft>
          <a:spcPct val="0"/>
        </a:spcAft>
        <a:defRPr sz="4200" b="1">
          <a:solidFill>
            <a:schemeClr val="tx1"/>
          </a:solidFill>
          <a:effectLst>
            <a:outerShdw blurRad="38100" dist="38100" dir="2700000" algn="tl">
              <a:srgbClr val="000000"/>
            </a:outerShdw>
          </a:effectLst>
          <a:latin typeface="Arial" pitchFamily="34" charset="0"/>
        </a:defRPr>
      </a:lvl4pPr>
      <a:lvl5pPr algn="ctr" rtl="0" eaLnBrk="0" fontAlgn="base" hangingPunct="0">
        <a:lnSpc>
          <a:spcPct val="89000"/>
        </a:lnSpc>
        <a:spcBef>
          <a:spcPct val="0"/>
        </a:spcBef>
        <a:spcAft>
          <a:spcPct val="0"/>
        </a:spcAft>
        <a:defRPr sz="4200" b="1">
          <a:solidFill>
            <a:schemeClr val="tx1"/>
          </a:solidFill>
          <a:effectLst>
            <a:outerShdw blurRad="38100" dist="38100" dir="2700000" algn="tl">
              <a:srgbClr val="000000"/>
            </a:outerShdw>
          </a:effectLst>
          <a:latin typeface="Arial" pitchFamily="34" charset="0"/>
        </a:defRPr>
      </a:lvl5pPr>
      <a:lvl6pPr marL="457200" algn="ctr" rtl="0" fontAlgn="base">
        <a:lnSpc>
          <a:spcPct val="89000"/>
        </a:lnSpc>
        <a:spcBef>
          <a:spcPct val="0"/>
        </a:spcBef>
        <a:spcAft>
          <a:spcPct val="0"/>
        </a:spcAft>
        <a:defRPr sz="4200" b="1">
          <a:solidFill>
            <a:schemeClr val="tx1"/>
          </a:solidFill>
          <a:effectLst>
            <a:outerShdw blurRad="38100" dist="38100" dir="2700000" algn="tl">
              <a:srgbClr val="000000"/>
            </a:outerShdw>
          </a:effectLst>
          <a:latin typeface="Arial" pitchFamily="34" charset="0"/>
        </a:defRPr>
      </a:lvl6pPr>
      <a:lvl7pPr marL="914400" algn="ctr" rtl="0" fontAlgn="base">
        <a:lnSpc>
          <a:spcPct val="89000"/>
        </a:lnSpc>
        <a:spcBef>
          <a:spcPct val="0"/>
        </a:spcBef>
        <a:spcAft>
          <a:spcPct val="0"/>
        </a:spcAft>
        <a:defRPr sz="4200" b="1">
          <a:solidFill>
            <a:schemeClr val="tx1"/>
          </a:solidFill>
          <a:effectLst>
            <a:outerShdw blurRad="38100" dist="38100" dir="2700000" algn="tl">
              <a:srgbClr val="000000"/>
            </a:outerShdw>
          </a:effectLst>
          <a:latin typeface="Arial" pitchFamily="34" charset="0"/>
        </a:defRPr>
      </a:lvl7pPr>
      <a:lvl8pPr marL="1371600" algn="ctr" rtl="0" fontAlgn="base">
        <a:lnSpc>
          <a:spcPct val="89000"/>
        </a:lnSpc>
        <a:spcBef>
          <a:spcPct val="0"/>
        </a:spcBef>
        <a:spcAft>
          <a:spcPct val="0"/>
        </a:spcAft>
        <a:defRPr sz="4200" b="1">
          <a:solidFill>
            <a:schemeClr val="tx1"/>
          </a:solidFill>
          <a:effectLst>
            <a:outerShdw blurRad="38100" dist="38100" dir="2700000" algn="tl">
              <a:srgbClr val="000000"/>
            </a:outerShdw>
          </a:effectLst>
          <a:latin typeface="Arial" pitchFamily="34" charset="0"/>
        </a:defRPr>
      </a:lvl8pPr>
      <a:lvl9pPr marL="1828800" algn="ctr" rtl="0" fontAlgn="base">
        <a:lnSpc>
          <a:spcPct val="89000"/>
        </a:lnSpc>
        <a:spcBef>
          <a:spcPct val="0"/>
        </a:spcBef>
        <a:spcAft>
          <a:spcPct val="0"/>
        </a:spcAft>
        <a:defRPr sz="4200" b="1">
          <a:solidFill>
            <a:schemeClr val="tx1"/>
          </a:solidFill>
          <a:effectLst>
            <a:outerShdw blurRad="38100" dist="38100" dir="2700000" algn="tl">
              <a:srgbClr val="000000"/>
            </a:outerShdw>
          </a:effectLst>
          <a:latin typeface="Arial" pitchFamily="34" charset="0"/>
        </a:defRPr>
      </a:lvl9pPr>
    </p:titleStyle>
    <p:bodyStyle>
      <a:lvl1pPr marL="395288" indent="-395288" algn="l" rtl="0" eaLnBrk="0" fontAlgn="base" hangingPunct="0">
        <a:lnSpc>
          <a:spcPct val="89000"/>
        </a:lnSpc>
        <a:spcBef>
          <a:spcPct val="20000"/>
        </a:spcBef>
        <a:spcAft>
          <a:spcPct val="0"/>
        </a:spcAft>
        <a:buClr>
          <a:schemeClr val="accent1"/>
        </a:buClr>
        <a:buSzPct val="75000"/>
        <a:buChar char="•"/>
        <a:defRPr sz="3200" b="1">
          <a:solidFill>
            <a:schemeClr val="tx1"/>
          </a:solidFill>
          <a:effectLst>
            <a:outerShdw blurRad="38100" dist="38100" dir="2700000" algn="tl">
              <a:srgbClr val="000000"/>
            </a:outerShdw>
          </a:effectLst>
          <a:latin typeface="+mn-lt"/>
          <a:ea typeface="+mn-ea"/>
          <a:cs typeface="+mn-cs"/>
        </a:defRPr>
      </a:lvl1pPr>
      <a:lvl2pPr marL="860425" indent="-350838" algn="l" rtl="0" eaLnBrk="0" fontAlgn="base" hangingPunct="0">
        <a:lnSpc>
          <a:spcPct val="89000"/>
        </a:lnSpc>
        <a:spcBef>
          <a:spcPct val="20000"/>
        </a:spcBef>
        <a:spcAft>
          <a:spcPct val="0"/>
        </a:spcAft>
        <a:buClr>
          <a:srgbClr val="FFCC00"/>
        </a:buClr>
        <a:buSzPct val="75000"/>
        <a:buChar char="•"/>
        <a:defRPr sz="3200" b="1">
          <a:solidFill>
            <a:schemeClr val="tx1"/>
          </a:solidFill>
          <a:effectLst>
            <a:outerShdw blurRad="38100" dist="38100" dir="2700000" algn="tl">
              <a:srgbClr val="000000"/>
            </a:outerShdw>
          </a:effectLst>
          <a:latin typeface="+mn-lt"/>
        </a:defRPr>
      </a:lvl2pPr>
      <a:lvl3pPr marL="1309688" indent="-334963" algn="l" rtl="0" eaLnBrk="0" fontAlgn="base" hangingPunct="0">
        <a:lnSpc>
          <a:spcPct val="89000"/>
        </a:lnSpc>
        <a:spcBef>
          <a:spcPct val="20000"/>
        </a:spcBef>
        <a:spcAft>
          <a:spcPct val="0"/>
        </a:spcAft>
        <a:buClr>
          <a:schemeClr val="accent1"/>
        </a:buClr>
        <a:buSzPct val="75000"/>
        <a:buChar char="•"/>
        <a:defRPr sz="3200" b="1">
          <a:solidFill>
            <a:schemeClr val="tx1"/>
          </a:solidFill>
          <a:effectLst>
            <a:outerShdw blurRad="38100" dist="38100" dir="2700000" algn="tl">
              <a:srgbClr val="000000"/>
            </a:outerShdw>
          </a:effectLst>
          <a:latin typeface="+mn-lt"/>
        </a:defRPr>
      </a:lvl3pPr>
      <a:lvl4pPr marL="1708150" indent="-228600" algn="l" rtl="0" eaLnBrk="0" fontAlgn="base" hangingPunct="0">
        <a:lnSpc>
          <a:spcPct val="89000"/>
        </a:lnSpc>
        <a:spcBef>
          <a:spcPct val="20000"/>
        </a:spcBef>
        <a:spcAft>
          <a:spcPct val="0"/>
        </a:spcAft>
        <a:buClr>
          <a:schemeClr val="accent1"/>
        </a:buClr>
        <a:buSzPct val="75000"/>
        <a:buChar char="•"/>
        <a:defRPr sz="3200" b="1">
          <a:solidFill>
            <a:schemeClr val="tx1"/>
          </a:solidFill>
          <a:effectLst>
            <a:outerShdw blurRad="38100" dist="38100" dir="2700000" algn="tl">
              <a:srgbClr val="000000"/>
            </a:outerShdw>
          </a:effectLst>
          <a:latin typeface="+mn-lt"/>
        </a:defRPr>
      </a:lvl4pPr>
      <a:lvl5pPr marL="2057400" indent="-228600" algn="l" rtl="0" eaLnBrk="0" fontAlgn="base" hangingPunct="0">
        <a:lnSpc>
          <a:spcPct val="89000"/>
        </a:lnSpc>
        <a:spcBef>
          <a:spcPct val="20000"/>
        </a:spcBef>
        <a:spcAft>
          <a:spcPct val="0"/>
        </a:spcAft>
        <a:buClr>
          <a:schemeClr val="accent1"/>
        </a:buClr>
        <a:buSzPct val="75000"/>
        <a:buChar char="•"/>
        <a:defRPr sz="3200" b="1">
          <a:solidFill>
            <a:schemeClr val="tx1"/>
          </a:solidFill>
          <a:effectLst>
            <a:outerShdw blurRad="38100" dist="38100" dir="2700000" algn="tl">
              <a:srgbClr val="000000"/>
            </a:outerShdw>
          </a:effectLst>
          <a:latin typeface="+mn-lt"/>
        </a:defRPr>
      </a:lvl5pPr>
      <a:lvl6pPr marL="2514600" indent="-228600" algn="l" rtl="0" fontAlgn="base">
        <a:lnSpc>
          <a:spcPct val="89000"/>
        </a:lnSpc>
        <a:spcBef>
          <a:spcPct val="20000"/>
        </a:spcBef>
        <a:spcAft>
          <a:spcPct val="0"/>
        </a:spcAft>
        <a:buClr>
          <a:schemeClr val="accent1"/>
        </a:buClr>
        <a:buSzPct val="75000"/>
        <a:buChar char="•"/>
        <a:defRPr sz="3200" b="1">
          <a:solidFill>
            <a:schemeClr val="tx1"/>
          </a:solidFill>
          <a:effectLst>
            <a:outerShdw blurRad="38100" dist="38100" dir="2700000" algn="tl">
              <a:srgbClr val="000000"/>
            </a:outerShdw>
          </a:effectLst>
          <a:latin typeface="+mn-lt"/>
        </a:defRPr>
      </a:lvl6pPr>
      <a:lvl7pPr marL="2971800" indent="-228600" algn="l" rtl="0" fontAlgn="base">
        <a:lnSpc>
          <a:spcPct val="89000"/>
        </a:lnSpc>
        <a:spcBef>
          <a:spcPct val="20000"/>
        </a:spcBef>
        <a:spcAft>
          <a:spcPct val="0"/>
        </a:spcAft>
        <a:buClr>
          <a:schemeClr val="accent1"/>
        </a:buClr>
        <a:buSzPct val="75000"/>
        <a:buChar char="•"/>
        <a:defRPr sz="3200" b="1">
          <a:solidFill>
            <a:schemeClr val="tx1"/>
          </a:solidFill>
          <a:effectLst>
            <a:outerShdw blurRad="38100" dist="38100" dir="2700000" algn="tl">
              <a:srgbClr val="000000"/>
            </a:outerShdw>
          </a:effectLst>
          <a:latin typeface="+mn-lt"/>
        </a:defRPr>
      </a:lvl7pPr>
      <a:lvl8pPr marL="3429000" indent="-228600" algn="l" rtl="0" fontAlgn="base">
        <a:lnSpc>
          <a:spcPct val="89000"/>
        </a:lnSpc>
        <a:spcBef>
          <a:spcPct val="20000"/>
        </a:spcBef>
        <a:spcAft>
          <a:spcPct val="0"/>
        </a:spcAft>
        <a:buClr>
          <a:schemeClr val="accent1"/>
        </a:buClr>
        <a:buSzPct val="75000"/>
        <a:buChar char="•"/>
        <a:defRPr sz="3200" b="1">
          <a:solidFill>
            <a:schemeClr val="tx1"/>
          </a:solidFill>
          <a:effectLst>
            <a:outerShdw blurRad="38100" dist="38100" dir="2700000" algn="tl">
              <a:srgbClr val="000000"/>
            </a:outerShdw>
          </a:effectLst>
          <a:latin typeface="+mn-lt"/>
        </a:defRPr>
      </a:lvl8pPr>
      <a:lvl9pPr marL="3886200" indent="-228600" algn="l" rtl="0" fontAlgn="base">
        <a:lnSpc>
          <a:spcPct val="89000"/>
        </a:lnSpc>
        <a:spcBef>
          <a:spcPct val="20000"/>
        </a:spcBef>
        <a:spcAft>
          <a:spcPct val="0"/>
        </a:spcAft>
        <a:buClr>
          <a:schemeClr val="accent1"/>
        </a:buClr>
        <a:buSzPct val="75000"/>
        <a:buChar char="•"/>
        <a:defRPr sz="32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ADVICE</a:t>
            </a:r>
            <a:endParaRPr lang="en-US" dirty="0"/>
          </a:p>
        </p:txBody>
      </p:sp>
      <p:sp>
        <p:nvSpPr>
          <p:cNvPr id="3" name="Content Placeholder 2"/>
          <p:cNvSpPr>
            <a:spLocks noGrp="1"/>
          </p:cNvSpPr>
          <p:nvPr>
            <p:ph idx="1"/>
          </p:nvPr>
        </p:nvSpPr>
        <p:spPr/>
        <p:txBody>
          <a:bodyPr/>
          <a:lstStyle/>
          <a:p>
            <a:r>
              <a:rPr lang="en-US" dirty="0" smtClean="0"/>
              <a:t>Interns were asked, “What advice would you give a prospective student who was considering attending Project SEARCH?”</a:t>
            </a:r>
            <a:endParaRPr lang="en-US" dirty="0"/>
          </a:p>
        </p:txBody>
      </p:sp>
    </p:spTree>
    <p:extLst>
      <p:ext uri="{BB962C8B-B14F-4D97-AF65-F5344CB8AC3E}">
        <p14:creationId xmlns:p14="http://schemas.microsoft.com/office/powerpoint/2010/main" val="1166213145"/>
      </p:ext>
    </p:extLst>
  </p:cSld>
  <p:clrMapOvr>
    <a:masterClrMapping/>
  </p:clrMapOvr>
  <p:transition spd="slow">
    <p:cut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Shane's advice</a:t>
            </a:r>
            <a:endParaRPr lang="en-US" dirty="0"/>
          </a:p>
        </p:txBody>
      </p:sp>
      <p:sp>
        <p:nvSpPr>
          <p:cNvPr id="51203" name="Content Placeholder 2"/>
          <p:cNvSpPr>
            <a:spLocks noGrp="1"/>
          </p:cNvSpPr>
          <p:nvPr>
            <p:ph idx="1"/>
          </p:nvPr>
        </p:nvSpPr>
        <p:spPr>
          <a:xfrm>
            <a:off x="762000" y="1752600"/>
            <a:ext cx="8002588" cy="3833812"/>
          </a:xfrm>
        </p:spPr>
        <p:txBody>
          <a:bodyPr/>
          <a:lstStyle/>
          <a:p>
            <a:pPr indent="4763">
              <a:buFontTx/>
              <a:buNone/>
            </a:pPr>
            <a:r>
              <a:rPr lang="en-US" sz="3600" dirty="0" smtClean="0">
                <a:effectLst/>
              </a:rPr>
              <a:t>My </a:t>
            </a:r>
            <a:r>
              <a:rPr lang="en-US" sz="3600" dirty="0" smtClean="0">
                <a:effectLst/>
              </a:rPr>
              <a:t>advice for the future Project Search students is to be prepared to be treated like an adult and you will be expected to act like </a:t>
            </a:r>
            <a:r>
              <a:rPr lang="en-US" sz="3600" dirty="0" smtClean="0">
                <a:effectLst/>
              </a:rPr>
              <a:t>one.  </a:t>
            </a:r>
          </a:p>
          <a:p>
            <a:pPr indent="4763">
              <a:buFontTx/>
              <a:buNone/>
            </a:pPr>
            <a:r>
              <a:rPr lang="en-US" sz="3600" dirty="0" smtClean="0">
                <a:effectLst/>
              </a:rPr>
              <a:t>Be </a:t>
            </a:r>
            <a:r>
              <a:rPr lang="en-US" sz="3600" dirty="0" smtClean="0">
                <a:effectLst/>
              </a:rPr>
              <a:t>prepared for the elements </a:t>
            </a:r>
            <a:r>
              <a:rPr lang="en-US" sz="3600" dirty="0" smtClean="0">
                <a:effectLst/>
              </a:rPr>
              <a:t>like rain, snow and hail </a:t>
            </a:r>
            <a:r>
              <a:rPr lang="en-US" sz="3600" dirty="0" smtClean="0">
                <a:effectLst/>
              </a:rPr>
              <a:t>because </a:t>
            </a:r>
            <a:r>
              <a:rPr lang="en-US" sz="3600" dirty="0" smtClean="0">
                <a:effectLst/>
              </a:rPr>
              <a:t>weather affects your commute.   </a:t>
            </a:r>
            <a:endParaRPr lang="en-US" sz="3600" dirty="0" smtClean="0">
              <a:effectLst/>
            </a:endParaRPr>
          </a:p>
        </p:txBody>
      </p:sp>
    </p:spTree>
    <p:extLst>
      <p:ext uri="{BB962C8B-B14F-4D97-AF65-F5344CB8AC3E}">
        <p14:creationId xmlns:p14="http://schemas.microsoft.com/office/powerpoint/2010/main" val="3682008893"/>
      </p:ext>
    </p:extLst>
  </p:cSld>
  <p:clrMapOvr>
    <a:masterClrMapping/>
  </p:clrMapOvr>
  <p:transition spd="slow">
    <p:cut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Former Student Advice</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51415669"/>
      </p:ext>
    </p:extLst>
  </p:cSld>
  <p:clrMapOvr>
    <a:masterClrMapping/>
  </p:clrMapOvr>
  <p:transition spd="slow">
    <p:cut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smtClean="0">
                <a:effectLst/>
              </a:rPr>
              <a:t>Rebecca’s </a:t>
            </a:r>
            <a:r>
              <a:rPr lang="en-US" sz="4800" dirty="0" smtClean="0">
                <a:effectLst/>
              </a:rPr>
              <a:t>Advice</a:t>
            </a:r>
            <a:endParaRPr lang="en-US" dirty="0"/>
          </a:p>
        </p:txBody>
      </p:sp>
      <p:sp>
        <p:nvSpPr>
          <p:cNvPr id="51203" name="Content Placeholder 2"/>
          <p:cNvSpPr>
            <a:spLocks noGrp="1"/>
          </p:cNvSpPr>
          <p:nvPr>
            <p:ph idx="1"/>
          </p:nvPr>
        </p:nvSpPr>
        <p:spPr/>
        <p:txBody>
          <a:bodyPr/>
          <a:lstStyle/>
          <a:p>
            <a:r>
              <a:rPr lang="en-US" sz="3600" dirty="0" smtClean="0">
                <a:effectLst/>
              </a:rPr>
              <a:t>Be a good listener.</a:t>
            </a:r>
          </a:p>
          <a:p>
            <a:r>
              <a:rPr lang="en-US" sz="3600" dirty="0" smtClean="0">
                <a:effectLst/>
              </a:rPr>
              <a:t>Be on time for class or work.</a:t>
            </a:r>
          </a:p>
          <a:p>
            <a:r>
              <a:rPr lang="en-US" sz="3600" dirty="0" smtClean="0">
                <a:effectLst/>
              </a:rPr>
              <a:t>Be </a:t>
            </a:r>
            <a:r>
              <a:rPr lang="en-US" sz="3600" dirty="0" smtClean="0">
                <a:effectLst/>
              </a:rPr>
              <a:t>prepared </a:t>
            </a:r>
            <a:r>
              <a:rPr lang="en-US" sz="3600" dirty="0" smtClean="0">
                <a:effectLst/>
              </a:rPr>
              <a:t>for work.</a:t>
            </a:r>
          </a:p>
        </p:txBody>
      </p:sp>
    </p:spTree>
    <p:extLst>
      <p:ext uri="{BB962C8B-B14F-4D97-AF65-F5344CB8AC3E}">
        <p14:creationId xmlns:p14="http://schemas.microsoft.com/office/powerpoint/2010/main" val="449219060"/>
      </p:ext>
    </p:extLst>
  </p:cSld>
  <p:clrMapOvr>
    <a:masterClrMapping/>
  </p:clrMapOvr>
  <p:transition spd="slow">
    <p:cut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Chris M’s Advice</a:t>
            </a:r>
            <a:endParaRPr lang="en-US" dirty="0"/>
          </a:p>
        </p:txBody>
      </p:sp>
      <p:sp>
        <p:nvSpPr>
          <p:cNvPr id="51203" name="Content Placeholder 2"/>
          <p:cNvSpPr>
            <a:spLocks noGrp="1"/>
          </p:cNvSpPr>
          <p:nvPr>
            <p:ph idx="1"/>
          </p:nvPr>
        </p:nvSpPr>
        <p:spPr>
          <a:xfrm>
            <a:off x="304800" y="1524000"/>
            <a:ext cx="8459788" cy="4191000"/>
          </a:xfrm>
        </p:spPr>
        <p:txBody>
          <a:bodyPr/>
          <a:lstStyle/>
          <a:p>
            <a:pPr indent="4763">
              <a:buFontTx/>
              <a:buNone/>
            </a:pPr>
            <a:r>
              <a:rPr lang="en-US" dirty="0" smtClean="0">
                <a:effectLst/>
              </a:rPr>
              <a:t>Project Search will help you to get a </a:t>
            </a:r>
            <a:r>
              <a:rPr lang="en-US" dirty="0" smtClean="0">
                <a:effectLst/>
              </a:rPr>
              <a:t>job.</a:t>
            </a:r>
            <a:endParaRPr lang="en-US" dirty="0" smtClean="0">
              <a:effectLst/>
            </a:endParaRPr>
          </a:p>
          <a:p>
            <a:pPr indent="4763">
              <a:buFontTx/>
              <a:buNone/>
            </a:pPr>
            <a:r>
              <a:rPr lang="en-US" dirty="0" smtClean="0">
                <a:effectLst/>
              </a:rPr>
              <a:t>Project Search will help you to make new </a:t>
            </a:r>
            <a:r>
              <a:rPr lang="en-US" dirty="0" smtClean="0">
                <a:effectLst/>
              </a:rPr>
              <a:t>friends.</a:t>
            </a:r>
            <a:endParaRPr lang="en-US" dirty="0" smtClean="0">
              <a:effectLst/>
            </a:endParaRPr>
          </a:p>
          <a:p>
            <a:pPr indent="4763">
              <a:buFontTx/>
              <a:buNone/>
            </a:pPr>
            <a:r>
              <a:rPr lang="en-US" dirty="0" smtClean="0">
                <a:effectLst/>
              </a:rPr>
              <a:t>Project Search will help you to learn many </a:t>
            </a:r>
            <a:r>
              <a:rPr lang="en-US" dirty="0" smtClean="0">
                <a:effectLst/>
              </a:rPr>
              <a:t>things.</a:t>
            </a:r>
            <a:endParaRPr lang="en-US" dirty="0" smtClean="0">
              <a:effectLst/>
            </a:endParaRPr>
          </a:p>
          <a:p>
            <a:pPr indent="4763">
              <a:buFontTx/>
              <a:buNone/>
            </a:pPr>
            <a:r>
              <a:rPr lang="en-US" dirty="0" smtClean="0">
                <a:effectLst/>
              </a:rPr>
              <a:t>Project Search will help you to follow the </a:t>
            </a:r>
            <a:r>
              <a:rPr lang="en-US" dirty="0" smtClean="0">
                <a:effectLst/>
              </a:rPr>
              <a:t>rules.</a:t>
            </a:r>
            <a:endParaRPr lang="en-US" dirty="0" smtClean="0">
              <a:effectLst/>
            </a:endParaRPr>
          </a:p>
        </p:txBody>
      </p:sp>
    </p:spTree>
    <p:extLst>
      <p:ext uri="{BB962C8B-B14F-4D97-AF65-F5344CB8AC3E}">
        <p14:creationId xmlns:p14="http://schemas.microsoft.com/office/powerpoint/2010/main" val="1709875656"/>
      </p:ext>
    </p:extLst>
  </p:cSld>
  <p:clrMapOvr>
    <a:masterClrMapping/>
  </p:clrMapOvr>
  <p:transition spd="slow">
    <p:cut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Kayla’s  Advice</a:t>
            </a:r>
            <a:endParaRPr lang="en-US" dirty="0"/>
          </a:p>
        </p:txBody>
      </p:sp>
      <p:sp>
        <p:nvSpPr>
          <p:cNvPr id="51203" name="Content Placeholder 2"/>
          <p:cNvSpPr>
            <a:spLocks noGrp="1"/>
          </p:cNvSpPr>
          <p:nvPr>
            <p:ph idx="1"/>
          </p:nvPr>
        </p:nvSpPr>
        <p:spPr>
          <a:xfrm>
            <a:off x="381000" y="1524000"/>
            <a:ext cx="8610600" cy="3833812"/>
          </a:xfrm>
        </p:spPr>
        <p:txBody>
          <a:bodyPr/>
          <a:lstStyle/>
          <a:p>
            <a:pPr marL="0" indent="0">
              <a:buNone/>
            </a:pPr>
            <a:r>
              <a:rPr lang="en-US" sz="3600" dirty="0" smtClean="0">
                <a:effectLst/>
              </a:rPr>
              <a:t>Get to work on time and don’t be late. You got to stay on task and be focused on your work and talk to others around you if you’re working or not. You got to have a good attitude and respect others around you and treat them kind and loving and caring.</a:t>
            </a:r>
          </a:p>
        </p:txBody>
      </p:sp>
    </p:spTree>
    <p:extLst>
      <p:ext uri="{BB962C8B-B14F-4D97-AF65-F5344CB8AC3E}">
        <p14:creationId xmlns:p14="http://schemas.microsoft.com/office/powerpoint/2010/main" val="3544884391"/>
      </p:ext>
    </p:extLst>
  </p:cSld>
  <p:clrMapOvr>
    <a:masterClrMapping/>
  </p:clrMapOvr>
  <p:transition spd="slow">
    <p:cut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Jonathan’s advice</a:t>
            </a:r>
            <a:endParaRPr lang="en-US" dirty="0"/>
          </a:p>
        </p:txBody>
      </p:sp>
      <p:sp>
        <p:nvSpPr>
          <p:cNvPr id="51203" name="Content Placeholder 2"/>
          <p:cNvSpPr>
            <a:spLocks noGrp="1"/>
          </p:cNvSpPr>
          <p:nvPr>
            <p:ph idx="1"/>
          </p:nvPr>
        </p:nvSpPr>
        <p:spPr/>
        <p:txBody>
          <a:bodyPr/>
          <a:lstStyle/>
          <a:p>
            <a:pPr>
              <a:buFontTx/>
              <a:buNone/>
            </a:pPr>
            <a:r>
              <a:rPr lang="en-US" sz="3600" dirty="0" smtClean="0">
                <a:effectLst/>
              </a:rPr>
              <a:t>You have to work fast and watch your time </a:t>
            </a:r>
          </a:p>
          <a:p>
            <a:pPr>
              <a:buFontTx/>
              <a:buNone/>
            </a:pPr>
            <a:r>
              <a:rPr lang="en-US" sz="3600" dirty="0" smtClean="0">
                <a:effectLst/>
              </a:rPr>
              <a:t>Make sure you are on time for work</a:t>
            </a:r>
          </a:p>
          <a:p>
            <a:pPr>
              <a:buFontTx/>
              <a:buNone/>
            </a:pPr>
            <a:r>
              <a:rPr lang="en-US" sz="3600" dirty="0" smtClean="0">
                <a:effectLst/>
              </a:rPr>
              <a:t>Make sure your on time for your bus </a:t>
            </a:r>
          </a:p>
          <a:p>
            <a:pPr>
              <a:buFontTx/>
              <a:buNone/>
            </a:pPr>
            <a:r>
              <a:rPr lang="en-US" sz="3600" dirty="0" smtClean="0">
                <a:effectLst/>
              </a:rPr>
              <a:t>Make sure you use your cellphone to contact the teacher</a:t>
            </a:r>
          </a:p>
          <a:p>
            <a:pPr>
              <a:buFontTx/>
              <a:buNone/>
            </a:pPr>
            <a:endParaRPr lang="en-US" sz="3600" dirty="0" smtClean="0">
              <a:effectLst/>
            </a:endParaRPr>
          </a:p>
        </p:txBody>
      </p:sp>
    </p:spTree>
    <p:extLst>
      <p:ext uri="{BB962C8B-B14F-4D97-AF65-F5344CB8AC3E}">
        <p14:creationId xmlns:p14="http://schemas.microsoft.com/office/powerpoint/2010/main" val="3031312664"/>
      </p:ext>
    </p:extLst>
  </p:cSld>
  <p:clrMapOvr>
    <a:masterClrMapping/>
  </p:clrMapOvr>
  <p:transition spd="slow">
    <p:cut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Melana’s  Advice</a:t>
            </a:r>
            <a:endParaRPr lang="en-US" dirty="0"/>
          </a:p>
        </p:txBody>
      </p:sp>
      <p:sp>
        <p:nvSpPr>
          <p:cNvPr id="51203" name="Content Placeholder 2"/>
          <p:cNvSpPr>
            <a:spLocks noGrp="1"/>
          </p:cNvSpPr>
          <p:nvPr>
            <p:ph idx="1"/>
          </p:nvPr>
        </p:nvSpPr>
        <p:spPr/>
        <p:txBody>
          <a:bodyPr/>
          <a:lstStyle/>
          <a:p>
            <a:pPr>
              <a:buFontTx/>
              <a:buNone/>
            </a:pPr>
            <a:r>
              <a:rPr lang="en-US" sz="3600" dirty="0" smtClean="0">
                <a:effectLst/>
              </a:rPr>
              <a:t>You </a:t>
            </a:r>
            <a:r>
              <a:rPr lang="en-US" sz="3600" dirty="0" smtClean="0">
                <a:effectLst/>
              </a:rPr>
              <a:t>have to work on the </a:t>
            </a:r>
            <a:r>
              <a:rPr lang="en-US" sz="3600" dirty="0" smtClean="0">
                <a:effectLst/>
              </a:rPr>
              <a:t>job. </a:t>
            </a:r>
            <a:endParaRPr lang="en-US" sz="3600" dirty="0" smtClean="0">
              <a:effectLst/>
            </a:endParaRPr>
          </a:p>
          <a:p>
            <a:pPr>
              <a:buFontTx/>
              <a:buNone/>
            </a:pPr>
            <a:r>
              <a:rPr lang="en-US" sz="3600" dirty="0" smtClean="0">
                <a:effectLst/>
              </a:rPr>
              <a:t>You </a:t>
            </a:r>
            <a:r>
              <a:rPr lang="en-US" sz="3600" dirty="0" smtClean="0">
                <a:effectLst/>
              </a:rPr>
              <a:t>make new </a:t>
            </a:r>
            <a:r>
              <a:rPr lang="en-US" sz="3600" dirty="0" smtClean="0">
                <a:effectLst/>
              </a:rPr>
              <a:t>friends. </a:t>
            </a:r>
            <a:endParaRPr lang="en-US" sz="3600" dirty="0" smtClean="0">
              <a:effectLst/>
            </a:endParaRPr>
          </a:p>
          <a:p>
            <a:pPr>
              <a:buFontTx/>
              <a:buNone/>
            </a:pPr>
            <a:r>
              <a:rPr lang="en-US" sz="3600" dirty="0" smtClean="0">
                <a:effectLst/>
              </a:rPr>
              <a:t>You learn a lot about a </a:t>
            </a:r>
            <a:r>
              <a:rPr lang="en-US" sz="3600" dirty="0" smtClean="0">
                <a:effectLst/>
              </a:rPr>
              <a:t>job. </a:t>
            </a:r>
            <a:endParaRPr lang="en-US" sz="3600" dirty="0" smtClean="0">
              <a:effectLst/>
            </a:endParaRPr>
          </a:p>
        </p:txBody>
      </p:sp>
    </p:spTree>
    <p:extLst>
      <p:ext uri="{BB962C8B-B14F-4D97-AF65-F5344CB8AC3E}">
        <p14:creationId xmlns:p14="http://schemas.microsoft.com/office/powerpoint/2010/main" val="3194013858"/>
      </p:ext>
    </p:extLst>
  </p:cSld>
  <p:clrMapOvr>
    <a:masterClrMapping/>
  </p:clrMapOvr>
  <p:transition spd="slow">
    <p:cut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err="1" smtClean="0">
                <a:effectLst/>
              </a:rPr>
              <a:t>Dannyelle’s</a:t>
            </a:r>
            <a:r>
              <a:rPr lang="en-US" sz="4800" dirty="0" smtClean="0">
                <a:effectLst/>
              </a:rPr>
              <a:t> advice </a:t>
            </a:r>
            <a:endParaRPr lang="en-US" dirty="0"/>
          </a:p>
        </p:txBody>
      </p:sp>
      <p:sp>
        <p:nvSpPr>
          <p:cNvPr id="51203" name="Content Placeholder 2"/>
          <p:cNvSpPr>
            <a:spLocks noGrp="1"/>
          </p:cNvSpPr>
          <p:nvPr>
            <p:ph idx="1"/>
          </p:nvPr>
        </p:nvSpPr>
        <p:spPr/>
        <p:txBody>
          <a:bodyPr/>
          <a:lstStyle/>
          <a:p>
            <a:pPr indent="4763">
              <a:buFontTx/>
              <a:buNone/>
            </a:pPr>
            <a:r>
              <a:rPr lang="en-US" sz="3600" dirty="0" smtClean="0">
                <a:effectLst/>
              </a:rPr>
              <a:t>Be very calm and keep a good attitude </a:t>
            </a:r>
          </a:p>
        </p:txBody>
      </p:sp>
    </p:spTree>
    <p:extLst>
      <p:ext uri="{BB962C8B-B14F-4D97-AF65-F5344CB8AC3E}">
        <p14:creationId xmlns:p14="http://schemas.microsoft.com/office/powerpoint/2010/main" val="1878082299"/>
      </p:ext>
    </p:extLst>
  </p:cSld>
  <p:clrMapOvr>
    <a:masterClrMapping/>
  </p:clrMapOvr>
  <p:transition spd="slow">
    <p:cut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smtClean="0">
                <a:effectLst/>
              </a:rPr>
              <a:t>Morgan’s Advice</a:t>
            </a:r>
            <a:endParaRPr lang="en-US" dirty="0"/>
          </a:p>
        </p:txBody>
      </p:sp>
      <p:sp>
        <p:nvSpPr>
          <p:cNvPr id="51203" name="Content Placeholder 2"/>
          <p:cNvSpPr>
            <a:spLocks noGrp="1"/>
          </p:cNvSpPr>
          <p:nvPr>
            <p:ph idx="1"/>
          </p:nvPr>
        </p:nvSpPr>
        <p:spPr/>
        <p:txBody>
          <a:bodyPr/>
          <a:lstStyle/>
          <a:p>
            <a:pPr indent="4763">
              <a:buFontTx/>
              <a:buNone/>
            </a:pPr>
            <a:r>
              <a:rPr lang="en-US" sz="3600" dirty="0" smtClean="0">
                <a:effectLst/>
              </a:rPr>
              <a:t>One advice that I would give to someone before they go to </a:t>
            </a:r>
            <a:r>
              <a:rPr lang="en-US" sz="3600" dirty="0">
                <a:effectLst/>
              </a:rPr>
              <a:t>P</a:t>
            </a:r>
            <a:r>
              <a:rPr lang="en-US" sz="3600" dirty="0" smtClean="0">
                <a:effectLst/>
              </a:rPr>
              <a:t>roject Search is to stay positive. Don’t come in being stressed out. Take a few minutes to take a deep breath and walk in with a positive attitude and a positive smile. </a:t>
            </a:r>
          </a:p>
        </p:txBody>
      </p:sp>
    </p:spTree>
    <p:extLst>
      <p:ext uri="{BB962C8B-B14F-4D97-AF65-F5344CB8AC3E}">
        <p14:creationId xmlns:p14="http://schemas.microsoft.com/office/powerpoint/2010/main" val="3815029969"/>
      </p:ext>
    </p:extLst>
  </p:cSld>
  <p:clrMapOvr>
    <a:masterClrMapping/>
  </p:clrMapOvr>
  <p:transition spd="slow">
    <p:cut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Brittney L’s Advice</a:t>
            </a:r>
            <a:endParaRPr lang="en-US" dirty="0"/>
          </a:p>
        </p:txBody>
      </p:sp>
      <p:sp>
        <p:nvSpPr>
          <p:cNvPr id="51203" name="Content Placeholder 2"/>
          <p:cNvSpPr>
            <a:spLocks noGrp="1"/>
          </p:cNvSpPr>
          <p:nvPr>
            <p:ph idx="1"/>
          </p:nvPr>
        </p:nvSpPr>
        <p:spPr/>
        <p:txBody>
          <a:bodyPr/>
          <a:lstStyle/>
          <a:p>
            <a:pPr>
              <a:buFontTx/>
              <a:buNone/>
            </a:pPr>
            <a:r>
              <a:rPr lang="en-US" sz="3600" dirty="0" smtClean="0">
                <a:effectLst/>
              </a:rPr>
              <a:t>	Project SEARCH </a:t>
            </a:r>
            <a:r>
              <a:rPr lang="en-US" sz="3600" dirty="0">
                <a:effectLst/>
              </a:rPr>
              <a:t>helps </a:t>
            </a:r>
            <a:r>
              <a:rPr lang="en-US" sz="3600" dirty="0" smtClean="0">
                <a:effectLst/>
              </a:rPr>
              <a:t>you find out what </a:t>
            </a:r>
            <a:r>
              <a:rPr lang="en-US" sz="3600" dirty="0">
                <a:effectLst/>
              </a:rPr>
              <a:t>you like in a job and what you don’t like in a </a:t>
            </a:r>
            <a:r>
              <a:rPr lang="en-US" sz="3600" dirty="0" smtClean="0">
                <a:effectLst/>
              </a:rPr>
              <a:t>job.</a:t>
            </a:r>
            <a:endParaRPr lang="en-US" sz="3600" dirty="0">
              <a:effectLst/>
            </a:endParaRPr>
          </a:p>
          <a:p>
            <a:pPr>
              <a:buFontTx/>
              <a:buNone/>
            </a:pPr>
            <a:endParaRPr lang="en-US" sz="3600" dirty="0" smtClean="0">
              <a:effectLst/>
            </a:endParaRPr>
          </a:p>
        </p:txBody>
      </p:sp>
    </p:spTree>
    <p:extLst>
      <p:ext uri="{BB962C8B-B14F-4D97-AF65-F5344CB8AC3E}">
        <p14:creationId xmlns:p14="http://schemas.microsoft.com/office/powerpoint/2010/main" val="4003580507"/>
      </p:ext>
    </p:extLst>
  </p:cSld>
  <p:clrMapOvr>
    <a:masterClrMapping/>
  </p:clrMapOvr>
  <p:transition spd="slow">
    <p:cut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Aaron</a:t>
            </a:r>
            <a:r>
              <a:rPr lang="en-US" sz="4800" dirty="0" smtClean="0">
                <a:effectLst/>
              </a:rPr>
              <a:t>’s </a:t>
            </a:r>
            <a:r>
              <a:rPr lang="en-US" sz="4800" dirty="0" smtClean="0">
                <a:effectLst/>
              </a:rPr>
              <a:t>Advice</a:t>
            </a:r>
            <a:endParaRPr lang="en-US" dirty="0"/>
          </a:p>
        </p:txBody>
      </p:sp>
      <p:sp>
        <p:nvSpPr>
          <p:cNvPr id="51203" name="Content Placeholder 2"/>
          <p:cNvSpPr>
            <a:spLocks noGrp="1"/>
          </p:cNvSpPr>
          <p:nvPr>
            <p:ph idx="1"/>
          </p:nvPr>
        </p:nvSpPr>
        <p:spPr/>
        <p:txBody>
          <a:bodyPr/>
          <a:lstStyle/>
          <a:p>
            <a:pPr indent="4763">
              <a:buFontTx/>
              <a:buNone/>
            </a:pPr>
            <a:r>
              <a:rPr lang="en-US" sz="3600" dirty="0" smtClean="0">
                <a:effectLst/>
              </a:rPr>
              <a:t>Don’t be afraid to be yourself in a positive way.  </a:t>
            </a:r>
          </a:p>
          <a:p>
            <a:pPr indent="4763">
              <a:buFontTx/>
              <a:buNone/>
            </a:pPr>
            <a:r>
              <a:rPr lang="en-US" sz="3600" dirty="0" smtClean="0">
                <a:effectLst/>
              </a:rPr>
              <a:t>Be a leader and not a follower.</a:t>
            </a:r>
          </a:p>
          <a:p>
            <a:pPr indent="4763">
              <a:buFontTx/>
              <a:buNone/>
            </a:pPr>
            <a:r>
              <a:rPr lang="en-US" sz="3600" dirty="0" smtClean="0">
                <a:effectLst/>
              </a:rPr>
              <a:t>It is important to listen to other peoples opinions and respect them. </a:t>
            </a:r>
            <a:endParaRPr lang="en-US" sz="3600" dirty="0" smtClean="0">
              <a:effectLst/>
            </a:endParaRPr>
          </a:p>
        </p:txBody>
      </p:sp>
    </p:spTree>
    <p:extLst>
      <p:ext uri="{BB962C8B-B14F-4D97-AF65-F5344CB8AC3E}">
        <p14:creationId xmlns:p14="http://schemas.microsoft.com/office/powerpoint/2010/main" val="3065442556"/>
      </p:ext>
    </p:extLst>
  </p:cSld>
  <p:clrMapOvr>
    <a:masterClrMapping/>
  </p:clrMapOvr>
  <p:transition spd="slow">
    <p:cut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Chris’ Advice</a:t>
            </a:r>
            <a:endParaRPr lang="en-US" dirty="0"/>
          </a:p>
        </p:txBody>
      </p:sp>
      <p:sp>
        <p:nvSpPr>
          <p:cNvPr id="51203" name="Content Placeholder 2"/>
          <p:cNvSpPr>
            <a:spLocks noGrp="1"/>
          </p:cNvSpPr>
          <p:nvPr>
            <p:ph idx="1"/>
          </p:nvPr>
        </p:nvSpPr>
        <p:spPr/>
        <p:txBody>
          <a:bodyPr/>
          <a:lstStyle/>
          <a:p>
            <a:pPr>
              <a:buFontTx/>
              <a:buNone/>
            </a:pPr>
            <a:r>
              <a:rPr lang="en-US" sz="3600" dirty="0" smtClean="0">
                <a:effectLst/>
              </a:rPr>
              <a:t>	At Project SEARCH there is a good chance you will find something that interests you even if it cooking or landscaping you can learn all these jobs and take those skills with you anywhere.</a:t>
            </a:r>
          </a:p>
        </p:txBody>
      </p:sp>
    </p:spTree>
    <p:extLst>
      <p:ext uri="{BB962C8B-B14F-4D97-AF65-F5344CB8AC3E}">
        <p14:creationId xmlns:p14="http://schemas.microsoft.com/office/powerpoint/2010/main" val="3753610415"/>
      </p:ext>
    </p:extLst>
  </p:cSld>
  <p:clrMapOvr>
    <a:masterClrMapping/>
  </p:clrMapOvr>
  <p:transition spd="slow">
    <p:cut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Anthony’s Advice</a:t>
            </a:r>
            <a:endParaRPr lang="en-US" dirty="0"/>
          </a:p>
        </p:txBody>
      </p:sp>
      <p:sp>
        <p:nvSpPr>
          <p:cNvPr id="51203" name="Content Placeholder 2"/>
          <p:cNvSpPr>
            <a:spLocks noGrp="1"/>
          </p:cNvSpPr>
          <p:nvPr>
            <p:ph idx="1"/>
          </p:nvPr>
        </p:nvSpPr>
        <p:spPr/>
        <p:txBody>
          <a:bodyPr/>
          <a:lstStyle/>
          <a:p>
            <a:pPr>
              <a:buFontTx/>
              <a:buNone/>
            </a:pPr>
            <a:r>
              <a:rPr lang="en-US" sz="3600" dirty="0" smtClean="0">
                <a:effectLst/>
              </a:rPr>
              <a:t>   My advice to students who would like to come to XAVIER UNIVERSITY for Project Search is to OPEN your ears and engage your brain so that you can learn </a:t>
            </a:r>
            <a:r>
              <a:rPr lang="en-US" sz="3600" dirty="0" smtClean="0">
                <a:effectLst/>
              </a:rPr>
              <a:t>on the </a:t>
            </a:r>
            <a:r>
              <a:rPr lang="en-US" sz="3600" dirty="0" smtClean="0">
                <a:effectLst/>
              </a:rPr>
              <a:t>job and take the skills with you anywhere.</a:t>
            </a:r>
            <a:endParaRPr lang="en-US" sz="3600" dirty="0">
              <a:effectLst/>
            </a:endParaRPr>
          </a:p>
        </p:txBody>
      </p:sp>
    </p:spTree>
    <p:extLst>
      <p:ext uri="{BB962C8B-B14F-4D97-AF65-F5344CB8AC3E}">
        <p14:creationId xmlns:p14="http://schemas.microsoft.com/office/powerpoint/2010/main" val="3754587821"/>
      </p:ext>
    </p:extLst>
  </p:cSld>
  <p:clrMapOvr>
    <a:masterClrMapping/>
  </p:clrMapOvr>
  <p:transition spd="slow">
    <p:cut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Samuel’s  Advice</a:t>
            </a:r>
            <a:endParaRPr lang="en-US" dirty="0"/>
          </a:p>
        </p:txBody>
      </p:sp>
      <p:sp>
        <p:nvSpPr>
          <p:cNvPr id="51203" name="Content Placeholder 2"/>
          <p:cNvSpPr>
            <a:spLocks noGrp="1"/>
          </p:cNvSpPr>
          <p:nvPr>
            <p:ph idx="1"/>
          </p:nvPr>
        </p:nvSpPr>
        <p:spPr>
          <a:xfrm>
            <a:off x="457200" y="1447800"/>
            <a:ext cx="8002588" cy="4191000"/>
          </a:xfrm>
        </p:spPr>
        <p:txBody>
          <a:bodyPr/>
          <a:lstStyle/>
          <a:p>
            <a:pPr>
              <a:buFontTx/>
              <a:buNone/>
            </a:pPr>
            <a:r>
              <a:rPr lang="en-US" dirty="0" smtClean="0">
                <a:effectLst/>
              </a:rPr>
              <a:t>  	I would tell them </a:t>
            </a:r>
            <a:r>
              <a:rPr lang="en-US" dirty="0" smtClean="0">
                <a:effectLst/>
              </a:rPr>
              <a:t>that I </a:t>
            </a:r>
            <a:r>
              <a:rPr lang="en-US" dirty="0" smtClean="0">
                <a:effectLst/>
              </a:rPr>
              <a:t>learned </a:t>
            </a:r>
            <a:r>
              <a:rPr lang="en-US" dirty="0" smtClean="0">
                <a:effectLst/>
              </a:rPr>
              <a:t> </a:t>
            </a:r>
            <a:r>
              <a:rPr lang="en-US" dirty="0" smtClean="0">
                <a:effectLst/>
              </a:rPr>
              <a:t>how much grass seed I put in a bucket. </a:t>
            </a:r>
            <a:endParaRPr lang="en-US" dirty="0" smtClean="0">
              <a:effectLst/>
            </a:endParaRPr>
          </a:p>
          <a:p>
            <a:pPr indent="4763">
              <a:buFontTx/>
              <a:buNone/>
            </a:pPr>
            <a:r>
              <a:rPr lang="en-US" dirty="0" smtClean="0">
                <a:effectLst/>
              </a:rPr>
              <a:t>I </a:t>
            </a:r>
            <a:r>
              <a:rPr lang="en-US" dirty="0" smtClean="0">
                <a:effectLst/>
              </a:rPr>
              <a:t>would tell them some things that I </a:t>
            </a:r>
            <a:r>
              <a:rPr lang="en-US" dirty="0" smtClean="0">
                <a:effectLst/>
              </a:rPr>
              <a:t>like are </a:t>
            </a:r>
            <a:r>
              <a:rPr lang="en-US" dirty="0" smtClean="0">
                <a:effectLst/>
              </a:rPr>
              <a:t>weeding and putting in new mulch. </a:t>
            </a:r>
            <a:endParaRPr lang="en-US" dirty="0" smtClean="0">
              <a:effectLst/>
            </a:endParaRPr>
          </a:p>
          <a:p>
            <a:pPr indent="4763">
              <a:buFontTx/>
              <a:buNone/>
            </a:pPr>
            <a:r>
              <a:rPr lang="en-US" dirty="0" smtClean="0">
                <a:effectLst/>
              </a:rPr>
              <a:t>Also </a:t>
            </a:r>
            <a:r>
              <a:rPr lang="en-US" dirty="0" smtClean="0">
                <a:effectLst/>
              </a:rPr>
              <a:t>tell them it is hard to pull weeds that have strong roots.</a:t>
            </a:r>
          </a:p>
          <a:p>
            <a:pPr>
              <a:buFontTx/>
              <a:buNone/>
            </a:pPr>
            <a:endParaRPr lang="en-US" dirty="0" smtClean="0">
              <a:effectLst/>
            </a:endParaRPr>
          </a:p>
        </p:txBody>
      </p:sp>
    </p:spTree>
    <p:extLst>
      <p:ext uri="{BB962C8B-B14F-4D97-AF65-F5344CB8AC3E}">
        <p14:creationId xmlns:p14="http://schemas.microsoft.com/office/powerpoint/2010/main" val="3819095399"/>
      </p:ext>
    </p:extLst>
  </p:cSld>
  <p:clrMapOvr>
    <a:masterClrMapping/>
  </p:clrMapOvr>
  <p:transition spd="slow">
    <p:cut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Tomas’ Advice</a:t>
            </a:r>
            <a:endParaRPr lang="en-US" dirty="0"/>
          </a:p>
        </p:txBody>
      </p:sp>
      <p:sp>
        <p:nvSpPr>
          <p:cNvPr id="51203" name="Content Placeholder 2"/>
          <p:cNvSpPr>
            <a:spLocks noGrp="1"/>
          </p:cNvSpPr>
          <p:nvPr>
            <p:ph idx="1"/>
          </p:nvPr>
        </p:nvSpPr>
        <p:spPr>
          <a:xfrm>
            <a:off x="838200" y="1524000"/>
            <a:ext cx="8002588" cy="4114800"/>
          </a:xfrm>
        </p:spPr>
        <p:txBody>
          <a:bodyPr/>
          <a:lstStyle/>
          <a:p>
            <a:pPr>
              <a:buFontTx/>
              <a:buNone/>
            </a:pPr>
            <a:r>
              <a:rPr lang="en-US" sz="3600" dirty="0" smtClean="0">
                <a:effectLst/>
              </a:rPr>
              <a:t>	My advice to them would </a:t>
            </a:r>
            <a:r>
              <a:rPr lang="en-US" sz="3600" dirty="0">
                <a:effectLst/>
              </a:rPr>
              <a:t>be  </a:t>
            </a:r>
            <a:r>
              <a:rPr lang="en-US" sz="3600" dirty="0" smtClean="0">
                <a:effectLst/>
              </a:rPr>
              <a:t>to come to learn. </a:t>
            </a:r>
            <a:endParaRPr lang="en-US" sz="3600" dirty="0" smtClean="0">
              <a:effectLst/>
            </a:endParaRPr>
          </a:p>
          <a:p>
            <a:pPr indent="4763">
              <a:buFontTx/>
              <a:buNone/>
            </a:pPr>
            <a:r>
              <a:rPr lang="en-US" sz="3600" dirty="0" smtClean="0">
                <a:effectLst/>
              </a:rPr>
              <a:t>I </a:t>
            </a:r>
            <a:r>
              <a:rPr lang="en-US" sz="3600" dirty="0" smtClean="0">
                <a:effectLst/>
              </a:rPr>
              <a:t>would also tell them that it is great to meet all the different people. </a:t>
            </a:r>
            <a:endParaRPr lang="en-US" sz="3600" dirty="0" smtClean="0">
              <a:effectLst/>
            </a:endParaRPr>
          </a:p>
          <a:p>
            <a:pPr indent="4763">
              <a:buFontTx/>
              <a:buNone/>
            </a:pPr>
            <a:r>
              <a:rPr lang="en-US" sz="3600" dirty="0" smtClean="0">
                <a:effectLst/>
              </a:rPr>
              <a:t>They </a:t>
            </a:r>
            <a:r>
              <a:rPr lang="en-US" sz="3600" dirty="0" smtClean="0">
                <a:effectLst/>
              </a:rPr>
              <a:t>also would see all the different things on campus.</a:t>
            </a:r>
          </a:p>
        </p:txBody>
      </p:sp>
    </p:spTree>
    <p:extLst>
      <p:ext uri="{BB962C8B-B14F-4D97-AF65-F5344CB8AC3E}">
        <p14:creationId xmlns:p14="http://schemas.microsoft.com/office/powerpoint/2010/main" val="2937931687"/>
      </p:ext>
    </p:extLst>
  </p:cSld>
  <p:clrMapOvr>
    <a:masterClrMapping/>
  </p:clrMapOvr>
  <p:transition spd="slow">
    <p:cut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Brittney H’s Advice</a:t>
            </a:r>
            <a:endParaRPr lang="en-US" dirty="0"/>
          </a:p>
        </p:txBody>
      </p:sp>
      <p:sp>
        <p:nvSpPr>
          <p:cNvPr id="51203" name="Content Placeholder 2"/>
          <p:cNvSpPr>
            <a:spLocks noGrp="1"/>
          </p:cNvSpPr>
          <p:nvPr>
            <p:ph idx="1"/>
          </p:nvPr>
        </p:nvSpPr>
        <p:spPr/>
        <p:txBody>
          <a:bodyPr/>
          <a:lstStyle/>
          <a:p>
            <a:pPr>
              <a:buFontTx/>
              <a:buNone/>
            </a:pPr>
            <a:r>
              <a:rPr lang="en-US" sz="3600" dirty="0" smtClean="0">
                <a:effectLst/>
              </a:rPr>
              <a:t>	My advice for students coming to project search is that you have to be ready for anything that is thrown at you. </a:t>
            </a:r>
            <a:endParaRPr lang="en-US" sz="3600" dirty="0" smtClean="0">
              <a:effectLst/>
            </a:endParaRPr>
          </a:p>
          <a:p>
            <a:pPr indent="4763">
              <a:buFontTx/>
              <a:buNone/>
            </a:pPr>
            <a:r>
              <a:rPr lang="en-US" sz="3600" dirty="0" smtClean="0">
                <a:effectLst/>
              </a:rPr>
              <a:t>I </a:t>
            </a:r>
            <a:r>
              <a:rPr lang="en-US" sz="3600" dirty="0" smtClean="0">
                <a:effectLst/>
              </a:rPr>
              <a:t>have learned so much but the best part is making friends with people on campus. </a:t>
            </a:r>
          </a:p>
        </p:txBody>
      </p:sp>
    </p:spTree>
    <p:extLst>
      <p:ext uri="{BB962C8B-B14F-4D97-AF65-F5344CB8AC3E}">
        <p14:creationId xmlns:p14="http://schemas.microsoft.com/office/powerpoint/2010/main" val="4261099251"/>
      </p:ext>
    </p:extLst>
  </p:cSld>
  <p:clrMapOvr>
    <a:masterClrMapping/>
  </p:clrMapOvr>
  <p:transition spd="slow">
    <p:cut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Ceauntay’s Advice</a:t>
            </a:r>
            <a:endParaRPr lang="en-US" dirty="0"/>
          </a:p>
        </p:txBody>
      </p:sp>
      <p:sp>
        <p:nvSpPr>
          <p:cNvPr id="51203" name="Content Placeholder 2"/>
          <p:cNvSpPr>
            <a:spLocks noGrp="1"/>
          </p:cNvSpPr>
          <p:nvPr>
            <p:ph idx="1"/>
          </p:nvPr>
        </p:nvSpPr>
        <p:spPr/>
        <p:txBody>
          <a:bodyPr/>
          <a:lstStyle/>
          <a:p>
            <a:pPr>
              <a:buFontTx/>
              <a:buNone/>
            </a:pPr>
            <a:r>
              <a:rPr lang="en-US" sz="3600" dirty="0" smtClean="0">
                <a:effectLst/>
              </a:rPr>
              <a:t>	I like coming to Xavier University because it helps me know what I am about to do if I go to work. </a:t>
            </a:r>
          </a:p>
          <a:p>
            <a:pPr>
              <a:buFontTx/>
              <a:buNone/>
            </a:pPr>
            <a:r>
              <a:rPr lang="en-US" sz="3600" dirty="0" smtClean="0">
                <a:effectLst/>
              </a:rPr>
              <a:t>	I learned how I can work independently. </a:t>
            </a:r>
            <a:endParaRPr lang="en-US" sz="3600" dirty="0" smtClean="0">
              <a:effectLst/>
            </a:endParaRPr>
          </a:p>
          <a:p>
            <a:pPr indent="4763">
              <a:buFontTx/>
              <a:buNone/>
            </a:pPr>
            <a:r>
              <a:rPr lang="en-US" sz="3600" dirty="0" smtClean="0">
                <a:effectLst/>
              </a:rPr>
              <a:t>I </a:t>
            </a:r>
            <a:r>
              <a:rPr lang="en-US" sz="3600" dirty="0" smtClean="0">
                <a:effectLst/>
              </a:rPr>
              <a:t>also like being around the mentors. </a:t>
            </a:r>
          </a:p>
          <a:p>
            <a:pPr>
              <a:buFontTx/>
              <a:buNone/>
            </a:pPr>
            <a:endParaRPr lang="en-US" sz="3600" dirty="0" smtClean="0">
              <a:effectLst/>
            </a:endParaRPr>
          </a:p>
        </p:txBody>
      </p:sp>
    </p:spTree>
    <p:extLst>
      <p:ext uri="{BB962C8B-B14F-4D97-AF65-F5344CB8AC3E}">
        <p14:creationId xmlns:p14="http://schemas.microsoft.com/office/powerpoint/2010/main" val="5276710"/>
      </p:ext>
    </p:extLst>
  </p:cSld>
  <p:clrMapOvr>
    <a:masterClrMapping/>
  </p:clrMapOvr>
  <p:transition spd="slow">
    <p:cut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Crystal’s Advice</a:t>
            </a:r>
            <a:endParaRPr lang="en-US" dirty="0"/>
          </a:p>
        </p:txBody>
      </p:sp>
      <p:sp>
        <p:nvSpPr>
          <p:cNvPr id="51203" name="Content Placeholder 2"/>
          <p:cNvSpPr>
            <a:spLocks noGrp="1"/>
          </p:cNvSpPr>
          <p:nvPr>
            <p:ph idx="1"/>
          </p:nvPr>
        </p:nvSpPr>
        <p:spPr/>
        <p:txBody>
          <a:bodyPr/>
          <a:lstStyle/>
          <a:p>
            <a:pPr>
              <a:buFontTx/>
              <a:buNone/>
            </a:pPr>
            <a:r>
              <a:rPr lang="en-US" sz="3600" dirty="0" smtClean="0">
                <a:effectLst/>
              </a:rPr>
              <a:t>	My </a:t>
            </a:r>
            <a:r>
              <a:rPr lang="en-US" sz="3600" dirty="0">
                <a:effectLst/>
              </a:rPr>
              <a:t>feet </a:t>
            </a:r>
            <a:r>
              <a:rPr lang="en-US" sz="3600" dirty="0" smtClean="0">
                <a:effectLst/>
              </a:rPr>
              <a:t>hurt </a:t>
            </a:r>
            <a:r>
              <a:rPr lang="en-US" sz="3600" dirty="0">
                <a:effectLst/>
              </a:rPr>
              <a:t>at the end of the </a:t>
            </a:r>
            <a:r>
              <a:rPr lang="en-US" sz="3600" dirty="0" smtClean="0">
                <a:effectLst/>
              </a:rPr>
              <a:t>day, get yourself some good shoes.</a:t>
            </a:r>
          </a:p>
        </p:txBody>
      </p:sp>
    </p:spTree>
    <p:extLst>
      <p:ext uri="{BB962C8B-B14F-4D97-AF65-F5344CB8AC3E}">
        <p14:creationId xmlns:p14="http://schemas.microsoft.com/office/powerpoint/2010/main" val="3734878169"/>
      </p:ext>
    </p:extLst>
  </p:cSld>
  <p:clrMapOvr>
    <a:masterClrMapping/>
  </p:clrMapOvr>
  <p:transition spd="slow">
    <p:cut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Marquita’s Advice</a:t>
            </a:r>
            <a:endParaRPr lang="en-US" dirty="0"/>
          </a:p>
        </p:txBody>
      </p:sp>
      <p:sp>
        <p:nvSpPr>
          <p:cNvPr id="51203" name="Content Placeholder 2"/>
          <p:cNvSpPr>
            <a:spLocks noGrp="1"/>
          </p:cNvSpPr>
          <p:nvPr>
            <p:ph idx="1"/>
          </p:nvPr>
        </p:nvSpPr>
        <p:spPr/>
        <p:txBody>
          <a:bodyPr/>
          <a:lstStyle/>
          <a:p>
            <a:pPr>
              <a:buFontTx/>
              <a:buNone/>
            </a:pPr>
            <a:r>
              <a:rPr lang="en-US" sz="3600" dirty="0" smtClean="0">
                <a:effectLst/>
              </a:rPr>
              <a:t>	I am happy that I came to Xavier because I am around people my age and we get it have a mentor this year.</a:t>
            </a:r>
          </a:p>
          <a:p>
            <a:pPr>
              <a:buFontTx/>
              <a:buNone/>
            </a:pPr>
            <a:r>
              <a:rPr lang="en-US" sz="3600" dirty="0" smtClean="0">
                <a:effectLst/>
              </a:rPr>
              <a:t>	What I don’t like about Xavier is working in the cafeteria.</a:t>
            </a:r>
          </a:p>
        </p:txBody>
      </p:sp>
    </p:spTree>
    <p:extLst>
      <p:ext uri="{BB962C8B-B14F-4D97-AF65-F5344CB8AC3E}">
        <p14:creationId xmlns:p14="http://schemas.microsoft.com/office/powerpoint/2010/main" val="687886563"/>
      </p:ext>
    </p:extLst>
  </p:cSld>
  <p:clrMapOvr>
    <a:masterClrMapping/>
  </p:clrMapOvr>
  <p:transition spd="slow">
    <p:cut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Will’s  Advice</a:t>
            </a:r>
            <a:endParaRPr lang="en-US" dirty="0"/>
          </a:p>
        </p:txBody>
      </p:sp>
      <p:sp>
        <p:nvSpPr>
          <p:cNvPr id="51203" name="Content Placeholder 2"/>
          <p:cNvSpPr>
            <a:spLocks noGrp="1"/>
          </p:cNvSpPr>
          <p:nvPr>
            <p:ph idx="1"/>
          </p:nvPr>
        </p:nvSpPr>
        <p:spPr/>
        <p:txBody>
          <a:bodyPr/>
          <a:lstStyle/>
          <a:p>
            <a:pPr>
              <a:buFontTx/>
              <a:buNone/>
            </a:pPr>
            <a:r>
              <a:rPr lang="en-US" sz="3600" dirty="0" smtClean="0">
                <a:effectLst/>
              </a:rPr>
              <a:t>	I like the mail center. It is good job to work at.</a:t>
            </a:r>
          </a:p>
        </p:txBody>
      </p:sp>
    </p:spTree>
    <p:extLst>
      <p:ext uri="{BB962C8B-B14F-4D97-AF65-F5344CB8AC3E}">
        <p14:creationId xmlns:p14="http://schemas.microsoft.com/office/powerpoint/2010/main" val="13855441"/>
      </p:ext>
    </p:extLst>
  </p:cSld>
  <p:clrMapOvr>
    <a:masterClrMapping/>
  </p:clrMapOvr>
  <p:transition spd="slow">
    <p:cut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Teresa’s Advice</a:t>
            </a:r>
            <a:endParaRPr lang="en-US" dirty="0"/>
          </a:p>
        </p:txBody>
      </p:sp>
      <p:sp>
        <p:nvSpPr>
          <p:cNvPr id="51203" name="Content Placeholder 2"/>
          <p:cNvSpPr>
            <a:spLocks noGrp="1"/>
          </p:cNvSpPr>
          <p:nvPr>
            <p:ph idx="1"/>
          </p:nvPr>
        </p:nvSpPr>
        <p:spPr>
          <a:xfrm>
            <a:off x="457200" y="1804988"/>
            <a:ext cx="8153400" cy="3833812"/>
          </a:xfrm>
        </p:spPr>
        <p:txBody>
          <a:bodyPr/>
          <a:lstStyle/>
          <a:p>
            <a:pPr>
              <a:buFontTx/>
              <a:buNone/>
            </a:pPr>
            <a:r>
              <a:rPr lang="en-US" sz="3600" dirty="0" smtClean="0">
                <a:effectLst/>
              </a:rPr>
              <a:t>You have to be a hard worker.</a:t>
            </a:r>
          </a:p>
          <a:p>
            <a:pPr>
              <a:buFontTx/>
              <a:buNone/>
            </a:pPr>
            <a:r>
              <a:rPr lang="en-US" sz="3600" dirty="0" smtClean="0">
                <a:effectLst/>
              </a:rPr>
              <a:t>You can’t fool around.</a:t>
            </a:r>
          </a:p>
          <a:p>
            <a:pPr>
              <a:buFontTx/>
              <a:buNone/>
            </a:pPr>
            <a:r>
              <a:rPr lang="en-US" sz="3600" dirty="0" smtClean="0">
                <a:effectLst/>
              </a:rPr>
              <a:t>You have to be on time.</a:t>
            </a:r>
          </a:p>
          <a:p>
            <a:pPr>
              <a:buFontTx/>
              <a:buNone/>
            </a:pPr>
            <a:r>
              <a:rPr lang="en-US" sz="3600" dirty="0" smtClean="0">
                <a:effectLst/>
              </a:rPr>
              <a:t>You have to be clean every day.</a:t>
            </a:r>
          </a:p>
        </p:txBody>
      </p:sp>
    </p:spTree>
    <p:extLst>
      <p:ext uri="{BB962C8B-B14F-4D97-AF65-F5344CB8AC3E}">
        <p14:creationId xmlns:p14="http://schemas.microsoft.com/office/powerpoint/2010/main" val="2589942865"/>
      </p:ext>
    </p:extLst>
  </p:cSld>
  <p:clrMapOvr>
    <a:masterClrMapping/>
  </p:clrMapOvr>
  <p:transition spd="slow">
    <p:cut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Alex’s </a:t>
            </a:r>
            <a:r>
              <a:rPr lang="en-US" sz="4800" dirty="0" smtClean="0">
                <a:effectLst/>
              </a:rPr>
              <a:t>Advice</a:t>
            </a:r>
            <a:endParaRPr lang="en-US" dirty="0"/>
          </a:p>
        </p:txBody>
      </p:sp>
      <p:sp>
        <p:nvSpPr>
          <p:cNvPr id="51203" name="Content Placeholder 2"/>
          <p:cNvSpPr>
            <a:spLocks noGrp="1"/>
          </p:cNvSpPr>
          <p:nvPr>
            <p:ph idx="1"/>
          </p:nvPr>
        </p:nvSpPr>
        <p:spPr/>
        <p:txBody>
          <a:bodyPr/>
          <a:lstStyle/>
          <a:p>
            <a:pPr indent="4763">
              <a:buFontTx/>
              <a:buNone/>
            </a:pPr>
            <a:r>
              <a:rPr lang="en-US" sz="3600" dirty="0">
                <a:effectLst/>
              </a:rPr>
              <a:t>My advice to you is to always </a:t>
            </a:r>
            <a:r>
              <a:rPr lang="en-US" sz="3600" dirty="0" smtClean="0">
                <a:effectLst/>
              </a:rPr>
              <a:t>behave very good and be a hard </a:t>
            </a:r>
            <a:r>
              <a:rPr lang="en-US" sz="3600" dirty="0">
                <a:effectLst/>
              </a:rPr>
              <a:t>worker at whatever job sight you are </a:t>
            </a:r>
            <a:r>
              <a:rPr lang="en-US" sz="3600" dirty="0" smtClean="0">
                <a:effectLst/>
              </a:rPr>
              <a:t>at.  Also do </a:t>
            </a:r>
            <a:r>
              <a:rPr lang="en-US" sz="3600" dirty="0">
                <a:effectLst/>
              </a:rPr>
              <a:t>not be such a slow rate worker! </a:t>
            </a:r>
            <a:endParaRPr lang="en-US" sz="3600" dirty="0" smtClean="0">
              <a:effectLst/>
            </a:endParaRPr>
          </a:p>
        </p:txBody>
      </p:sp>
    </p:spTree>
    <p:extLst>
      <p:ext uri="{BB962C8B-B14F-4D97-AF65-F5344CB8AC3E}">
        <p14:creationId xmlns:p14="http://schemas.microsoft.com/office/powerpoint/2010/main" val="1746829829"/>
      </p:ext>
    </p:extLst>
  </p:cSld>
  <p:clrMapOvr>
    <a:masterClrMapping/>
  </p:clrMapOvr>
  <p:transition spd="slow">
    <p:cut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India’s Advice</a:t>
            </a:r>
            <a:endParaRPr lang="en-US" dirty="0"/>
          </a:p>
        </p:txBody>
      </p:sp>
      <p:sp>
        <p:nvSpPr>
          <p:cNvPr id="51203" name="Content Placeholder 2"/>
          <p:cNvSpPr>
            <a:spLocks noGrp="1"/>
          </p:cNvSpPr>
          <p:nvPr>
            <p:ph idx="1"/>
          </p:nvPr>
        </p:nvSpPr>
        <p:spPr/>
        <p:txBody>
          <a:bodyPr/>
          <a:lstStyle/>
          <a:p>
            <a:pPr>
              <a:buFontTx/>
              <a:buNone/>
            </a:pPr>
            <a:r>
              <a:rPr lang="en-US" sz="3600" dirty="0" smtClean="0">
                <a:effectLst/>
              </a:rPr>
              <a:t>	I like coming to Xavier because they can help me get ready for the work force. I’m glad I came here. </a:t>
            </a:r>
          </a:p>
        </p:txBody>
      </p:sp>
    </p:spTree>
    <p:extLst>
      <p:ext uri="{BB962C8B-B14F-4D97-AF65-F5344CB8AC3E}">
        <p14:creationId xmlns:p14="http://schemas.microsoft.com/office/powerpoint/2010/main" val="105544454"/>
      </p:ext>
    </p:extLst>
  </p:cSld>
  <p:clrMapOvr>
    <a:masterClrMapping/>
  </p:clrMapOvr>
  <p:transition spd="slow">
    <p:cut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Savvy’s Advice</a:t>
            </a:r>
            <a:endParaRPr lang="en-US" dirty="0"/>
          </a:p>
        </p:txBody>
      </p:sp>
      <p:sp>
        <p:nvSpPr>
          <p:cNvPr id="51203" name="Content Placeholder 2"/>
          <p:cNvSpPr>
            <a:spLocks noGrp="1"/>
          </p:cNvSpPr>
          <p:nvPr>
            <p:ph idx="1"/>
          </p:nvPr>
        </p:nvSpPr>
        <p:spPr/>
        <p:txBody>
          <a:bodyPr/>
          <a:lstStyle/>
          <a:p>
            <a:pPr>
              <a:buFontTx/>
              <a:buNone/>
            </a:pPr>
            <a:r>
              <a:rPr lang="en-US" sz="3600" dirty="0" smtClean="0">
                <a:effectLst/>
              </a:rPr>
              <a:t>	I wish someone would have told me a head of time what kind of  jobs that they have here</a:t>
            </a:r>
            <a:r>
              <a:rPr lang="en-US" sz="3600" dirty="0">
                <a:effectLst/>
              </a:rPr>
              <a:t>.</a:t>
            </a:r>
            <a:endParaRPr lang="en-US" sz="3600" dirty="0" smtClean="0">
              <a:effectLst/>
            </a:endParaRPr>
          </a:p>
        </p:txBody>
      </p:sp>
    </p:spTree>
    <p:extLst>
      <p:ext uri="{BB962C8B-B14F-4D97-AF65-F5344CB8AC3E}">
        <p14:creationId xmlns:p14="http://schemas.microsoft.com/office/powerpoint/2010/main" val="3951717775"/>
      </p:ext>
    </p:extLst>
  </p:cSld>
  <p:clrMapOvr>
    <a:masterClrMapping/>
  </p:clrMapOvr>
  <p:transition spd="slow">
    <p:cut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Lexus’ Advice</a:t>
            </a:r>
            <a:endParaRPr lang="en-US" dirty="0"/>
          </a:p>
        </p:txBody>
      </p:sp>
      <p:sp>
        <p:nvSpPr>
          <p:cNvPr id="51203" name="Content Placeholder 2"/>
          <p:cNvSpPr>
            <a:spLocks noGrp="1"/>
          </p:cNvSpPr>
          <p:nvPr>
            <p:ph idx="1"/>
          </p:nvPr>
        </p:nvSpPr>
        <p:spPr/>
        <p:txBody>
          <a:bodyPr/>
          <a:lstStyle/>
          <a:p>
            <a:pPr>
              <a:buFontTx/>
              <a:buNone/>
            </a:pPr>
            <a:r>
              <a:rPr lang="en-US" i="1" dirty="0">
                <a:effectLst/>
              </a:rPr>
              <a:t>	</a:t>
            </a:r>
            <a:r>
              <a:rPr lang="en-US" i="1" dirty="0" smtClean="0">
                <a:effectLst/>
              </a:rPr>
              <a:t>I like working outside. Walt is the best boss I ever had. </a:t>
            </a:r>
            <a:endParaRPr lang="en-US" i="1" dirty="0" smtClean="0">
              <a:effectLst/>
            </a:endParaRPr>
          </a:p>
          <a:p>
            <a:pPr indent="4763">
              <a:buFontTx/>
              <a:buNone/>
            </a:pPr>
            <a:r>
              <a:rPr lang="en-US" i="1" dirty="0" smtClean="0">
                <a:effectLst/>
              </a:rPr>
              <a:t>I </a:t>
            </a:r>
            <a:r>
              <a:rPr lang="en-US" i="1" dirty="0" smtClean="0">
                <a:effectLst/>
              </a:rPr>
              <a:t>learn a lot from him when </a:t>
            </a:r>
            <a:r>
              <a:rPr lang="en-US" i="1" dirty="0" smtClean="0">
                <a:effectLst/>
              </a:rPr>
              <a:t>we are </a:t>
            </a:r>
            <a:r>
              <a:rPr lang="en-US" i="1" dirty="0" smtClean="0">
                <a:effectLst/>
              </a:rPr>
              <a:t>on the job. </a:t>
            </a:r>
            <a:endParaRPr lang="en-US" i="1" dirty="0" smtClean="0">
              <a:effectLst/>
            </a:endParaRPr>
          </a:p>
          <a:p>
            <a:pPr indent="4763">
              <a:buFontTx/>
              <a:buNone/>
            </a:pPr>
            <a:r>
              <a:rPr lang="en-US" i="1" dirty="0" smtClean="0">
                <a:effectLst/>
              </a:rPr>
              <a:t>I </a:t>
            </a:r>
            <a:r>
              <a:rPr lang="en-US" i="1" dirty="0" smtClean="0">
                <a:effectLst/>
              </a:rPr>
              <a:t>learn about the plants we work with and the tools.</a:t>
            </a:r>
          </a:p>
        </p:txBody>
      </p:sp>
    </p:spTree>
    <p:extLst>
      <p:ext uri="{BB962C8B-B14F-4D97-AF65-F5344CB8AC3E}">
        <p14:creationId xmlns:p14="http://schemas.microsoft.com/office/powerpoint/2010/main" val="1358150958"/>
      </p:ext>
    </p:extLst>
  </p:cSld>
  <p:clrMapOvr>
    <a:masterClrMapping/>
  </p:clrMapOvr>
  <p:transition spd="slow">
    <p:cut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Maegan’s Advice</a:t>
            </a:r>
            <a:endParaRPr lang="en-US" dirty="0"/>
          </a:p>
        </p:txBody>
      </p:sp>
      <p:sp>
        <p:nvSpPr>
          <p:cNvPr id="51203" name="Content Placeholder 2"/>
          <p:cNvSpPr>
            <a:spLocks noGrp="1"/>
          </p:cNvSpPr>
          <p:nvPr>
            <p:ph idx="1"/>
          </p:nvPr>
        </p:nvSpPr>
        <p:spPr/>
        <p:txBody>
          <a:bodyPr/>
          <a:lstStyle/>
          <a:p>
            <a:pPr>
              <a:buFontTx/>
              <a:buNone/>
            </a:pPr>
            <a:r>
              <a:rPr lang="en-US" sz="3600" dirty="0" smtClean="0">
                <a:effectLst/>
              </a:rPr>
              <a:t>	I like coming to Xavier because  I am learning how to work and become more independent. </a:t>
            </a:r>
            <a:endParaRPr lang="en-US" sz="3600" dirty="0" smtClean="0">
              <a:effectLst/>
            </a:endParaRPr>
          </a:p>
          <a:p>
            <a:pPr indent="4763">
              <a:buFontTx/>
              <a:buNone/>
            </a:pPr>
            <a:r>
              <a:rPr lang="en-US" sz="3600" dirty="0" smtClean="0">
                <a:effectLst/>
              </a:rPr>
              <a:t>Also </a:t>
            </a:r>
            <a:r>
              <a:rPr lang="en-US" sz="3600" dirty="0" smtClean="0">
                <a:effectLst/>
              </a:rPr>
              <a:t>I get a mentor as a friend and I like how we get to do activities with our mentors. </a:t>
            </a:r>
          </a:p>
        </p:txBody>
      </p:sp>
    </p:spTree>
    <p:extLst>
      <p:ext uri="{BB962C8B-B14F-4D97-AF65-F5344CB8AC3E}">
        <p14:creationId xmlns:p14="http://schemas.microsoft.com/office/powerpoint/2010/main" val="3502056952"/>
      </p:ext>
    </p:extLst>
  </p:cSld>
  <p:clrMapOvr>
    <a:masterClrMapping/>
  </p:clrMapOvr>
  <p:transition spd="slow">
    <p:cut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Brooke’s Advice</a:t>
            </a:r>
            <a:endParaRPr lang="en-US" dirty="0"/>
          </a:p>
        </p:txBody>
      </p:sp>
      <p:sp>
        <p:nvSpPr>
          <p:cNvPr id="51203" name="Content Placeholder 2"/>
          <p:cNvSpPr>
            <a:spLocks noGrp="1"/>
          </p:cNvSpPr>
          <p:nvPr>
            <p:ph idx="1"/>
          </p:nvPr>
        </p:nvSpPr>
        <p:spPr>
          <a:xfrm>
            <a:off x="457200" y="1804988"/>
            <a:ext cx="8305800" cy="3833812"/>
          </a:xfrm>
        </p:spPr>
        <p:txBody>
          <a:bodyPr/>
          <a:lstStyle/>
          <a:p>
            <a:pPr>
              <a:buFontTx/>
              <a:buNone/>
            </a:pPr>
            <a:r>
              <a:rPr lang="en-US" sz="3600" dirty="0" smtClean="0">
                <a:effectLst/>
              </a:rPr>
              <a:t>	I like coming to Xavier because I am learning different stuff and we get a mentor which I like because I like to be around college students around my age. </a:t>
            </a:r>
            <a:endParaRPr lang="en-US" sz="3600" dirty="0" smtClean="0">
              <a:effectLst/>
            </a:endParaRPr>
          </a:p>
          <a:p>
            <a:pPr indent="4763">
              <a:buFontTx/>
              <a:buNone/>
            </a:pPr>
            <a:r>
              <a:rPr lang="en-US" sz="3600" dirty="0" smtClean="0">
                <a:effectLst/>
              </a:rPr>
              <a:t>I </a:t>
            </a:r>
            <a:r>
              <a:rPr lang="en-US" sz="3600" dirty="0" smtClean="0">
                <a:effectLst/>
              </a:rPr>
              <a:t>meet different people in Project SEARCH.</a:t>
            </a:r>
          </a:p>
        </p:txBody>
      </p:sp>
    </p:spTree>
    <p:extLst>
      <p:ext uri="{BB962C8B-B14F-4D97-AF65-F5344CB8AC3E}">
        <p14:creationId xmlns:p14="http://schemas.microsoft.com/office/powerpoint/2010/main" val="597104485"/>
      </p:ext>
    </p:extLst>
  </p:cSld>
  <p:clrMapOvr>
    <a:masterClrMapping/>
  </p:clrMapOvr>
  <p:transition spd="slow">
    <p:cut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Zachary’s Advice</a:t>
            </a:r>
            <a:endParaRPr lang="en-US" dirty="0"/>
          </a:p>
        </p:txBody>
      </p:sp>
      <p:sp>
        <p:nvSpPr>
          <p:cNvPr id="51203" name="Content Placeholder 2"/>
          <p:cNvSpPr>
            <a:spLocks noGrp="1"/>
          </p:cNvSpPr>
          <p:nvPr>
            <p:ph idx="1"/>
          </p:nvPr>
        </p:nvSpPr>
        <p:spPr/>
        <p:txBody>
          <a:bodyPr/>
          <a:lstStyle/>
          <a:p>
            <a:pPr>
              <a:buFontTx/>
              <a:buNone/>
            </a:pPr>
            <a:r>
              <a:rPr lang="en-US" sz="3600" dirty="0" smtClean="0">
                <a:effectLst/>
              </a:rPr>
              <a:t>	I like being at Xavier because of the things that I am learning that I did not know before.</a:t>
            </a:r>
          </a:p>
          <a:p>
            <a:pPr>
              <a:buFontTx/>
              <a:buNone/>
            </a:pPr>
            <a:r>
              <a:rPr lang="en-US" sz="3600" dirty="0" smtClean="0">
                <a:effectLst/>
              </a:rPr>
              <a:t>	I also go around the college to do my job here a Xavier to drop off and pick up boxes. To me, it is a lot of fun.</a:t>
            </a:r>
          </a:p>
        </p:txBody>
      </p:sp>
    </p:spTree>
    <p:extLst>
      <p:ext uri="{BB962C8B-B14F-4D97-AF65-F5344CB8AC3E}">
        <p14:creationId xmlns:p14="http://schemas.microsoft.com/office/powerpoint/2010/main" val="356179798"/>
      </p:ext>
    </p:extLst>
  </p:cSld>
  <p:clrMapOvr>
    <a:masterClrMapping/>
  </p:clrMapOvr>
  <p:transition spd="slow">
    <p:cut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Job </a:t>
            </a:r>
            <a:r>
              <a:rPr lang="en-US" dirty="0" smtClean="0"/>
              <a:t>Coach’s </a:t>
            </a:r>
            <a:r>
              <a:rPr lang="en-US" dirty="0" smtClean="0"/>
              <a:t>Advice</a:t>
            </a:r>
            <a:endParaRPr lang="en-US" dirty="0"/>
          </a:p>
        </p:txBody>
      </p:sp>
      <p:sp>
        <p:nvSpPr>
          <p:cNvPr id="3" name="Content Placeholder 2"/>
          <p:cNvSpPr>
            <a:spLocks noGrp="1"/>
          </p:cNvSpPr>
          <p:nvPr>
            <p:ph idx="1"/>
          </p:nvPr>
        </p:nvSpPr>
        <p:spPr/>
        <p:txBody>
          <a:bodyPr/>
          <a:lstStyle/>
          <a:p>
            <a:r>
              <a:rPr lang="en-US" dirty="0" smtClean="0"/>
              <a:t>At work you do the same things everyday.  It is called work!</a:t>
            </a:r>
          </a:p>
          <a:p>
            <a:r>
              <a:rPr lang="en-US" dirty="0" smtClean="0"/>
              <a:t>Our intern’s success is our success!</a:t>
            </a:r>
          </a:p>
          <a:p>
            <a:endParaRPr lang="en-US" dirty="0"/>
          </a:p>
        </p:txBody>
      </p:sp>
    </p:spTree>
    <p:extLst>
      <p:ext uri="{BB962C8B-B14F-4D97-AF65-F5344CB8AC3E}">
        <p14:creationId xmlns:p14="http://schemas.microsoft.com/office/powerpoint/2010/main" val="1131571656"/>
      </p:ext>
    </p:extLst>
  </p:cSld>
  <p:clrMapOvr>
    <a:masterClrMapping/>
  </p:clrMapOvr>
  <p:transition spd="slow">
    <p:cut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err="1" smtClean="0">
                <a:effectLst/>
              </a:rPr>
              <a:t>Dre’s</a:t>
            </a:r>
            <a:r>
              <a:rPr lang="en-US" sz="4800" dirty="0" smtClean="0">
                <a:effectLst/>
              </a:rPr>
              <a:t> </a:t>
            </a:r>
            <a:r>
              <a:rPr lang="en-US" sz="4800" dirty="0" smtClean="0">
                <a:effectLst/>
              </a:rPr>
              <a:t>Advice</a:t>
            </a:r>
            <a:endParaRPr lang="en-US" dirty="0"/>
          </a:p>
        </p:txBody>
      </p:sp>
      <p:sp>
        <p:nvSpPr>
          <p:cNvPr id="51203" name="Content Placeholder 2"/>
          <p:cNvSpPr>
            <a:spLocks noGrp="1"/>
          </p:cNvSpPr>
          <p:nvPr>
            <p:ph idx="1"/>
          </p:nvPr>
        </p:nvSpPr>
        <p:spPr>
          <a:ln>
            <a:solidFill>
              <a:schemeClr val="accent1"/>
            </a:solidFill>
          </a:ln>
        </p:spPr>
        <p:txBody>
          <a:bodyPr/>
          <a:lstStyle/>
          <a:p>
            <a:pPr indent="4763">
              <a:buFontTx/>
              <a:buNone/>
            </a:pPr>
            <a:r>
              <a:rPr lang="en-US" sz="3600" dirty="0" smtClean="0">
                <a:effectLst/>
              </a:rPr>
              <a:t>The job coaches push you to do  better.  </a:t>
            </a:r>
          </a:p>
          <a:p>
            <a:pPr indent="4763">
              <a:buFontTx/>
              <a:buNone/>
            </a:pPr>
            <a:r>
              <a:rPr lang="en-US" sz="3600" dirty="0" smtClean="0">
                <a:effectLst/>
              </a:rPr>
              <a:t>If you try to give up, you will be pushed to keep going.  </a:t>
            </a:r>
          </a:p>
          <a:p>
            <a:pPr indent="4763">
              <a:buFontTx/>
              <a:buNone/>
            </a:pPr>
            <a:r>
              <a:rPr lang="en-US" sz="3600" dirty="0" smtClean="0">
                <a:effectLst/>
              </a:rPr>
              <a:t>Project SEARCH will help you with getting a job! </a:t>
            </a:r>
            <a:endParaRPr lang="en-US" sz="3600" dirty="0" smtClean="0">
              <a:effectLst/>
            </a:endParaRPr>
          </a:p>
        </p:txBody>
      </p:sp>
    </p:spTree>
    <p:extLst>
      <p:ext uri="{BB962C8B-B14F-4D97-AF65-F5344CB8AC3E}">
        <p14:creationId xmlns:p14="http://schemas.microsoft.com/office/powerpoint/2010/main" val="3080565962"/>
      </p:ext>
    </p:extLst>
  </p:cSld>
  <p:clrMapOvr>
    <a:masterClrMapping/>
  </p:clrMapOvr>
  <p:transition spd="slow">
    <p:cut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Mark’s Advice</a:t>
            </a:r>
            <a:endParaRPr lang="en-US" dirty="0"/>
          </a:p>
        </p:txBody>
      </p:sp>
      <p:sp>
        <p:nvSpPr>
          <p:cNvPr id="51203" name="Content Placeholder 2"/>
          <p:cNvSpPr>
            <a:spLocks noGrp="1"/>
          </p:cNvSpPr>
          <p:nvPr>
            <p:ph idx="1"/>
          </p:nvPr>
        </p:nvSpPr>
        <p:spPr>
          <a:xfrm>
            <a:off x="457200" y="1804988"/>
            <a:ext cx="8305800" cy="3833812"/>
          </a:xfrm>
        </p:spPr>
        <p:txBody>
          <a:bodyPr/>
          <a:lstStyle/>
          <a:p>
            <a:pPr indent="4763">
              <a:buFontTx/>
              <a:buNone/>
            </a:pPr>
            <a:r>
              <a:rPr lang="en-US" sz="3600" dirty="0" smtClean="0">
                <a:effectLst/>
              </a:rPr>
              <a:t>You </a:t>
            </a:r>
            <a:r>
              <a:rPr lang="en-US" sz="3600" dirty="0" smtClean="0">
                <a:effectLst/>
              </a:rPr>
              <a:t>must be ready </a:t>
            </a:r>
            <a:r>
              <a:rPr lang="en-US" sz="3600" dirty="0" smtClean="0">
                <a:effectLst/>
              </a:rPr>
              <a:t>for </a:t>
            </a:r>
            <a:r>
              <a:rPr lang="en-US" sz="3600" dirty="0" smtClean="0">
                <a:effectLst/>
              </a:rPr>
              <a:t>work.</a:t>
            </a:r>
          </a:p>
          <a:p>
            <a:pPr indent="4763">
              <a:buFontTx/>
              <a:buNone/>
            </a:pPr>
            <a:r>
              <a:rPr lang="en-US" sz="3600" dirty="0" smtClean="0">
                <a:effectLst/>
              </a:rPr>
              <a:t>You will </a:t>
            </a:r>
            <a:r>
              <a:rPr lang="en-US" sz="3600" dirty="0" smtClean="0">
                <a:effectLst/>
              </a:rPr>
              <a:t>work </a:t>
            </a:r>
            <a:r>
              <a:rPr lang="en-US" sz="3600" dirty="0" smtClean="0">
                <a:effectLst/>
              </a:rPr>
              <a:t>with new people  you  never </a:t>
            </a:r>
            <a:r>
              <a:rPr lang="en-US" sz="3600" dirty="0" smtClean="0">
                <a:effectLst/>
              </a:rPr>
              <a:t>met.  </a:t>
            </a:r>
            <a:endParaRPr lang="en-US" sz="3600" dirty="0">
              <a:effectLst/>
            </a:endParaRPr>
          </a:p>
          <a:p>
            <a:pPr indent="4763">
              <a:buFontTx/>
              <a:buNone/>
            </a:pPr>
            <a:r>
              <a:rPr lang="en-US" sz="3600" dirty="0" smtClean="0">
                <a:effectLst/>
              </a:rPr>
              <a:t>You must be </a:t>
            </a:r>
            <a:r>
              <a:rPr lang="en-US" sz="3600" dirty="0" smtClean="0">
                <a:effectLst/>
              </a:rPr>
              <a:t>to work on time </a:t>
            </a:r>
            <a:r>
              <a:rPr lang="en-US" sz="3600" dirty="0" smtClean="0">
                <a:effectLst/>
              </a:rPr>
              <a:t>everyday to please </a:t>
            </a:r>
            <a:r>
              <a:rPr lang="en-US" sz="3600" dirty="0" smtClean="0">
                <a:effectLst/>
              </a:rPr>
              <a:t>your job </a:t>
            </a:r>
            <a:r>
              <a:rPr lang="en-US" sz="3600" dirty="0" smtClean="0">
                <a:effectLst/>
              </a:rPr>
              <a:t>coach. </a:t>
            </a:r>
            <a:endParaRPr lang="en-US" sz="3600" dirty="0" smtClean="0">
              <a:effectLst/>
            </a:endParaRPr>
          </a:p>
        </p:txBody>
      </p:sp>
    </p:spTree>
    <p:extLst>
      <p:ext uri="{BB962C8B-B14F-4D97-AF65-F5344CB8AC3E}">
        <p14:creationId xmlns:p14="http://schemas.microsoft.com/office/powerpoint/2010/main" val="3931635551"/>
      </p:ext>
    </p:extLst>
  </p:cSld>
  <p:clrMapOvr>
    <a:masterClrMapping/>
  </p:clrMapOvr>
  <p:transition spd="slow">
    <p:cut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Parris’ Advice</a:t>
            </a:r>
            <a:endParaRPr lang="en-US" dirty="0"/>
          </a:p>
        </p:txBody>
      </p:sp>
      <p:sp>
        <p:nvSpPr>
          <p:cNvPr id="51203" name="Content Placeholder 2"/>
          <p:cNvSpPr>
            <a:spLocks noGrp="1"/>
          </p:cNvSpPr>
          <p:nvPr>
            <p:ph idx="1"/>
          </p:nvPr>
        </p:nvSpPr>
        <p:spPr/>
        <p:txBody>
          <a:bodyPr/>
          <a:lstStyle/>
          <a:p>
            <a:pPr indent="4763">
              <a:buFontTx/>
              <a:buNone/>
            </a:pPr>
            <a:r>
              <a:rPr lang="en-US" sz="3600" dirty="0" smtClean="0">
                <a:effectLst/>
              </a:rPr>
              <a:t>My advice is to be on time everyday and do not be late</a:t>
            </a:r>
            <a:r>
              <a:rPr lang="en-US" sz="3600" dirty="0" smtClean="0">
                <a:effectLst/>
              </a:rPr>
              <a:t>.</a:t>
            </a:r>
          </a:p>
          <a:p>
            <a:pPr indent="4763">
              <a:buFontTx/>
              <a:buNone/>
            </a:pPr>
            <a:r>
              <a:rPr lang="en-US" sz="3600" dirty="0" smtClean="0">
                <a:effectLst/>
              </a:rPr>
              <a:t>Be </a:t>
            </a:r>
            <a:r>
              <a:rPr lang="en-US" sz="3600" dirty="0" smtClean="0">
                <a:effectLst/>
              </a:rPr>
              <a:t>a hard worker.  </a:t>
            </a:r>
            <a:endParaRPr lang="en-US" sz="3600" dirty="0" smtClean="0">
              <a:effectLst/>
            </a:endParaRPr>
          </a:p>
          <a:p>
            <a:pPr indent="4763">
              <a:buFontTx/>
              <a:buNone/>
            </a:pPr>
            <a:r>
              <a:rPr lang="en-US" sz="3600" dirty="0" smtClean="0">
                <a:effectLst/>
              </a:rPr>
              <a:t>You </a:t>
            </a:r>
            <a:r>
              <a:rPr lang="en-US" sz="3600" dirty="0" smtClean="0">
                <a:effectLst/>
              </a:rPr>
              <a:t>must act like a  responsible adult. </a:t>
            </a:r>
          </a:p>
        </p:txBody>
      </p:sp>
    </p:spTree>
    <p:extLst>
      <p:ext uri="{BB962C8B-B14F-4D97-AF65-F5344CB8AC3E}">
        <p14:creationId xmlns:p14="http://schemas.microsoft.com/office/powerpoint/2010/main" val="199159381"/>
      </p:ext>
    </p:extLst>
  </p:cSld>
  <p:clrMapOvr>
    <a:masterClrMapping/>
  </p:clrMapOvr>
  <p:transition spd="slow">
    <p:cut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Ricky’s Advice</a:t>
            </a:r>
            <a:endParaRPr lang="en-US" dirty="0"/>
          </a:p>
        </p:txBody>
      </p:sp>
      <p:sp>
        <p:nvSpPr>
          <p:cNvPr id="51203" name="Content Placeholder 2"/>
          <p:cNvSpPr>
            <a:spLocks noGrp="1"/>
          </p:cNvSpPr>
          <p:nvPr>
            <p:ph idx="1"/>
          </p:nvPr>
        </p:nvSpPr>
        <p:spPr/>
        <p:txBody>
          <a:bodyPr/>
          <a:lstStyle/>
          <a:p>
            <a:pPr indent="4763">
              <a:buFontTx/>
              <a:buNone/>
            </a:pPr>
            <a:r>
              <a:rPr lang="en-US" sz="3600" dirty="0" smtClean="0">
                <a:effectLst/>
              </a:rPr>
              <a:t>Be a hard worker. </a:t>
            </a:r>
            <a:endParaRPr lang="en-US" sz="3600" dirty="0" smtClean="0">
              <a:effectLst/>
            </a:endParaRPr>
          </a:p>
          <a:p>
            <a:pPr indent="4763">
              <a:buFontTx/>
              <a:buNone/>
            </a:pPr>
            <a:r>
              <a:rPr lang="en-US" sz="3600" dirty="0" smtClean="0">
                <a:effectLst/>
              </a:rPr>
              <a:t>Be </a:t>
            </a:r>
            <a:r>
              <a:rPr lang="en-US" sz="3600" dirty="0" smtClean="0">
                <a:effectLst/>
              </a:rPr>
              <a:t>on time. </a:t>
            </a:r>
            <a:endParaRPr lang="en-US" sz="3600" dirty="0" smtClean="0">
              <a:effectLst/>
            </a:endParaRPr>
          </a:p>
          <a:p>
            <a:pPr indent="4763">
              <a:buFontTx/>
              <a:buNone/>
            </a:pPr>
            <a:r>
              <a:rPr lang="en-US" sz="3600" dirty="0" smtClean="0">
                <a:effectLst/>
              </a:rPr>
              <a:t>Don’t </a:t>
            </a:r>
            <a:r>
              <a:rPr lang="en-US" sz="3600" dirty="0" smtClean="0">
                <a:effectLst/>
              </a:rPr>
              <a:t>be late for </a:t>
            </a:r>
            <a:r>
              <a:rPr lang="en-US" sz="3600" dirty="0" smtClean="0">
                <a:effectLst/>
              </a:rPr>
              <a:t>class.</a:t>
            </a:r>
          </a:p>
          <a:p>
            <a:pPr indent="4763">
              <a:buFontTx/>
              <a:buNone/>
            </a:pPr>
            <a:r>
              <a:rPr lang="en-US" sz="3600" dirty="0" smtClean="0">
                <a:effectLst/>
              </a:rPr>
              <a:t>Wash </a:t>
            </a:r>
            <a:r>
              <a:rPr lang="en-US" sz="3600" dirty="0" smtClean="0">
                <a:effectLst/>
              </a:rPr>
              <a:t>your clothes everyday. </a:t>
            </a:r>
            <a:endParaRPr lang="en-US" sz="3600" dirty="0" smtClean="0">
              <a:effectLst/>
            </a:endParaRPr>
          </a:p>
          <a:p>
            <a:pPr indent="4763">
              <a:buFontTx/>
              <a:buNone/>
            </a:pPr>
            <a:r>
              <a:rPr lang="en-US" sz="3600" dirty="0" smtClean="0">
                <a:effectLst/>
              </a:rPr>
              <a:t>Be </a:t>
            </a:r>
            <a:r>
              <a:rPr lang="en-US" sz="3600" dirty="0" smtClean="0">
                <a:effectLst/>
              </a:rPr>
              <a:t>on time to work everyday.  </a:t>
            </a:r>
          </a:p>
        </p:txBody>
      </p:sp>
    </p:spTree>
    <p:extLst>
      <p:ext uri="{BB962C8B-B14F-4D97-AF65-F5344CB8AC3E}">
        <p14:creationId xmlns:p14="http://schemas.microsoft.com/office/powerpoint/2010/main" val="4193171263"/>
      </p:ext>
    </p:extLst>
  </p:cSld>
  <p:clrMapOvr>
    <a:masterClrMapping/>
  </p:clrMapOvr>
  <p:transition spd="slow">
    <p:cut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smtClean="0">
                <a:effectLst/>
              </a:rPr>
              <a:t>Seth’s  Advice</a:t>
            </a:r>
            <a:endParaRPr lang="en-US" dirty="0"/>
          </a:p>
        </p:txBody>
      </p:sp>
      <p:sp>
        <p:nvSpPr>
          <p:cNvPr id="51203" name="Content Placeholder 2"/>
          <p:cNvSpPr>
            <a:spLocks noGrp="1"/>
          </p:cNvSpPr>
          <p:nvPr>
            <p:ph idx="1"/>
          </p:nvPr>
        </p:nvSpPr>
        <p:spPr/>
        <p:txBody>
          <a:bodyPr/>
          <a:lstStyle/>
          <a:p>
            <a:pPr>
              <a:buFontTx/>
              <a:buNone/>
            </a:pPr>
            <a:r>
              <a:rPr lang="en-US" sz="3600" dirty="0" smtClean="0">
                <a:effectLst/>
              </a:rPr>
              <a:t>   Be ready to work hard and get the job done.  </a:t>
            </a:r>
            <a:endParaRPr lang="en-US" sz="3600" dirty="0" smtClean="0">
              <a:effectLst/>
            </a:endParaRPr>
          </a:p>
          <a:p>
            <a:pPr indent="4763">
              <a:buFontTx/>
              <a:buNone/>
            </a:pPr>
            <a:r>
              <a:rPr lang="en-US" sz="3600" dirty="0" smtClean="0">
                <a:effectLst/>
              </a:rPr>
              <a:t>You </a:t>
            </a:r>
            <a:r>
              <a:rPr lang="en-US" sz="3600" dirty="0" smtClean="0">
                <a:effectLst/>
              </a:rPr>
              <a:t>must work with other people that you don’t know. </a:t>
            </a:r>
            <a:endParaRPr lang="en-US" sz="3600" dirty="0" smtClean="0">
              <a:effectLst/>
            </a:endParaRPr>
          </a:p>
          <a:p>
            <a:pPr indent="4763">
              <a:buFontTx/>
              <a:buNone/>
            </a:pPr>
            <a:r>
              <a:rPr lang="en-US" sz="3600" dirty="0" smtClean="0">
                <a:effectLst/>
              </a:rPr>
              <a:t>Make </a:t>
            </a:r>
            <a:r>
              <a:rPr lang="en-US" sz="3600" dirty="0" smtClean="0">
                <a:effectLst/>
              </a:rPr>
              <a:t>sure you are on time to the job site that you are at.  </a:t>
            </a:r>
          </a:p>
        </p:txBody>
      </p:sp>
    </p:spTree>
    <p:extLst>
      <p:ext uri="{BB962C8B-B14F-4D97-AF65-F5344CB8AC3E}">
        <p14:creationId xmlns:p14="http://schemas.microsoft.com/office/powerpoint/2010/main" val="869853767"/>
      </p:ext>
    </p:extLst>
  </p:cSld>
  <p:clrMapOvr>
    <a:masterClrMapping/>
  </p:clrMapOvr>
  <p:transition spd="slow">
    <p:cut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800" dirty="0" err="1" smtClean="0">
                <a:effectLst/>
              </a:rPr>
              <a:t>Shaiheim’s</a:t>
            </a:r>
            <a:r>
              <a:rPr lang="en-US" sz="4800" dirty="0" smtClean="0">
                <a:effectLst/>
              </a:rPr>
              <a:t> Advice</a:t>
            </a:r>
            <a:endParaRPr lang="en-US" dirty="0"/>
          </a:p>
        </p:txBody>
      </p:sp>
      <p:sp>
        <p:nvSpPr>
          <p:cNvPr id="51203" name="Content Placeholder 2"/>
          <p:cNvSpPr>
            <a:spLocks noGrp="1"/>
          </p:cNvSpPr>
          <p:nvPr>
            <p:ph idx="1"/>
          </p:nvPr>
        </p:nvSpPr>
        <p:spPr/>
        <p:txBody>
          <a:bodyPr/>
          <a:lstStyle/>
          <a:p>
            <a:pPr indent="4763">
              <a:buFontTx/>
              <a:buNone/>
            </a:pPr>
            <a:r>
              <a:rPr lang="en-US" sz="3600" dirty="0" smtClean="0">
                <a:effectLst/>
              </a:rPr>
              <a:t>My advice is to be on time and follow the rules.  </a:t>
            </a:r>
            <a:endParaRPr lang="en-US" sz="3600" dirty="0" smtClean="0">
              <a:effectLst/>
            </a:endParaRPr>
          </a:p>
          <a:p>
            <a:pPr indent="4763">
              <a:buFontTx/>
              <a:buNone/>
            </a:pPr>
            <a:r>
              <a:rPr lang="en-US" sz="3600" dirty="0" smtClean="0">
                <a:effectLst/>
              </a:rPr>
              <a:t>You </a:t>
            </a:r>
            <a:r>
              <a:rPr lang="en-US" sz="3600" dirty="0" smtClean="0">
                <a:effectLst/>
              </a:rPr>
              <a:t>must want to get a job and be willing to learn new things.</a:t>
            </a:r>
          </a:p>
        </p:txBody>
      </p:sp>
    </p:spTree>
    <p:extLst>
      <p:ext uri="{BB962C8B-B14F-4D97-AF65-F5344CB8AC3E}">
        <p14:creationId xmlns:p14="http://schemas.microsoft.com/office/powerpoint/2010/main" val="2556837613"/>
      </p:ext>
    </p:extLst>
  </p:cSld>
  <p:clrMapOvr>
    <a:masterClrMapping/>
  </p:clrMapOvr>
  <p:transition spd="slow">
    <p:cut thruBlk="1"/>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80"/>
      </a:dk1>
      <a:lt1>
        <a:srgbClr val="F8F8F8"/>
      </a:lt1>
      <a:dk2>
        <a:srgbClr val="3333CC"/>
      </a:dk2>
      <a:lt2>
        <a:srgbClr val="F8F8F8"/>
      </a:lt2>
      <a:accent1>
        <a:srgbClr val="FF9966"/>
      </a:accent1>
      <a:accent2>
        <a:srgbClr val="9966FF"/>
      </a:accent2>
      <a:accent3>
        <a:srgbClr val="ADADE2"/>
      </a:accent3>
      <a:accent4>
        <a:srgbClr val="D4D4D4"/>
      </a:accent4>
      <a:accent5>
        <a:srgbClr val="FFCAB8"/>
      </a:accent5>
      <a:accent6>
        <a:srgbClr val="8A5CE7"/>
      </a:accent6>
      <a:hlink>
        <a:srgbClr val="CC00CC"/>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sng"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sng" strike="noStrike" cap="none" normalizeH="0" baseline="0" smtClean="0">
            <a:ln>
              <a:noFill/>
            </a:ln>
            <a:solidFill>
              <a:schemeClr val="tx1"/>
            </a:solidFill>
            <a:effectLst>
              <a:outerShdw blurRad="38100" dist="38100" dir="2700000" algn="tl">
                <a:srgbClr val="000000">
                  <a:alpha val="43137"/>
                </a:srgbClr>
              </a:outerShdw>
            </a:effectLst>
            <a:latin typeface="Arial" pitchFamily="34"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1459</TotalTime>
  <Words>742</Words>
  <Application>Microsoft Office PowerPoint</Application>
  <PresentationFormat>On-screen Show (4:3)</PresentationFormat>
  <Paragraphs>147</Paragraphs>
  <Slides>36</Slides>
  <Notes>33</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Blank Presentation</vt:lpstr>
      <vt:lpstr>ADVICE</vt:lpstr>
      <vt:lpstr>Aaron’s Advice</vt:lpstr>
      <vt:lpstr>Alex’s Advice</vt:lpstr>
      <vt:lpstr>Dre’s Advice</vt:lpstr>
      <vt:lpstr>Mark’s Advice</vt:lpstr>
      <vt:lpstr>Parris’ Advice</vt:lpstr>
      <vt:lpstr>Ricky’s Advice</vt:lpstr>
      <vt:lpstr>Seth’s  Advice</vt:lpstr>
      <vt:lpstr>Shaiheim’s Advice</vt:lpstr>
      <vt:lpstr>Shane's advice</vt:lpstr>
      <vt:lpstr>Former Student Advice</vt:lpstr>
      <vt:lpstr>Rebecca’s Advice</vt:lpstr>
      <vt:lpstr>Chris M’s Advice</vt:lpstr>
      <vt:lpstr>Kayla’s  Advice</vt:lpstr>
      <vt:lpstr>Jonathan’s advice</vt:lpstr>
      <vt:lpstr>Melana’s  Advice</vt:lpstr>
      <vt:lpstr>Dannyelle’s advice </vt:lpstr>
      <vt:lpstr>Morgan’s Advice</vt:lpstr>
      <vt:lpstr>Brittney L’s Advice</vt:lpstr>
      <vt:lpstr>Chris’ Advice</vt:lpstr>
      <vt:lpstr>Anthony’s Advice</vt:lpstr>
      <vt:lpstr>Samuel’s  Advice</vt:lpstr>
      <vt:lpstr>Tomas’ Advice</vt:lpstr>
      <vt:lpstr>Brittney H’s Advice</vt:lpstr>
      <vt:lpstr>Ceauntay’s Advice</vt:lpstr>
      <vt:lpstr>Crystal’s Advice</vt:lpstr>
      <vt:lpstr>Marquita’s Advice</vt:lpstr>
      <vt:lpstr>Will’s  Advice</vt:lpstr>
      <vt:lpstr>Teresa’s Advice</vt:lpstr>
      <vt:lpstr>India’s Advice</vt:lpstr>
      <vt:lpstr>Savvy’s Advice</vt:lpstr>
      <vt:lpstr>Lexus’ Advice</vt:lpstr>
      <vt:lpstr>Maegan’s Advice</vt:lpstr>
      <vt:lpstr>Brooke’s Advice</vt:lpstr>
      <vt:lpstr>Zachary’s Advice</vt:lpstr>
      <vt:lpstr>Job Coach’s Advice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name Advice</dc:title>
  <dc:creator>Huss, Kevin</dc:creator>
  <cp:lastModifiedBy>Huss, Kevin</cp:lastModifiedBy>
  <cp:revision>46</cp:revision>
  <dcterms:created xsi:type="dcterms:W3CDTF">2012-10-01T15:01:12Z</dcterms:created>
  <dcterms:modified xsi:type="dcterms:W3CDTF">2015-09-30T16:49:29Z</dcterms:modified>
</cp:coreProperties>
</file>