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301" r:id="rId10"/>
    <p:sldId id="302" r:id="rId11"/>
    <p:sldId id="303" r:id="rId12"/>
    <p:sldId id="304" r:id="rId13"/>
    <p:sldId id="305" r:id="rId14"/>
    <p:sldId id="307" r:id="rId15"/>
    <p:sldId id="308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5" r:id="rId24"/>
    <p:sldId id="266" r:id="rId25"/>
    <p:sldId id="267" r:id="rId26"/>
    <p:sldId id="273" r:id="rId27"/>
    <p:sldId id="274" r:id="rId28"/>
    <p:sldId id="275" r:id="rId29"/>
    <p:sldId id="272" r:id="rId30"/>
    <p:sldId id="285" r:id="rId31"/>
    <p:sldId id="286" r:id="rId32"/>
    <p:sldId id="287" r:id="rId33"/>
    <p:sldId id="298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68" r:id="rId45"/>
    <p:sldId id="269" r:id="rId46"/>
    <p:sldId id="270" r:id="rId47"/>
    <p:sldId id="310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67" autoAdjust="0"/>
  </p:normalViewPr>
  <p:slideViewPr>
    <p:cSldViewPr>
      <p:cViewPr varScale="1">
        <p:scale>
          <a:sx n="71" d="100"/>
          <a:sy n="71" d="100"/>
        </p:scale>
        <p:origin x="4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AA98BE-038A-4F6B-A37D-A04E33FC5154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51BBCE-FC97-4D42-99A9-3D58845A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35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CC44C2-B096-47BB-96DA-5DAB8274F9D7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6D0DBA-3EC5-4D57-8C7A-E389357B9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08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7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3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0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27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4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1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23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33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6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4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9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3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0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71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11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7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79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53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1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48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02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30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05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18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7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04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009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48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27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18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7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22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1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9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6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9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0DBA-3EC5-4D57-8C7A-E389357B9E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5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r="11772"/>
          <a:stretch/>
        </p:blipFill>
        <p:spPr bwMode="auto">
          <a:xfrm>
            <a:off x="-5399" y="-2"/>
            <a:ext cx="9149399" cy="685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100" y="22860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Promoting Culture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6248400" cy="114701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 Raj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Joshi - AFMIX  X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0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05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0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0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1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19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455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125760"/>
            <a:ext cx="225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2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3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4675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97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Midwest Masala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bday2010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Club Day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bday2010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Club Day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bday2010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Club Day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Hour2010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663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5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Hour2010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663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Hour2010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663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Hours 20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663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08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2012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Holi at Xavier Greenspace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2012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Holi at Xavier Greenspace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2012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Holi at Xavier Greenspace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alCoffee20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6095" y="6481011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973866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64708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 Coffee 2013-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al Coffee2012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al Coffee2012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Hour 2018-1 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Hour 2018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Hour 2018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27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Gallagher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08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GER00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708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Hours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4675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Coffee Hour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U00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" y="6465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Xavier International Fashion Show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247</Words>
  <Application>Microsoft Office PowerPoint</Application>
  <PresentationFormat>On-screen Show (4:3)</PresentationFormat>
  <Paragraphs>95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Office Theme</vt:lpstr>
      <vt:lpstr>Promoting Culture  and Cura Personalis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Culture and Cura Personalis</dc:title>
  <dc:creator>Joshi, Hem</dc:creator>
  <cp:lastModifiedBy>Joseph Shadle</cp:lastModifiedBy>
  <cp:revision>7</cp:revision>
  <cp:lastPrinted>2019-03-22T14:45:08Z</cp:lastPrinted>
  <dcterms:created xsi:type="dcterms:W3CDTF">2006-08-16T00:00:00Z</dcterms:created>
  <dcterms:modified xsi:type="dcterms:W3CDTF">2019-03-22T14:47:10Z</dcterms:modified>
</cp:coreProperties>
</file>