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8" r:id="rId4"/>
    <p:sldId id="257" r:id="rId5"/>
    <p:sldId id="262" r:id="rId6"/>
    <p:sldId id="267" r:id="rId7"/>
    <p:sldId id="265" r:id="rId8"/>
    <p:sldId id="259" r:id="rId9"/>
    <p:sldId id="260" r:id="rId10"/>
    <p:sldId id="261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076" autoAdjust="0"/>
  </p:normalViewPr>
  <p:slideViewPr>
    <p:cSldViewPr snapToGrid="0">
      <p:cViewPr varScale="1">
        <p:scale>
          <a:sx n="69" d="100"/>
          <a:sy n="69" d="100"/>
        </p:scale>
        <p:origin x="-438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008BE-065D-402B-ABFD-44FE3D652EA4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3BE55-AB9B-448E-A21C-8D65E820B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3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we’re going to take a deeper look</a:t>
            </a:r>
            <a:r>
              <a:rPr lang="en-US" baseline="0" dirty="0" smtClean="0"/>
              <a:t> at the examen. The hope is that you will see ways to integrate the examen more into your work here at Xavier.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BE55-AB9B-448E-A21C-8D65E820BF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Reflective, </a:t>
            </a:r>
            <a:r>
              <a:rPr lang="en-US" dirty="0" err="1" smtClean="0"/>
              <a:t>prayful</a:t>
            </a:r>
            <a:r>
              <a:rPr lang="en-US" dirty="0" smtClean="0"/>
              <a:t> practice to detect God’s presence and discern God’s direction for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BE55-AB9B-448E-A21C-8D65E820BF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3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examen</a:t>
            </a:r>
            <a:r>
              <a:rPr lang="en-US" baseline="0" dirty="0" smtClean="0"/>
              <a:t> has a “standard” form. It serves as a useful but not mandatory structure for our reflection. That stand form has 5 steps, which can be described in different ways. Here how 3 resources describe those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BE55-AB9B-448E-A21C-8D65E820BF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With-in the 5 steps, there is a lot of variation. Here are some examples of </a:t>
            </a:r>
            <a:r>
              <a:rPr lang="en-US" dirty="0" err="1" smtClean="0"/>
              <a:t>examens</a:t>
            </a:r>
            <a:r>
              <a:rPr lang="en-US" dirty="0" smtClean="0"/>
              <a:t> with different formats.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BE55-AB9B-448E-A21C-8D65E820BF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9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Examens</a:t>
            </a:r>
            <a:r>
              <a:rPr lang="en-US" baseline="0" dirty="0" smtClean="0"/>
              <a:t> can also be written to focus on different themes, such as these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BE55-AB9B-448E-A21C-8D65E820BF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7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we’ve looked at the form, formats, and some themes for the examen,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I’ll walk you through the process I took to write a personal exam. </a:t>
            </a:r>
          </a:p>
          <a:p>
            <a:r>
              <a:rPr lang="en-US" baseline="0" dirty="0" smtClean="0"/>
              <a:t>I wanted an examen that would be broad enough to use every day, but have an element in it that was personal to me.</a:t>
            </a:r>
          </a:p>
          <a:p>
            <a:r>
              <a:rPr lang="en-US" baseline="0" dirty="0" smtClean="0"/>
              <a:t>I have to say that writing my own examen was like an </a:t>
            </a:r>
            <a:r>
              <a:rPr lang="en-US" baseline="0" smtClean="0"/>
              <a:t>examen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BE55-AB9B-448E-A21C-8D65E820BF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9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Side Note (about me!)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BE55-AB9B-448E-A21C-8D65E820BF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83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 day I did this exercise with this painting was</a:t>
            </a:r>
            <a:r>
              <a:rPr lang="en-US" baseline="0" dirty="0" smtClean="0"/>
              <a:t> the day we learned that a co-worker had unexpectedly passed away.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 could have been the warmth of the colors, the interaction between the girl and the cow, or the bird perched on the branch. On that day, what I noticed was the sky.</a:t>
            </a:r>
          </a:p>
          <a:p>
            <a:pPr marL="228600" indent="-228600">
              <a:buAutoNum type="arabicPeriod"/>
            </a:pPr>
            <a:r>
              <a:rPr lang="en-US" dirty="0" smtClean="0"/>
              <a:t>Especially</a:t>
            </a:r>
            <a:r>
              <a:rPr lang="en-US" baseline="0" dirty="0" smtClean="0"/>
              <a:t> on the left, The sky is painted with much darker tones. And on the right, I imagined the clouds roiling across the landscape. I realized that I was feeling confused by my co-worker’s passing. My heart hurt, I couldn’t stop thinking, “I don’t understand.”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Opening my heart to the confusion and hurt, I tried to stay there, I tried to go outside myself to listen to the lesson waiting there.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 resolved how I was going to forward with my grief and confusion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An interesting note; Google Art add-in repeats. And when it has, I see different things. I find this is more of a reflection of what’s going on with me, than with the art itself.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BE55-AB9B-448E-A21C-8D65E820BF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0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519-4F98-41E7-83AD-57E0DD82919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9AC-EC9B-45D0-B757-2ADA29B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519-4F98-41E7-83AD-57E0DD82919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9AC-EC9B-45D0-B757-2ADA29B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8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519-4F98-41E7-83AD-57E0DD82919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9AC-EC9B-45D0-B757-2ADA29B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519-4F98-41E7-83AD-57E0DD82919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9AC-EC9B-45D0-B757-2ADA29B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7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519-4F98-41E7-83AD-57E0DD82919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9AC-EC9B-45D0-B757-2ADA29B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519-4F98-41E7-83AD-57E0DD82919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9AC-EC9B-45D0-B757-2ADA29B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1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519-4F98-41E7-83AD-57E0DD82919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9AC-EC9B-45D0-B757-2ADA29B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0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519-4F98-41E7-83AD-57E0DD82919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9AC-EC9B-45D0-B757-2ADA29B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4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519-4F98-41E7-83AD-57E0DD82919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9AC-EC9B-45D0-B757-2ADA29B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5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519-4F98-41E7-83AD-57E0DD82919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9AC-EC9B-45D0-B757-2ADA29B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2519-4F98-41E7-83AD-57E0DD82919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9AC-EC9B-45D0-B757-2ADA29B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8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2519-4F98-41E7-83AD-57E0DD82919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F9AC-EC9B-45D0-B757-2ADA29B3E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gnatianspirituality.com/ignatian-prayer/the-examen/review-of-the-day-for-manager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onfaith.co/onfaith/2007/08/13/finding-god-on-the-metro/76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com.gmail.dtaylor.loyola.DailyExamen" TargetMode="External"/><Relationship Id="rId5" Type="http://schemas.openxmlformats.org/officeDocument/2006/relationships/hyperlink" Target="https://www.youtube.com/watch?v=JVItxNMrNnw" TargetMode="External"/><Relationship Id="rId10" Type="http://schemas.openxmlformats.org/officeDocument/2006/relationships/hyperlink" Target="http://www.xavier.edu/jesuitresource/jesuit-a-z/Examen-for-Parents.cfm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bustedhalo.com/summer-school/summer-school-june-2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xavier.edu/jesuitresource/jesuit-a-z/Annual-Examen.cf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gnatianspirituality.com/ignatian-prayer/the-examen/from-ashes-to-glory" TargetMode="External"/><Relationship Id="rId5" Type="http://schemas.openxmlformats.org/officeDocument/2006/relationships/hyperlink" Target="http://www.xavier.edu/jesuitresource/jesuit-a-z/diversity-examen.cfm" TargetMode="External"/><Relationship Id="rId4" Type="http://schemas.openxmlformats.org/officeDocument/2006/relationships/hyperlink" Target="http://www.sjweb.info/documents/sjs/docs/EcologicalExamen_ENG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hrome.google.com/webstore/detail/google-arts-culture/akimgimeeoiognljlfchpbkpfbmeapkh?hl=en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Loch Alsh - &lt;strong&gt;reflection&lt;/strong&gt;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19" y="858976"/>
            <a:ext cx="7952961" cy="5301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4376" y="3179694"/>
            <a:ext cx="5514391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Re-examining the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Examen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For my Life and Work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lvl="2" indent="0"/>
            <a:r>
              <a:rPr lang="en-US" sz="4800" dirty="0" smtClean="0">
                <a:latin typeface="Segoe Print" panose="02000600000000000000" pitchFamily="2" charset="0"/>
              </a:rPr>
              <a:t>Write your own </a:t>
            </a:r>
            <a:r>
              <a:rPr lang="en-US" sz="4800" dirty="0" err="1" smtClean="0">
                <a:latin typeface="Segoe Print" panose="02000600000000000000" pitchFamily="2" charset="0"/>
              </a:rPr>
              <a:t>examen</a:t>
            </a:r>
            <a:endParaRPr lang="en-US" sz="4800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about 5 minutes to find inspiration &amp; form an idea.</a:t>
            </a:r>
          </a:p>
          <a:p>
            <a:pPr lvl="1"/>
            <a:r>
              <a:rPr lang="en-US" dirty="0" smtClean="0"/>
              <a:t>Can be any style/theme</a:t>
            </a:r>
          </a:p>
          <a:p>
            <a:pPr lvl="1"/>
            <a:r>
              <a:rPr lang="en-US" dirty="0" smtClean="0"/>
              <a:t>Can be done individually, or with others in the room such as departmental co-workers, committee colleagues, collaboration project co-workers, buddies.</a:t>
            </a:r>
          </a:p>
          <a:p>
            <a:r>
              <a:rPr lang="en-US" dirty="0" smtClean="0"/>
              <a:t>For the subsequent 15 minutes, begin to write your </a:t>
            </a:r>
            <a:r>
              <a:rPr lang="en-US" dirty="0" err="1" smtClean="0"/>
              <a:t>examen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6" name="Picture 2" descr="http://www.xavier.edu/jesuitresource/ignatian-resources/images/1Post-it-notesforJRw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42980" r="16179" b="41682"/>
          <a:stretch/>
        </p:blipFill>
        <p:spPr bwMode="auto">
          <a:xfrm>
            <a:off x="3375377" y="4545106"/>
            <a:ext cx="5441245" cy="119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8169"/>
          </a:xfrm>
        </p:spPr>
        <p:txBody>
          <a:bodyPr/>
          <a:lstStyle/>
          <a:p>
            <a:pPr algn="ctr"/>
            <a:r>
              <a:rPr lang="en-US" dirty="0"/>
              <a:t>Form of the </a:t>
            </a:r>
            <a:r>
              <a:rPr lang="en-US" dirty="0" err="1"/>
              <a:t>Examen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6670" y="1941939"/>
            <a:ext cx="1690315" cy="2682764"/>
          </a:xfrm>
        </p:spPr>
        <p:txBody>
          <a:bodyPr/>
          <a:lstStyle/>
          <a:p>
            <a:r>
              <a:rPr lang="en-US" dirty="0" smtClean="0"/>
              <a:t>Relish</a:t>
            </a:r>
          </a:p>
          <a:p>
            <a:r>
              <a:rPr lang="en-US" dirty="0" smtClean="0"/>
              <a:t>Request</a:t>
            </a:r>
          </a:p>
          <a:p>
            <a:r>
              <a:rPr lang="en-US" dirty="0" smtClean="0"/>
              <a:t>Reflect</a:t>
            </a:r>
          </a:p>
          <a:p>
            <a:r>
              <a:rPr lang="en-US" dirty="0" smtClean="0"/>
              <a:t>Repent</a:t>
            </a:r>
          </a:p>
          <a:p>
            <a:r>
              <a:rPr lang="en-US" dirty="0" smtClean="0"/>
              <a:t>Resolve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46543" y="1941940"/>
            <a:ext cx="2407257" cy="2682764"/>
          </a:xfrm>
        </p:spPr>
        <p:txBody>
          <a:bodyPr/>
          <a:lstStyle/>
          <a:p>
            <a:r>
              <a:rPr lang="en-US" dirty="0" smtClean="0"/>
              <a:t>Thanksgiving</a:t>
            </a:r>
          </a:p>
          <a:p>
            <a:r>
              <a:rPr lang="en-US" dirty="0" smtClean="0"/>
              <a:t>Petition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Response</a:t>
            </a:r>
          </a:p>
          <a:p>
            <a:r>
              <a:rPr lang="en-US" dirty="0" smtClean="0"/>
              <a:t>A Look Ahead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8007" y="1703294"/>
            <a:ext cx="5259787" cy="3544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Pray for light to understand and appreciate the past </a:t>
            </a:r>
            <a:r>
              <a:rPr lang="en-US" dirty="0" smtClean="0"/>
              <a:t>day.</a:t>
            </a:r>
          </a:p>
          <a:p>
            <a:r>
              <a:rPr lang="en-US" dirty="0" smtClean="0"/>
              <a:t>Review </a:t>
            </a:r>
            <a:r>
              <a:rPr lang="en-US" dirty="0"/>
              <a:t>the day in </a:t>
            </a:r>
            <a:r>
              <a:rPr lang="en-US" dirty="0" smtClean="0"/>
              <a:t>thanksgiving.</a:t>
            </a:r>
          </a:p>
          <a:p>
            <a:r>
              <a:rPr lang="en-US" dirty="0" smtClean="0"/>
              <a:t>Review </a:t>
            </a:r>
            <a:r>
              <a:rPr lang="en-US" dirty="0"/>
              <a:t>the feelings in the replay of the 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Choose </a:t>
            </a:r>
            <a:r>
              <a:rPr lang="en-US" dirty="0"/>
              <a:t>one of those feelings (positive or negative) and pray from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Look </a:t>
            </a:r>
            <a:r>
              <a:rPr lang="en-US" dirty="0"/>
              <a:t>toward tomorrow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7794" y="5343984"/>
            <a:ext cx="2650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</a:t>
            </a:r>
          </a:p>
          <a:p>
            <a:pPr algn="ctr"/>
            <a:r>
              <a:rPr lang="en-US" i="1" dirty="0" smtClean="0"/>
              <a:t>“Re-imagining the </a:t>
            </a:r>
            <a:r>
              <a:rPr lang="en-US" i="1" dirty="0" err="1" smtClean="0"/>
              <a:t>Ignatian</a:t>
            </a:r>
            <a:r>
              <a:rPr lang="en-US" i="1" dirty="0" smtClean="0"/>
              <a:t> </a:t>
            </a:r>
            <a:r>
              <a:rPr lang="en-US" i="1" dirty="0" err="1" smtClean="0"/>
              <a:t>Examen</a:t>
            </a:r>
            <a:r>
              <a:rPr lang="en-US" dirty="0" smtClean="0"/>
              <a:t>” book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46543" y="5343984"/>
            <a:ext cx="2378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</a:t>
            </a:r>
          </a:p>
          <a:p>
            <a:pPr algn="ctr"/>
            <a:r>
              <a:rPr lang="en-US" i="1" dirty="0" smtClean="0"/>
              <a:t>Jesuitresource.org</a:t>
            </a:r>
          </a:p>
          <a:p>
            <a:pPr algn="ctr"/>
            <a:r>
              <a:rPr lang="en-US" dirty="0" smtClean="0"/>
              <a:t>Daily </a:t>
            </a:r>
            <a:r>
              <a:rPr lang="en-US" dirty="0" err="1" smtClean="0"/>
              <a:t>Examen</a:t>
            </a:r>
            <a:r>
              <a:rPr lang="en-US" dirty="0" smtClean="0"/>
              <a:t> card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96873" y="5343984"/>
            <a:ext cx="3523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</a:t>
            </a:r>
          </a:p>
          <a:p>
            <a:pPr algn="ctr"/>
            <a:r>
              <a:rPr lang="en-US" i="1" dirty="0" smtClean="0"/>
              <a:t>Jesuitresource.org</a:t>
            </a:r>
          </a:p>
          <a:p>
            <a:pPr algn="ctr"/>
            <a:r>
              <a:rPr lang="en-US" dirty="0" smtClean="0"/>
              <a:t>“Resources </a:t>
            </a:r>
            <a:r>
              <a:rPr lang="en-US" dirty="0"/>
              <a:t>for The Daily </a:t>
            </a:r>
            <a:r>
              <a:rPr lang="en-US" dirty="0" err="1" smtClean="0"/>
              <a:t>Examen</a:t>
            </a:r>
            <a:r>
              <a:rPr lang="en-US" dirty="0" smtClean="0"/>
              <a:t>” page</a:t>
            </a:r>
            <a:endParaRPr lang="en-US" dirty="0"/>
          </a:p>
          <a:p>
            <a:pPr algn="ctr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6731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Loch Alsh - &lt;strong&gt;reflection&lt;/strong&gt;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19" y="858976"/>
            <a:ext cx="7952961" cy="5301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9442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On the Examen?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931" y="1298187"/>
            <a:ext cx="8968273" cy="419754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Segoe Print" panose="02000600000000000000" pitchFamily="2" charset="0"/>
              </a:rPr>
              <a:t>What is the </a:t>
            </a:r>
            <a:r>
              <a:rPr lang="en-US" b="1" dirty="0" err="1" smtClean="0">
                <a:latin typeface="Segoe Print" panose="02000600000000000000" pitchFamily="2" charset="0"/>
              </a:rPr>
              <a:t>Examen</a:t>
            </a:r>
            <a:r>
              <a:rPr lang="en-US" b="1" dirty="0" smtClean="0">
                <a:latin typeface="Segoe Print" panose="02000600000000000000" pitchFamily="2" charset="0"/>
              </a:rPr>
              <a:t>?</a:t>
            </a:r>
            <a:endParaRPr lang="en-US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8169"/>
          </a:xfrm>
        </p:spPr>
        <p:txBody>
          <a:bodyPr/>
          <a:lstStyle/>
          <a:p>
            <a:pPr algn="ctr"/>
            <a:r>
              <a:rPr lang="en-US" dirty="0"/>
              <a:t>Form of the </a:t>
            </a:r>
            <a:r>
              <a:rPr lang="en-US" dirty="0" err="1"/>
              <a:t>Examen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6670" y="1941939"/>
            <a:ext cx="1690315" cy="2682764"/>
          </a:xfrm>
        </p:spPr>
        <p:txBody>
          <a:bodyPr/>
          <a:lstStyle/>
          <a:p>
            <a:r>
              <a:rPr lang="en-US" dirty="0" smtClean="0"/>
              <a:t>Relish</a:t>
            </a:r>
          </a:p>
          <a:p>
            <a:r>
              <a:rPr lang="en-US" dirty="0" smtClean="0"/>
              <a:t>Request</a:t>
            </a:r>
          </a:p>
          <a:p>
            <a:r>
              <a:rPr lang="en-US" dirty="0" smtClean="0"/>
              <a:t>Reflect</a:t>
            </a:r>
          </a:p>
          <a:p>
            <a:r>
              <a:rPr lang="en-US" dirty="0" smtClean="0"/>
              <a:t>Repent</a:t>
            </a:r>
          </a:p>
          <a:p>
            <a:r>
              <a:rPr lang="en-US" dirty="0" smtClean="0"/>
              <a:t>Resolve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46543" y="1941940"/>
            <a:ext cx="2407257" cy="2682764"/>
          </a:xfrm>
        </p:spPr>
        <p:txBody>
          <a:bodyPr/>
          <a:lstStyle/>
          <a:p>
            <a:r>
              <a:rPr lang="en-US" dirty="0" smtClean="0"/>
              <a:t>Thanksgiving</a:t>
            </a:r>
          </a:p>
          <a:p>
            <a:r>
              <a:rPr lang="en-US" dirty="0" smtClean="0"/>
              <a:t>Petition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Response</a:t>
            </a:r>
          </a:p>
          <a:p>
            <a:r>
              <a:rPr lang="en-US" dirty="0" smtClean="0"/>
              <a:t>A Look Ahead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8007" y="1703294"/>
            <a:ext cx="5259787" cy="3544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Pray for light to understand and appreciate the past </a:t>
            </a:r>
            <a:r>
              <a:rPr lang="en-US" dirty="0" smtClean="0"/>
              <a:t>day.</a:t>
            </a:r>
          </a:p>
          <a:p>
            <a:r>
              <a:rPr lang="en-US" dirty="0" smtClean="0"/>
              <a:t>Review </a:t>
            </a:r>
            <a:r>
              <a:rPr lang="en-US" dirty="0"/>
              <a:t>the day in </a:t>
            </a:r>
            <a:r>
              <a:rPr lang="en-US" dirty="0" smtClean="0"/>
              <a:t>thanksgiving.</a:t>
            </a:r>
          </a:p>
          <a:p>
            <a:r>
              <a:rPr lang="en-US" dirty="0" smtClean="0"/>
              <a:t>Review </a:t>
            </a:r>
            <a:r>
              <a:rPr lang="en-US" dirty="0"/>
              <a:t>the feelings in the replay of the 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Choose </a:t>
            </a:r>
            <a:r>
              <a:rPr lang="en-US" dirty="0"/>
              <a:t>one of those feelings (positive or negative) and pray from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Look </a:t>
            </a:r>
            <a:r>
              <a:rPr lang="en-US" dirty="0"/>
              <a:t>toward tomorrow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7794" y="5343984"/>
            <a:ext cx="2650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</a:t>
            </a:r>
          </a:p>
          <a:p>
            <a:pPr algn="ctr"/>
            <a:r>
              <a:rPr lang="en-US" i="1" dirty="0" smtClean="0"/>
              <a:t>“Re-imagining the </a:t>
            </a:r>
            <a:r>
              <a:rPr lang="en-US" i="1" dirty="0" err="1" smtClean="0"/>
              <a:t>Ignatian</a:t>
            </a:r>
            <a:r>
              <a:rPr lang="en-US" i="1" dirty="0" smtClean="0"/>
              <a:t> </a:t>
            </a:r>
            <a:r>
              <a:rPr lang="en-US" i="1" dirty="0" err="1" smtClean="0"/>
              <a:t>Examen</a:t>
            </a:r>
            <a:r>
              <a:rPr lang="en-US" dirty="0" smtClean="0"/>
              <a:t>” book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46543" y="5343984"/>
            <a:ext cx="2378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</a:t>
            </a:r>
          </a:p>
          <a:p>
            <a:pPr algn="ctr"/>
            <a:r>
              <a:rPr lang="en-US" i="1" dirty="0" smtClean="0"/>
              <a:t>Jesuitresource.org</a:t>
            </a:r>
          </a:p>
          <a:p>
            <a:pPr algn="ctr"/>
            <a:r>
              <a:rPr lang="en-US" dirty="0" smtClean="0"/>
              <a:t>Daily </a:t>
            </a:r>
            <a:r>
              <a:rPr lang="en-US" dirty="0" err="1" smtClean="0"/>
              <a:t>Examen</a:t>
            </a:r>
            <a:r>
              <a:rPr lang="en-US" dirty="0" smtClean="0"/>
              <a:t> card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96873" y="5343984"/>
            <a:ext cx="3523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</a:t>
            </a:r>
          </a:p>
          <a:p>
            <a:pPr algn="ctr"/>
            <a:r>
              <a:rPr lang="en-US" i="1" dirty="0" smtClean="0"/>
              <a:t>Jesuitresource.org</a:t>
            </a:r>
          </a:p>
          <a:p>
            <a:pPr algn="ctr"/>
            <a:r>
              <a:rPr lang="en-US" dirty="0" smtClean="0"/>
              <a:t>“Resources </a:t>
            </a:r>
            <a:r>
              <a:rPr lang="en-US" dirty="0"/>
              <a:t>for The Daily </a:t>
            </a:r>
            <a:r>
              <a:rPr lang="en-US" dirty="0" err="1" smtClean="0"/>
              <a:t>Examen</a:t>
            </a:r>
            <a:r>
              <a:rPr lang="en-US" dirty="0" smtClean="0"/>
              <a:t>” page</a:t>
            </a:r>
            <a:endParaRPr lang="en-US" dirty="0"/>
          </a:p>
          <a:p>
            <a:pPr algn="ctr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7819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22" y="240916"/>
            <a:ext cx="6699306" cy="6569042"/>
          </a:xfrm>
          <a:prstGeom prst="rect">
            <a:avLst/>
          </a:prstGeom>
        </p:spPr>
      </p:pic>
      <p:pic>
        <p:nvPicPr>
          <p:cNvPr id="1026" name="Picture 2" descr="http://bustedhalo.com/wp-content/uploads/2012/06/examen-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07" y="240916"/>
            <a:ext cx="2822655" cy="61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4352" y="365126"/>
            <a:ext cx="5782235" cy="5909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b="1" dirty="0" smtClean="0">
                <a:solidFill>
                  <a:schemeClr val="tx1"/>
                </a:solidFill>
              </a:rPr>
              <a:t>What was </a:t>
            </a:r>
            <a:r>
              <a:rPr lang="en-US" b="1" dirty="0">
                <a:solidFill>
                  <a:schemeClr val="tx1"/>
                </a:solidFill>
              </a:rPr>
              <a:t>the high point of the day?</a:t>
            </a:r>
            <a:endParaRPr lang="en-US" dirty="0">
              <a:solidFill>
                <a:schemeClr val="tx1"/>
              </a:solidFill>
            </a:endParaRP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Can </a:t>
            </a:r>
            <a:r>
              <a:rPr lang="en-US" dirty="0">
                <a:solidFill>
                  <a:schemeClr val="tx1"/>
                </a:solidFill>
              </a:rPr>
              <a:t>you discern a pattern in what constitutes high </a:t>
            </a:r>
            <a:r>
              <a:rPr lang="en-US" dirty="0" smtClean="0">
                <a:solidFill>
                  <a:schemeClr val="tx1"/>
                </a:solidFill>
              </a:rPr>
              <a:t>points? What </a:t>
            </a:r>
            <a:r>
              <a:rPr lang="en-US" dirty="0">
                <a:solidFill>
                  <a:schemeClr val="tx1"/>
                </a:solidFill>
              </a:rPr>
              <a:t>can you do to increase the number and duration of these high points?</a:t>
            </a:r>
          </a:p>
          <a:p>
            <a:pPr fontAlgn="base"/>
            <a:r>
              <a:rPr lang="en-US" b="1" dirty="0">
                <a:solidFill>
                  <a:schemeClr val="tx1"/>
                </a:solidFill>
              </a:rPr>
              <a:t>The low point of the </a:t>
            </a:r>
            <a:r>
              <a:rPr lang="en-US" b="1" dirty="0" smtClean="0">
                <a:solidFill>
                  <a:schemeClr val="tx1"/>
                </a:solidFill>
              </a:rPr>
              <a:t>day? look </a:t>
            </a:r>
            <a:r>
              <a:rPr lang="en-US" b="1" dirty="0">
                <a:solidFill>
                  <a:schemeClr val="tx1"/>
                </a:solidFill>
              </a:rPr>
              <a:t>for reasons and patterns.</a:t>
            </a:r>
            <a:endParaRPr lang="en-US" dirty="0">
              <a:solidFill>
                <a:schemeClr val="tx1"/>
              </a:solidFill>
            </a:endParaRP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What would you do </a:t>
            </a:r>
            <a:r>
              <a:rPr lang="en-US" dirty="0" smtClean="0">
                <a:solidFill>
                  <a:schemeClr val="tx1"/>
                </a:solidFill>
              </a:rPr>
              <a:t>differently </a:t>
            </a:r>
            <a:r>
              <a:rPr lang="en-US" dirty="0">
                <a:solidFill>
                  <a:schemeClr val="tx1"/>
                </a:solidFill>
              </a:rPr>
              <a:t>if you were given the chance for a “do </a:t>
            </a:r>
            <a:r>
              <a:rPr lang="en-US" dirty="0" smtClean="0">
                <a:solidFill>
                  <a:schemeClr val="tx1"/>
                </a:solidFill>
              </a:rPr>
              <a:t>over”? </a:t>
            </a:r>
          </a:p>
          <a:p>
            <a:pPr fontAlgn="base"/>
            <a:r>
              <a:rPr lang="en-US" b="1" dirty="0" smtClean="0">
                <a:solidFill>
                  <a:schemeClr val="tx1"/>
                </a:solidFill>
              </a:rPr>
              <a:t>When </a:t>
            </a:r>
            <a:r>
              <a:rPr lang="en-US" b="1" dirty="0">
                <a:solidFill>
                  <a:schemeClr val="tx1"/>
                </a:solidFill>
              </a:rPr>
              <a:t>were you working at your best during the day?</a:t>
            </a:r>
            <a:endParaRPr lang="en-US" dirty="0">
              <a:solidFill>
                <a:schemeClr val="tx1"/>
              </a:solidFill>
            </a:endParaRPr>
          </a:p>
          <a:p>
            <a:pPr lvl="1" fontAlgn="base"/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made it your best </a:t>
            </a:r>
            <a:r>
              <a:rPr lang="en-US" dirty="0" smtClean="0">
                <a:solidFill>
                  <a:schemeClr val="tx1"/>
                </a:solidFill>
              </a:rPr>
              <a:t>work? Were </a:t>
            </a:r>
            <a:r>
              <a:rPr lang="en-US" dirty="0">
                <a:solidFill>
                  <a:schemeClr val="tx1"/>
                </a:solidFill>
              </a:rPr>
              <a:t>you working alone? With </a:t>
            </a:r>
            <a:r>
              <a:rPr lang="en-US" dirty="0" smtClean="0">
                <a:solidFill>
                  <a:schemeClr val="tx1"/>
                </a:solidFill>
              </a:rPr>
              <a:t>others? Who </a:t>
            </a:r>
            <a:r>
              <a:rPr lang="en-US" dirty="0">
                <a:solidFill>
                  <a:schemeClr val="tx1"/>
                </a:solidFill>
              </a:rPr>
              <a:t>brings out the best (and worst) in you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en-US" b="1" dirty="0">
                <a:solidFill>
                  <a:schemeClr val="tx1"/>
                </a:solidFill>
              </a:rPr>
              <a:t>When did you struggle to stay focused and engaged?</a:t>
            </a:r>
            <a:endParaRPr lang="en-US" dirty="0">
              <a:solidFill>
                <a:schemeClr val="tx1"/>
              </a:solidFill>
            </a:endParaRP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What were you doing that challenged your </a:t>
            </a:r>
            <a:r>
              <a:rPr lang="en-US" dirty="0" smtClean="0">
                <a:solidFill>
                  <a:schemeClr val="tx1"/>
                </a:solidFill>
              </a:rPr>
              <a:t>focus? Was </a:t>
            </a:r>
            <a:r>
              <a:rPr lang="en-US" dirty="0">
                <a:solidFill>
                  <a:schemeClr val="tx1"/>
                </a:solidFill>
              </a:rPr>
              <a:t>this an isolated incident, or is this something you deal with a lot of the time?</a:t>
            </a:r>
          </a:p>
          <a:p>
            <a:pPr fontAlgn="base"/>
            <a:r>
              <a:rPr lang="en-US" b="1" dirty="0">
                <a:solidFill>
                  <a:schemeClr val="tx1"/>
                </a:solidFill>
              </a:rPr>
              <a:t>How hectic was the day?</a:t>
            </a:r>
            <a:endParaRPr lang="en-US" dirty="0">
              <a:solidFill>
                <a:schemeClr val="tx1"/>
              </a:solidFill>
            </a:endParaRP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Do you prefer to be busy and on-the-go all the time, or would you rather have more time to pause and </a:t>
            </a:r>
            <a:r>
              <a:rPr lang="en-US" dirty="0" smtClean="0">
                <a:solidFill>
                  <a:schemeClr val="tx1"/>
                </a:solidFill>
              </a:rPr>
              <a:t>reflect?</a:t>
            </a:r>
          </a:p>
          <a:p>
            <a:pPr fontAlgn="base"/>
            <a:r>
              <a:rPr lang="en-US" b="1" dirty="0" smtClean="0">
                <a:solidFill>
                  <a:schemeClr val="tx1"/>
                </a:solidFill>
              </a:rPr>
              <a:t>Look </a:t>
            </a:r>
            <a:r>
              <a:rPr lang="en-US" b="1" dirty="0">
                <a:solidFill>
                  <a:schemeClr val="tx1"/>
                </a:solidFill>
              </a:rPr>
              <a:t>toward tomorrow.</a:t>
            </a:r>
            <a:endParaRPr lang="en-US" dirty="0">
              <a:solidFill>
                <a:schemeClr val="tx1"/>
              </a:solidFill>
            </a:endParaRP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Are you going to make any changes in your demeanor, communication styles, and attitudes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4350" y="353734"/>
            <a:ext cx="5782235" cy="5909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US" dirty="0" smtClean="0">
                <a:solidFill>
                  <a:schemeClr val="tx1"/>
                </a:solidFill>
              </a:rPr>
              <a:t>Hidden Inner Truths </a:t>
            </a:r>
          </a:p>
          <a:p>
            <a:pPr lvl="1" algn="ctr"/>
            <a:r>
              <a:rPr lang="en-US" dirty="0" smtClean="0">
                <a:solidFill>
                  <a:schemeClr val="tx1"/>
                </a:solidFill>
              </a:rPr>
              <a:t>(p14, </a:t>
            </a:r>
            <a:r>
              <a:rPr lang="en-US" i="1" dirty="0" smtClean="0">
                <a:solidFill>
                  <a:schemeClr val="tx1"/>
                </a:solidFill>
              </a:rPr>
              <a:t>Re-imagining the </a:t>
            </a:r>
            <a:r>
              <a:rPr lang="en-US" i="1" dirty="0" err="1" smtClean="0">
                <a:solidFill>
                  <a:schemeClr val="tx1"/>
                </a:solidFill>
              </a:rPr>
              <a:t>Ignation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Examen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 spend a few minutes in gratitude, thanking God for one or two blessings, big and small, that I have received today.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 ask God to reveal to me any hidden truths about any of the important relationships in my life.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a striking revelation occurs to me, then I remain on that one hidden truth. Otherwise, I muse over the subconscious thoughts, feelings, attitudes.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When I settle on the one most important inner truth, I let go of all the others and have a conversation with God about this one reality in my life.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 note what emotion I am feeling with that one truth. What is the strongest emotion when I name this truth? I present to God that truth and that emotion.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 sit silently and I try to detect  if God is trying to say or do something about this reality.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 make a commitment to God about this.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4348" y="344137"/>
            <a:ext cx="5782235" cy="5909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Thanksgiving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am I especially grateful for in the past day . . 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gift of another day...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love and support I have received...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courage I have mustered...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 event that took place today...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Petition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 am about to review my day; I ask for the light to know God and to know myself as God sees me.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Review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Where have I felt true joy today?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has troubled me today?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has challenged me today?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Where and when did I pause today?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Have I noticed God's presence in any of this?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Response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light of my review, what is my response to the God of my life?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 Look Ahead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 I look ahead, what comes to mind?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With what spirit do I want to enter tomorrow?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560"/>
            <a:ext cx="5066522" cy="86304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latin typeface="+mn-lt"/>
              </a:rPr>
              <a:t>Versions of the Examen</a:t>
            </a:r>
            <a:endParaRPr lang="en-US" sz="4000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2935941" cy="4805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Traditional</a:t>
            </a:r>
          </a:p>
          <a:p>
            <a:r>
              <a:rPr lang="en-US" dirty="0" smtClean="0">
                <a:hlinkClick r:id="rId5"/>
              </a:rPr>
              <a:t>Video</a:t>
            </a:r>
          </a:p>
          <a:p>
            <a:r>
              <a:rPr lang="en-US" dirty="0" smtClean="0">
                <a:hlinkClick r:id="rId6"/>
              </a:rPr>
              <a:t>App</a:t>
            </a:r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7"/>
              </a:rPr>
              <a:t>Personal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Professional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Individual</a:t>
            </a:r>
            <a:endParaRPr lang="en-US" dirty="0" smtClean="0"/>
          </a:p>
          <a:p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Departments</a:t>
            </a:r>
          </a:p>
          <a:p>
            <a:pPr lvl="1"/>
            <a:r>
              <a:rPr lang="en-US" dirty="0" smtClean="0"/>
              <a:t>Committees</a:t>
            </a:r>
          </a:p>
          <a:p>
            <a:pPr lvl="1"/>
            <a:r>
              <a:rPr lang="en-US" dirty="0" smtClean="0"/>
              <a:t>Friends</a:t>
            </a:r>
          </a:p>
          <a:p>
            <a:pPr lvl="1"/>
            <a:r>
              <a:rPr lang="en-US" dirty="0" smtClean="0">
                <a:hlinkClick r:id="rId10"/>
              </a:rPr>
              <a:t>Family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67623" y="343503"/>
            <a:ext cx="6599821" cy="6494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THANKSGIVING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How am I grateful for my kids today? How have they loved and supported me?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PETITION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Before I review my day, I ask for clarity and honesty as I search for God and as I look at myself and my kids.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REVIEW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From my interactions with my kids today....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      What did my kids do or say that made me smile, laugh, or pause in joy?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      What did they do or say that challenged or frustrated me?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      How did I respond to my kids with love and patience? 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      How did I respond to my kids out of frustration and impatience?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      When did I feel closer to them? More distant from them</a:t>
            </a:r>
            <a:r>
              <a:rPr lang="en-US" sz="1600" dirty="0" smtClean="0">
                <a:solidFill>
                  <a:schemeClr val="tx1"/>
                </a:solidFill>
              </a:rPr>
              <a:t>?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      Have I noticed God's presence in the midst of any of this?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      What might God be inviting me to consider when I reflect on these experiences in my family?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RESPONSE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What is my response to God who is present in the life of my family?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A </a:t>
            </a:r>
            <a:r>
              <a:rPr lang="en-US" sz="1600" b="1" dirty="0">
                <a:solidFill>
                  <a:schemeClr val="tx1"/>
                </a:solidFill>
              </a:rPr>
              <a:t>LOOK AHEAD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As I consider my family's day tomorrow....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      How can I be an instrument of God's love in my family tomorrow?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      How can I honor the gifts of my children more fully tomorrow?</a:t>
            </a:r>
          </a:p>
        </p:txBody>
      </p:sp>
    </p:spTree>
    <p:extLst>
      <p:ext uri="{BB962C8B-B14F-4D97-AF65-F5344CB8AC3E}">
        <p14:creationId xmlns:p14="http://schemas.microsoft.com/office/powerpoint/2010/main" val="247070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4" grpId="0" animBg="1"/>
      <p:bldP spid="4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6875" y="1338160"/>
            <a:ext cx="6718041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Ecological Examen by: Joseph Carver, SJ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creation reflects the beauty and blessing of God’s image. </a:t>
            </a:r>
            <a:r>
              <a:rPr lang="en-US" dirty="0" smtClean="0"/>
              <a:t>Where was </a:t>
            </a:r>
            <a:r>
              <a:rPr lang="en-US" dirty="0"/>
              <a:t>I most aware of this </a:t>
            </a:r>
            <a:r>
              <a:rPr lang="en-US" dirty="0" smtClean="0"/>
              <a:t>today?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I identify and pin-point how I made a conscious effort to </a:t>
            </a:r>
            <a:r>
              <a:rPr lang="en-US" dirty="0" smtClean="0"/>
              <a:t>care for </a:t>
            </a:r>
            <a:r>
              <a:rPr lang="en-US" dirty="0"/>
              <a:t>God’s creation during this day?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challenges or joys do I experience as I recall my care </a:t>
            </a:r>
            <a:r>
              <a:rPr lang="en-US" dirty="0" smtClean="0"/>
              <a:t>for creation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can I repair breaks in my relationship with creation, in </a:t>
            </a:r>
            <a:r>
              <a:rPr lang="en-US" dirty="0" smtClean="0"/>
              <a:t>my unspoken </a:t>
            </a:r>
            <a:r>
              <a:rPr lang="en-US" dirty="0"/>
              <a:t>sense of superiority?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I imagine tomorrow, I ask for the grace to see the </a:t>
            </a:r>
            <a:r>
              <a:rPr lang="en-US" dirty="0" smtClean="0"/>
              <a:t>Incarnate Christ </a:t>
            </a:r>
            <a:r>
              <a:rPr lang="en-US" dirty="0"/>
              <a:t>in the dynamic interconnections of all Creation.</a:t>
            </a:r>
          </a:p>
          <a:p>
            <a:endParaRPr lang="en-US" dirty="0" smtClean="0"/>
          </a:p>
          <a:p>
            <a:r>
              <a:rPr lang="en-US" dirty="0" smtClean="0"/>
              <a:t>Conclude </a:t>
            </a:r>
            <a:r>
              <a:rPr lang="en-US" dirty="0"/>
              <a:t>with the prayer of Jesus:</a:t>
            </a:r>
          </a:p>
          <a:p>
            <a:r>
              <a:rPr lang="en-US" dirty="0"/>
              <a:t>The glory that you have given me I have given them, so that they</a:t>
            </a:r>
          </a:p>
          <a:p>
            <a:r>
              <a:rPr lang="en-US" dirty="0"/>
              <a:t>may be one, as we are one, I in them and you in me, that they may</a:t>
            </a:r>
          </a:p>
          <a:p>
            <a:r>
              <a:rPr lang="en-US" dirty="0"/>
              <a:t>become completely one, so that the world may know that you have</a:t>
            </a:r>
          </a:p>
          <a:p>
            <a:r>
              <a:rPr lang="en-US" dirty="0"/>
              <a:t>sent me and have loved them even as you have loved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8124" y="1338160"/>
            <a:ext cx="7899406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Begin with a pause and a slow, deep breath or two; become aware that you are in the presence of the Holy.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As I review the past 12 months, from a year ago through to the present moment -</a:t>
            </a:r>
            <a:br>
              <a:rPr lang="en-US" b="1" dirty="0"/>
            </a:br>
            <a:r>
              <a:rPr lang="en-US" b="1" dirty="0"/>
              <a:t>What am I especially </a:t>
            </a:r>
            <a:r>
              <a:rPr lang="en-US" b="1" u="sng" dirty="0"/>
              <a:t>grateful</a:t>
            </a:r>
            <a:r>
              <a:rPr lang="en-US" b="1" dirty="0"/>
              <a:t> for this year?</a:t>
            </a:r>
            <a:endParaRPr lang="en-US" dirty="0"/>
          </a:p>
          <a:p>
            <a:r>
              <a:rPr lang="en-US" dirty="0"/>
              <a:t>An event that took </a:t>
            </a:r>
            <a:r>
              <a:rPr lang="en-US" dirty="0" smtClean="0"/>
              <a:t>place, Courage </a:t>
            </a:r>
            <a:r>
              <a:rPr lang="en-US" dirty="0"/>
              <a:t>that I </a:t>
            </a:r>
            <a:r>
              <a:rPr lang="en-US" dirty="0" smtClean="0"/>
              <a:t>mustered, Love </a:t>
            </a:r>
            <a:r>
              <a:rPr lang="en-US" dirty="0"/>
              <a:t>and support I received</a:t>
            </a:r>
          </a:p>
          <a:p>
            <a:endParaRPr lang="en-US" b="1" dirty="0"/>
          </a:p>
          <a:p>
            <a:r>
              <a:rPr lang="en-US" b="1" dirty="0" smtClean="0"/>
              <a:t>I </a:t>
            </a:r>
            <a:r>
              <a:rPr lang="en-US" b="1" dirty="0"/>
              <a:t>ask for the light to know God and to know myself as God sees me.</a:t>
            </a:r>
            <a:endParaRPr lang="en-US" dirty="0"/>
          </a:p>
          <a:p>
            <a:r>
              <a:rPr lang="en-US" dirty="0"/>
              <a:t>Where have I felt true joy this </a:t>
            </a:r>
            <a:r>
              <a:rPr lang="en-US" dirty="0" smtClean="0"/>
              <a:t>year? What </a:t>
            </a:r>
            <a:r>
              <a:rPr lang="en-US" dirty="0"/>
              <a:t>troubled me this </a:t>
            </a:r>
            <a:r>
              <a:rPr lang="en-US" dirty="0" smtClean="0"/>
              <a:t>year? What </a:t>
            </a:r>
            <a:r>
              <a:rPr lang="en-US" dirty="0"/>
              <a:t>has challenged </a:t>
            </a:r>
            <a:r>
              <a:rPr lang="en-US" dirty="0" smtClean="0"/>
              <a:t>me? Where </a:t>
            </a:r>
            <a:r>
              <a:rPr lang="en-US" dirty="0"/>
              <a:t>and when did I find an opportunity for renewal and pause?</a:t>
            </a:r>
          </a:p>
          <a:p>
            <a:endParaRPr lang="en-US" b="1" dirty="0" smtClean="0"/>
          </a:p>
          <a:p>
            <a:r>
              <a:rPr lang="en-US" b="1" dirty="0" smtClean="0"/>
              <a:t>Have </a:t>
            </a:r>
            <a:r>
              <a:rPr lang="en-US" b="1" dirty="0"/>
              <a:t>I noticed God's presence in any of this?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light of my review, what is my response to the God of my life?</a:t>
            </a:r>
            <a:endParaRPr lang="en-US" dirty="0"/>
          </a:p>
          <a:p>
            <a:r>
              <a:rPr lang="en-US" dirty="0"/>
              <a:t>As I look ahead, to the coming months what comes to mind?</a:t>
            </a:r>
            <a:br>
              <a:rPr lang="en-US" dirty="0"/>
            </a:br>
            <a:r>
              <a:rPr lang="en-US" dirty="0"/>
              <a:t>With what spirit do I want to enter the next few months, the next year?</a:t>
            </a:r>
          </a:p>
          <a:p>
            <a:endParaRPr lang="en-US" b="1" dirty="0" smtClean="0"/>
          </a:p>
          <a:p>
            <a:r>
              <a:rPr lang="en-US" b="1" dirty="0" smtClean="0"/>
              <a:t>I </a:t>
            </a:r>
            <a:r>
              <a:rPr lang="en-US" b="1" dirty="0"/>
              <a:t>ask for God's presence and grace, for this spirit, as I enter the next </a:t>
            </a:r>
            <a:r>
              <a:rPr lang="en-US" b="1" dirty="0" smtClean="0"/>
              <a:t>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3003" y="1479522"/>
            <a:ext cx="6718040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Begin with a pause and a slow, deep breath or two; become aware that you are in the presence of the Holy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From </a:t>
            </a:r>
            <a:r>
              <a:rPr lang="en-US" b="1" dirty="0"/>
              <a:t>my interactions with the people and world around </a:t>
            </a:r>
            <a:r>
              <a:rPr lang="en-US" b="1" dirty="0" smtClean="0"/>
              <a:t>me;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what </a:t>
            </a:r>
            <a:r>
              <a:rPr lang="en-US" b="1" dirty="0"/>
              <a:t>experiences of my culture have I had </a:t>
            </a:r>
            <a:r>
              <a:rPr lang="en-US" b="1" dirty="0" smtClean="0"/>
              <a:t>today?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what </a:t>
            </a:r>
            <a:r>
              <a:rPr lang="en-US" b="1" dirty="0"/>
              <a:t>experiences of other cultures did I have today?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How have I been enriched because of the </a:t>
            </a:r>
            <a:r>
              <a:rPr lang="en-US" b="1" dirty="0" smtClean="0"/>
              <a:t>experiences?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How </a:t>
            </a:r>
            <a:r>
              <a:rPr lang="en-US" b="1" dirty="0"/>
              <a:t>have I been </a:t>
            </a:r>
            <a:r>
              <a:rPr lang="en-US" b="1" dirty="0" smtClean="0"/>
              <a:t>challenged?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Did </a:t>
            </a:r>
            <a:r>
              <a:rPr lang="en-US" b="1" dirty="0"/>
              <a:t>these experiences cause me to feel closer to - or further from </a:t>
            </a:r>
            <a:r>
              <a:rPr lang="en-US" b="1" dirty="0" smtClean="0"/>
              <a:t>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Did </a:t>
            </a:r>
            <a:r>
              <a:rPr lang="en-US" b="1" dirty="0"/>
              <a:t>these experiences cause me to feel closer to- or further from </a:t>
            </a:r>
            <a:r>
              <a:rPr lang="en-US" b="1" dirty="0" smtClean="0"/>
              <a:t>God?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What </a:t>
            </a:r>
            <a:r>
              <a:rPr lang="en-US" b="1" dirty="0"/>
              <a:t>might God be saying to me through these </a:t>
            </a:r>
            <a:r>
              <a:rPr lang="en-US" b="1" dirty="0" smtClean="0"/>
              <a:t>experiences?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How </a:t>
            </a:r>
            <a:r>
              <a:rPr lang="en-US" b="1" dirty="0"/>
              <a:t>can I honor the gifts of my cultural heritage </a:t>
            </a:r>
            <a:r>
              <a:rPr lang="en-US" b="1" dirty="0" smtClean="0"/>
              <a:t>tomorrow?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How </a:t>
            </a:r>
            <a:r>
              <a:rPr lang="en-US" b="1" dirty="0"/>
              <a:t>can I honor the gifts of other cultures that God has bestowed upon me?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562" t="15463" r="58073" b="14537"/>
          <a:stretch/>
        </p:blipFill>
        <p:spPr>
          <a:xfrm>
            <a:off x="6462941" y="1361756"/>
            <a:ext cx="2685910" cy="5193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Examen</a:t>
            </a:r>
            <a:r>
              <a:rPr lang="en-US" dirty="0" smtClean="0">
                <a:latin typeface="+mn-lt"/>
              </a:rPr>
              <a:t> Themes (examples)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660"/>
            <a:ext cx="2561216" cy="4700303"/>
          </a:xfrm>
        </p:spPr>
        <p:txBody>
          <a:bodyPr/>
          <a:lstStyle/>
          <a:p>
            <a:r>
              <a:rPr lang="en-US" dirty="0" smtClean="0">
                <a:hlinkClick r:id="rId4"/>
              </a:rPr>
              <a:t>Ecology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Diversity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Lent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New Year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Loch Alsh - &lt;strong&gt;reflection&lt;/strong&gt;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19" y="858976"/>
            <a:ext cx="7952961" cy="5301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4376" y="3179694"/>
            <a:ext cx="5514391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Re-examining the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Examen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For my Life and Work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537" t="21538" r="24469" b="20671"/>
          <a:stretch/>
        </p:blipFill>
        <p:spPr>
          <a:xfrm>
            <a:off x="5411585" y="2681690"/>
            <a:ext cx="6625244" cy="4067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" y="373899"/>
            <a:ext cx="5253991" cy="2626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3790604"/>
            <a:ext cx="4231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5"/>
              </a:rPr>
              <a:t>Google Arts &amp; Culture add-in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every time you open </a:t>
            </a:r>
          </a:p>
          <a:p>
            <a:r>
              <a:rPr lang="en-US" sz="2400" dirty="0" smtClean="0"/>
              <a:t>a new Chrome tab, </a:t>
            </a:r>
          </a:p>
          <a:p>
            <a:r>
              <a:rPr lang="en-US" sz="2400" dirty="0" smtClean="0"/>
              <a:t>you see a work of art.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41869" y="581891"/>
            <a:ext cx="3707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Cincinnati Art Museum</a:t>
            </a:r>
          </a:p>
          <a:p>
            <a:r>
              <a:rPr lang="en-US" sz="2400" dirty="0" smtClean="0"/>
              <a:t>Docent</a:t>
            </a:r>
          </a:p>
          <a:p>
            <a:r>
              <a:rPr lang="en-US" sz="2400" dirty="0" smtClean="0"/>
              <a:t>(volunteer educator)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25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12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33" y="769475"/>
            <a:ext cx="410309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 take my time and LOOK at the art. I notice the style, the subject, the lines/shapes/colors/tones. I </a:t>
            </a:r>
            <a:r>
              <a:rPr lang="en-US" dirty="0" err="1" smtClean="0"/>
              <a:t>suss</a:t>
            </a:r>
            <a:r>
              <a:rPr lang="en-US" dirty="0" smtClean="0"/>
              <a:t> out the narrative, if there is one. I open my heart to see what this art has to tell me today.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5778290"/>
            <a:ext cx="34747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 notice what I notice. What is drawing my attention?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05885" y="2458403"/>
            <a:ext cx="34747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emotions are brought up as I notice?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00527" y="3202909"/>
            <a:ext cx="403416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 sit with those emotions, I pray about them. I pray for insight into their source and I pray for clarity as to their purpose.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6558" y="4759179"/>
            <a:ext cx="347472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 give thanks for the emotions, the insight, and any clarity I receive. I make a plan to integrate those emotions moving forward.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4" t="8199" r="8114" b="1497"/>
          <a:stretch/>
        </p:blipFill>
        <p:spPr>
          <a:xfrm>
            <a:off x="-60385" y="0"/>
            <a:ext cx="12189125" cy="6763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951"/>
            <a:ext cx="10515600" cy="10179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Use this example, as well as the examples from Rosemary and Matt as	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Inspiration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439" y="10179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sz="3600" dirty="0" smtClean="0">
              <a:latin typeface="Segoe Print" panose="02000600000000000000" pitchFamily="2" charset="0"/>
            </a:endParaRPr>
          </a:p>
          <a:p>
            <a:pPr marL="914400" lvl="2" indent="0">
              <a:buNone/>
            </a:pPr>
            <a:r>
              <a:rPr lang="en-US" sz="4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To write your own </a:t>
            </a:r>
            <a:r>
              <a:rPr lang="en-US" sz="4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examen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1532</Words>
  <Application>Microsoft Office PowerPoint</Application>
  <PresentationFormat>Custom</PresentationFormat>
  <Paragraphs>200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Reflection </vt:lpstr>
      <vt:lpstr>What is the Examen?</vt:lpstr>
      <vt:lpstr>Form of the Examen</vt:lpstr>
      <vt:lpstr>Versions of the Examen</vt:lpstr>
      <vt:lpstr>Examen Themes (examples)</vt:lpstr>
      <vt:lpstr>Reflection </vt:lpstr>
      <vt:lpstr>PowerPoint Presentation</vt:lpstr>
      <vt:lpstr>PowerPoint Presentation</vt:lpstr>
      <vt:lpstr>Use this example, as well as the examples from Rosemary and Matt as  Inspiration</vt:lpstr>
      <vt:lpstr>Write your own examen</vt:lpstr>
      <vt:lpstr>Form of the Examen</vt:lpstr>
      <vt:lpstr>Reflections </vt:lpstr>
    </vt:vector>
  </TitlesOfParts>
  <Company>Xavier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</dc:title>
  <dc:creator>Ruwe, Laura</dc:creator>
  <cp:lastModifiedBy>xuinstaller</cp:lastModifiedBy>
  <cp:revision>66</cp:revision>
  <dcterms:created xsi:type="dcterms:W3CDTF">2017-08-23T19:16:35Z</dcterms:created>
  <dcterms:modified xsi:type="dcterms:W3CDTF">2018-12-18T18:47:33Z</dcterms:modified>
</cp:coreProperties>
</file>