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C98B-D72B-43C4-91B6-BE874ECB67D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96BF7-CF19-44C7-BA1C-E1C3B81B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7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96BF7-CF19-44C7-BA1C-E1C3B81BE6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8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9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6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2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9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0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531-2E65-4CC9-A522-8E69C6C66FA9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575CF-0904-400D-8250-8F78CD241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ank Family Crest - ClipArt Bes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91" y="497919"/>
            <a:ext cx="4686617" cy="55864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4343400" y="685800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2514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68E4E9D-4D85-4A6A-AE60-3C725668D392}"/>
              </a:ext>
            </a:extLst>
          </p:cNvPr>
          <p:cNvSpPr txBox="1"/>
          <p:nvPr/>
        </p:nvSpPr>
        <p:spPr>
          <a:xfrm>
            <a:off x="2603697" y="5530334"/>
            <a:ext cx="34923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Felix Titling" panose="04060505060202020A04" pitchFamily="82" charset="0"/>
                <a:cs typeface="Times New Roman" panose="02020603050405020304" pitchFamily="18" charset="0"/>
              </a:rPr>
              <a:t>The LORD is my strength and shield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828916-7E05-4D0C-AAE1-F031D41F8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-228596"/>
            <a:ext cx="1828797" cy="27431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931DA6-97FA-436B-AD72-76C4054D23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327" y="2202228"/>
            <a:ext cx="4032145" cy="26880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8852CF3-375A-42DC-AD0D-B02254A5FD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9848" y="1504950"/>
            <a:ext cx="1676400" cy="10096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A592231-B2A3-4B25-9B9D-D973008C07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045" y="2809541"/>
            <a:ext cx="1742134" cy="12389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0D3591-8A15-4F2E-9B28-9CE72D9FA635}"/>
              </a:ext>
            </a:extLst>
          </p:cNvPr>
          <p:cNvSpPr txBox="1"/>
          <p:nvPr/>
        </p:nvSpPr>
        <p:spPr>
          <a:xfrm>
            <a:off x="7391400" y="609600"/>
            <a:ext cx="937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Felix Titling" panose="04060505060202020A04" pitchFamily="82" charset="0"/>
                <a:cs typeface="Times New Roman" panose="02020603050405020304" pitchFamily="18" charset="0"/>
              </a:rPr>
              <a:t>Mina Lee</a:t>
            </a:r>
          </a:p>
          <a:p>
            <a:r>
              <a:rPr lang="en-US" sz="1300" dirty="0">
                <a:latin typeface="Felix Titling" panose="04060505060202020A04" pitchFamily="82" charset="0"/>
                <a:cs typeface="Times New Roman" panose="02020603050405020304" pitchFamily="18" charset="0"/>
              </a:rPr>
              <a:t>M&amp;E</a:t>
            </a:r>
          </a:p>
        </p:txBody>
      </p:sp>
    </p:spTree>
    <p:extLst>
      <p:ext uri="{BB962C8B-B14F-4D97-AF65-F5344CB8AC3E}">
        <p14:creationId xmlns:p14="http://schemas.microsoft.com/office/powerpoint/2010/main" val="258613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Felix Titling</vt:lpstr>
      <vt:lpstr>Times New Roman</vt:lpstr>
      <vt:lpstr>Office Theme</vt:lpstr>
      <vt:lpstr>PowerPoint Presentation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</dc:creator>
  <cp:lastModifiedBy>Lee, Mina</cp:lastModifiedBy>
  <cp:revision>12</cp:revision>
  <dcterms:created xsi:type="dcterms:W3CDTF">2018-06-07T23:44:57Z</dcterms:created>
  <dcterms:modified xsi:type="dcterms:W3CDTF">2023-03-17T18:46:16Z</dcterms:modified>
</cp:coreProperties>
</file>