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/>
    <p:restoredTop sz="94649"/>
  </p:normalViewPr>
  <p:slideViewPr>
    <p:cSldViewPr snapToGrid="0">
      <p:cViewPr varScale="1">
        <p:scale>
          <a:sx n="102" d="100"/>
          <a:sy n="102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3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8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6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9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6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8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1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C645-A23B-1046-910B-7D247D5CA310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9AD1-E764-BC48-A0CF-F12E479D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5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,000+ Best Landscape Images &amp; Free HD Stock Photos - Pixabay">
            <a:extLst>
              <a:ext uri="{FF2B5EF4-FFF2-40B4-BE49-F238E27FC236}">
                <a16:creationId xmlns:a16="http://schemas.microsoft.com/office/drawing/2014/main" id="{A55AD32B-9C06-371B-5385-239240FF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62" y="526451"/>
            <a:ext cx="8184483" cy="50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1C811-C260-1028-DA17-9673BF627FC9}"/>
              </a:ext>
            </a:extLst>
          </p:cNvPr>
          <p:cNvSpPr txBox="1"/>
          <p:nvPr/>
        </p:nvSpPr>
        <p:spPr>
          <a:xfrm>
            <a:off x="3973563" y="5621849"/>
            <a:ext cx="5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Opening:</a:t>
            </a:r>
          </a:p>
          <a:p>
            <a:r>
              <a:rPr lang="en-US" dirty="0"/>
              <a:t>Begin By taking Several Deep Breaths</a:t>
            </a:r>
          </a:p>
          <a:p>
            <a:r>
              <a:rPr lang="en-US" dirty="0"/>
              <a:t>Recall that you are in God’s Presence</a:t>
            </a:r>
          </a:p>
        </p:txBody>
      </p:sp>
      <p:pic>
        <p:nvPicPr>
          <p:cNvPr id="8" name="ES_A Lighthouse In Space - Kim Aspen.mp3">
            <a:hlinkClick r:id="" action="ppaction://media"/>
            <a:extLst>
              <a:ext uri="{FF2B5EF4-FFF2-40B4-BE49-F238E27FC236}">
                <a16:creationId xmlns:a16="http://schemas.microsoft.com/office/drawing/2014/main" id="{BBA61681-59F3-4D9F-6EAC-C4E06C757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118" y="6396787"/>
            <a:ext cx="406401" cy="4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5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s Of 25 Most Stunning Landscapes Around The World That Fit Every Bucket  List">
            <a:extLst>
              <a:ext uri="{FF2B5EF4-FFF2-40B4-BE49-F238E27FC236}">
                <a16:creationId xmlns:a16="http://schemas.microsoft.com/office/drawing/2014/main" id="{7834D3F1-C383-D7EB-384F-4DEF367F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39973"/>
            <a:ext cx="8181168" cy="50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75FBA-52D4-F3C3-5420-0A0815F27BB3}"/>
              </a:ext>
            </a:extLst>
          </p:cNvPr>
          <p:cNvSpPr txBox="1"/>
          <p:nvPr/>
        </p:nvSpPr>
        <p:spPr>
          <a:xfrm>
            <a:off x="8906042" y="577518"/>
            <a:ext cx="2727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Reflection:</a:t>
            </a:r>
          </a:p>
          <a:p>
            <a:endParaRPr lang="en-US" dirty="0"/>
          </a:p>
          <a:p>
            <a:r>
              <a:rPr lang="en-US" dirty="0"/>
              <a:t>Spend Time Reviewing the Joys and Blessings of this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4E6FB-1343-57BD-A53C-B006CD49C851}"/>
              </a:ext>
            </a:extLst>
          </p:cNvPr>
          <p:cNvSpPr txBox="1"/>
          <p:nvPr/>
        </p:nvSpPr>
        <p:spPr>
          <a:xfrm>
            <a:off x="8906042" y="2619613"/>
            <a:ext cx="23742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Connection:</a:t>
            </a:r>
          </a:p>
          <a:p>
            <a:endParaRPr lang="en-US" dirty="0"/>
          </a:p>
          <a:p>
            <a:r>
              <a:rPr lang="en-US" dirty="0"/>
              <a:t>How did the interactions of the day make me feel?</a:t>
            </a:r>
          </a:p>
          <a:p>
            <a:endParaRPr lang="en-US" dirty="0"/>
          </a:p>
          <a:p>
            <a:r>
              <a:rPr lang="en-US" dirty="0"/>
              <a:t>What Feelings come up when Reviewing the Day?</a:t>
            </a:r>
          </a:p>
          <a:p>
            <a:endParaRPr lang="en-US" dirty="0"/>
          </a:p>
          <a:p>
            <a:r>
              <a:rPr lang="en-US" dirty="0"/>
              <a:t>What Memories of the day trigger the strongest emotions? </a:t>
            </a:r>
          </a:p>
        </p:txBody>
      </p:sp>
    </p:spTree>
    <p:extLst>
      <p:ext uri="{BB962C8B-B14F-4D97-AF65-F5344CB8AC3E}">
        <p14:creationId xmlns:p14="http://schemas.microsoft.com/office/powerpoint/2010/main" val="378474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C1423B-A38D-2516-CBB7-F7113BA3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8435" y="846541"/>
            <a:ext cx="8076948" cy="51692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BA416A-C5F3-DAB8-CF79-E89D16BA2BD3}"/>
              </a:ext>
            </a:extLst>
          </p:cNvPr>
          <p:cNvSpPr txBox="1"/>
          <p:nvPr/>
        </p:nvSpPr>
        <p:spPr>
          <a:xfrm>
            <a:off x="577515" y="1812759"/>
            <a:ext cx="2213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Intention:</a:t>
            </a:r>
          </a:p>
          <a:p>
            <a:endParaRPr lang="en-US" dirty="0"/>
          </a:p>
          <a:p>
            <a:r>
              <a:rPr lang="en-US" dirty="0"/>
              <a:t>What do I want to be Tomorrow?</a:t>
            </a:r>
          </a:p>
          <a:p>
            <a:endParaRPr lang="en-US" dirty="0"/>
          </a:p>
          <a:p>
            <a:r>
              <a:rPr lang="en-US" dirty="0"/>
              <a:t>How Can I become that person?</a:t>
            </a:r>
          </a:p>
        </p:txBody>
      </p:sp>
    </p:spTree>
    <p:extLst>
      <p:ext uri="{BB962C8B-B14F-4D97-AF65-F5344CB8AC3E}">
        <p14:creationId xmlns:p14="http://schemas.microsoft.com/office/powerpoint/2010/main" val="2618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thruBlk="1"/>
      </p:transition>
    </mc:Choice>
    <mc:Fallback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,000+ Best Landscape Images &amp; Free HD Stock Photos - Pixabay">
            <a:extLst>
              <a:ext uri="{FF2B5EF4-FFF2-40B4-BE49-F238E27FC236}">
                <a16:creationId xmlns:a16="http://schemas.microsoft.com/office/drawing/2014/main" id="{FDF2B5F6-880D-F716-2BBD-1A3E4BFA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92" y="1422398"/>
            <a:ext cx="8840215" cy="51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07395-2336-800A-641C-A34A9729B7DA}"/>
              </a:ext>
            </a:extLst>
          </p:cNvPr>
          <p:cNvSpPr txBox="1"/>
          <p:nvPr/>
        </p:nvSpPr>
        <p:spPr>
          <a:xfrm>
            <a:off x="3160295" y="202292"/>
            <a:ext cx="6221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Direction:</a:t>
            </a:r>
          </a:p>
          <a:p>
            <a:endParaRPr lang="en-US" dirty="0"/>
          </a:p>
          <a:p>
            <a:r>
              <a:rPr lang="en-US" dirty="0"/>
              <a:t>As I look toward tomorrow, what invitations do I sense from God.</a:t>
            </a:r>
          </a:p>
        </p:txBody>
      </p:sp>
    </p:spTree>
    <p:extLst>
      <p:ext uri="{BB962C8B-B14F-4D97-AF65-F5344CB8AC3E}">
        <p14:creationId xmlns:p14="http://schemas.microsoft.com/office/powerpoint/2010/main" val="274152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 thruBlk="1"/>
      </p:transition>
    </mc:Choice>
    <mc:Fallback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5012</TotalTime>
  <Words>92</Words>
  <Application>Microsoft Macintosh PowerPoint</Application>
  <PresentationFormat>Widescreen</PresentationFormat>
  <Paragraphs>21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Boland, Beth</dc:creator>
  <cp:lastModifiedBy>Boland, Beth</cp:lastModifiedBy>
  <cp:revision>2</cp:revision>
  <dcterms:created xsi:type="dcterms:W3CDTF">2023-04-10T16:15:25Z</dcterms:created>
  <dcterms:modified xsi:type="dcterms:W3CDTF">2023-04-14T03:47:46Z</dcterms:modified>
</cp:coreProperties>
</file>