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62" r:id="rId3"/>
    <p:sldId id="284" r:id="rId4"/>
    <p:sldId id="261" r:id="rId5"/>
    <p:sldId id="285" r:id="rId6"/>
    <p:sldId id="281" r:id="rId7"/>
    <p:sldId id="277" r:id="rId8"/>
    <p:sldId id="268" r:id="rId9"/>
    <p:sldId id="286" r:id="rId10"/>
    <p:sldId id="28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F01DE-CADE-40E8-912D-89A838D5802D}" v="43" dt="2023-04-23T13:24:59.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3" autoAdjust="0"/>
    <p:restoredTop sz="94660"/>
  </p:normalViewPr>
  <p:slideViewPr>
    <p:cSldViewPr snapToGrid="0">
      <p:cViewPr varScale="1">
        <p:scale>
          <a:sx n="78" d="100"/>
          <a:sy n="78" d="100"/>
        </p:scale>
        <p:origin x="64" y="8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kins, Deanna" userId="83128303-7696-4dfe-96e8-4ed6871279c4" providerId="ADAL" clId="{06CF01DE-CADE-40E8-912D-89A838D5802D}"/>
    <pc:docChg chg="undo custSel modSld sldOrd">
      <pc:chgData name="Jenkins, Deanna" userId="83128303-7696-4dfe-96e8-4ed6871279c4" providerId="ADAL" clId="{06CF01DE-CADE-40E8-912D-89A838D5802D}" dt="2023-04-23T13:24:59.633" v="116"/>
      <pc:docMkLst>
        <pc:docMk/>
      </pc:docMkLst>
      <pc:sldChg chg="addSp delSp modSp mod modTransition delAnim modAnim">
        <pc:chgData name="Jenkins, Deanna" userId="83128303-7696-4dfe-96e8-4ed6871279c4" providerId="ADAL" clId="{06CF01DE-CADE-40E8-912D-89A838D5802D}" dt="2023-04-23T13:24:59.633" v="116"/>
        <pc:sldMkLst>
          <pc:docMk/>
          <pc:sldMk cId="1181195690" sldId="256"/>
        </pc:sldMkLst>
        <pc:spChg chg="mod">
          <ac:chgData name="Jenkins, Deanna" userId="83128303-7696-4dfe-96e8-4ed6871279c4" providerId="ADAL" clId="{06CF01DE-CADE-40E8-912D-89A838D5802D}" dt="2023-04-22T13:28:23.075" v="16" actId="1076"/>
          <ac:spMkLst>
            <pc:docMk/>
            <pc:sldMk cId="1181195690" sldId="256"/>
            <ac:spMk id="3" creationId="{113DAA4B-FC32-4CAF-A61C-3F7D0B3A6E7B}"/>
          </ac:spMkLst>
        </pc:spChg>
        <pc:spChg chg="del mod">
          <ac:chgData name="Jenkins, Deanna" userId="83128303-7696-4dfe-96e8-4ed6871279c4" providerId="ADAL" clId="{06CF01DE-CADE-40E8-912D-89A838D5802D}" dt="2023-04-22T13:28:34.894" v="22"/>
          <ac:spMkLst>
            <pc:docMk/>
            <pc:sldMk cId="1181195690" sldId="256"/>
            <ac:spMk id="7" creationId="{F792B782-B2EA-A006-E5AF-0581548A3E1C}"/>
          </ac:spMkLst>
        </pc:spChg>
        <pc:picChg chg="add mod modCrop">
          <ac:chgData name="Jenkins, Deanna" userId="83128303-7696-4dfe-96e8-4ed6871279c4" providerId="ADAL" clId="{06CF01DE-CADE-40E8-912D-89A838D5802D}" dt="2023-04-22T13:28:34.451" v="20" actId="14100"/>
          <ac:picMkLst>
            <pc:docMk/>
            <pc:sldMk cId="1181195690" sldId="256"/>
            <ac:picMk id="14" creationId="{4BCE4FE3-BBF9-9368-9387-C1FAAAC95FA6}"/>
          </ac:picMkLst>
        </pc:picChg>
        <pc:picChg chg="add del mod">
          <ac:chgData name="Jenkins, Deanna" userId="83128303-7696-4dfe-96e8-4ed6871279c4" providerId="ADAL" clId="{06CF01DE-CADE-40E8-912D-89A838D5802D}" dt="2023-04-23T12:56:18.293" v="100"/>
          <ac:picMkLst>
            <pc:docMk/>
            <pc:sldMk cId="1181195690" sldId="256"/>
            <ac:picMk id="17" creationId="{0ADA5175-0C9C-20C0-509A-437F57D1CD69}"/>
          </ac:picMkLst>
        </pc:picChg>
        <pc:picChg chg="add del mod">
          <ac:chgData name="Jenkins, Deanna" userId="83128303-7696-4dfe-96e8-4ed6871279c4" providerId="ADAL" clId="{06CF01DE-CADE-40E8-912D-89A838D5802D}" dt="2023-04-23T12:58:26.013" v="102"/>
          <ac:picMkLst>
            <pc:docMk/>
            <pc:sldMk cId="1181195690" sldId="256"/>
            <ac:picMk id="22" creationId="{D4C1B8CC-F55C-5AD8-6673-CF87BB070D12}"/>
          </ac:picMkLst>
        </pc:picChg>
        <pc:picChg chg="add del mod">
          <ac:chgData name="Jenkins, Deanna" userId="83128303-7696-4dfe-96e8-4ed6871279c4" providerId="ADAL" clId="{06CF01DE-CADE-40E8-912D-89A838D5802D}" dt="2023-04-23T12:59:45.006" v="104"/>
          <ac:picMkLst>
            <pc:docMk/>
            <pc:sldMk cId="1181195690" sldId="256"/>
            <ac:picMk id="27" creationId="{EB6F1728-B130-C5E9-F052-727FCE64B7AB}"/>
          </ac:picMkLst>
        </pc:picChg>
        <pc:picChg chg="add del mod">
          <ac:chgData name="Jenkins, Deanna" userId="83128303-7696-4dfe-96e8-4ed6871279c4" providerId="ADAL" clId="{06CF01DE-CADE-40E8-912D-89A838D5802D}" dt="2023-04-23T13:00:42.639" v="106"/>
          <ac:picMkLst>
            <pc:docMk/>
            <pc:sldMk cId="1181195690" sldId="256"/>
            <ac:picMk id="32" creationId="{0CD2C42B-35C6-4F04-1D7B-558EF69944A8}"/>
          </ac:picMkLst>
        </pc:picChg>
        <pc:picChg chg="add del mod">
          <ac:chgData name="Jenkins, Deanna" userId="83128303-7696-4dfe-96e8-4ed6871279c4" providerId="ADAL" clId="{06CF01DE-CADE-40E8-912D-89A838D5802D}" dt="2023-04-23T13:01:28.391" v="108"/>
          <ac:picMkLst>
            <pc:docMk/>
            <pc:sldMk cId="1181195690" sldId="256"/>
            <ac:picMk id="35" creationId="{A32347A2-8F05-98D9-5206-1173A4865480}"/>
          </ac:picMkLst>
        </pc:picChg>
        <pc:picChg chg="add del mod">
          <ac:chgData name="Jenkins, Deanna" userId="83128303-7696-4dfe-96e8-4ed6871279c4" providerId="ADAL" clId="{06CF01DE-CADE-40E8-912D-89A838D5802D}" dt="2023-04-23T13:18:20.009" v="112"/>
          <ac:picMkLst>
            <pc:docMk/>
            <pc:sldMk cId="1181195690" sldId="256"/>
            <ac:picMk id="40" creationId="{3B646BCC-7330-3387-07BC-53B82C9AD42A}"/>
          </ac:picMkLst>
        </pc:picChg>
        <pc:picChg chg="add del mod">
          <ac:chgData name="Jenkins, Deanna" userId="83128303-7696-4dfe-96e8-4ed6871279c4" providerId="ADAL" clId="{06CF01DE-CADE-40E8-912D-89A838D5802D}" dt="2023-04-23T13:23:32.899" v="115"/>
          <ac:picMkLst>
            <pc:docMk/>
            <pc:sldMk cId="1181195690" sldId="256"/>
            <ac:picMk id="43" creationId="{80AF3495-F9F0-8883-C450-3F0AFBE2E012}"/>
          </ac:picMkLst>
        </pc:picChg>
        <pc:picChg chg="add mod">
          <ac:chgData name="Jenkins, Deanna" userId="83128303-7696-4dfe-96e8-4ed6871279c4" providerId="ADAL" clId="{06CF01DE-CADE-40E8-912D-89A838D5802D}" dt="2023-04-23T13:24:59.633" v="116"/>
          <ac:picMkLst>
            <pc:docMk/>
            <pc:sldMk cId="1181195690" sldId="256"/>
            <ac:picMk id="48" creationId="{D848F8A3-8506-3AE4-96A0-25D7D4C8BDF7}"/>
          </ac:picMkLst>
        </pc:picChg>
      </pc:sldChg>
      <pc:sldChg chg="addSp delSp modSp mod modTransition modAnim">
        <pc:chgData name="Jenkins, Deanna" userId="83128303-7696-4dfe-96e8-4ed6871279c4" providerId="ADAL" clId="{06CF01DE-CADE-40E8-912D-89A838D5802D}" dt="2023-04-23T13:12:22.949" v="111"/>
        <pc:sldMkLst>
          <pc:docMk/>
          <pc:sldMk cId="3460481180" sldId="261"/>
        </pc:sldMkLst>
        <pc:spChg chg="mod">
          <ac:chgData name="Jenkins, Deanna" userId="83128303-7696-4dfe-96e8-4ed6871279c4" providerId="ADAL" clId="{06CF01DE-CADE-40E8-912D-89A838D5802D}" dt="2023-04-23T11:21:48.162" v="35" actId="20577"/>
          <ac:spMkLst>
            <pc:docMk/>
            <pc:sldMk cId="3460481180" sldId="261"/>
            <ac:spMk id="2" creationId="{FDEE28B3-8D94-4256-8B0D-B77BEF7B7A33}"/>
          </ac:spMkLst>
        </pc:spChg>
        <pc:picChg chg="add del mod">
          <ac:chgData name="Jenkins, Deanna" userId="83128303-7696-4dfe-96e8-4ed6871279c4" providerId="ADAL" clId="{06CF01DE-CADE-40E8-912D-89A838D5802D}" dt="2023-04-23T13:04:44.287" v="110"/>
          <ac:picMkLst>
            <pc:docMk/>
            <pc:sldMk cId="3460481180" sldId="261"/>
            <ac:picMk id="8" creationId="{927A7EE1-D557-5BD1-0E2B-9CED062D5598}"/>
          </ac:picMkLst>
        </pc:picChg>
        <pc:picChg chg="add mod">
          <ac:chgData name="Jenkins, Deanna" userId="83128303-7696-4dfe-96e8-4ed6871279c4" providerId="ADAL" clId="{06CF01DE-CADE-40E8-912D-89A838D5802D}" dt="2023-04-23T13:12:22.949" v="111"/>
          <ac:picMkLst>
            <pc:docMk/>
            <pc:sldMk cId="3460481180" sldId="261"/>
            <ac:picMk id="13" creationId="{178126B4-A6F6-5A05-3430-58E358BCFF31}"/>
          </ac:picMkLst>
        </pc:picChg>
      </pc:sldChg>
      <pc:sldChg chg="addSp delSp modSp ord modTransition modAnim">
        <pc:chgData name="Jenkins, Deanna" userId="83128303-7696-4dfe-96e8-4ed6871279c4" providerId="ADAL" clId="{06CF01DE-CADE-40E8-912D-89A838D5802D}" dt="2023-04-23T13:24:59.633" v="116"/>
        <pc:sldMkLst>
          <pc:docMk/>
          <pc:sldMk cId="445398267" sldId="262"/>
        </pc:sldMkLst>
        <pc:picChg chg="add del mod">
          <ac:chgData name="Jenkins, Deanna" userId="83128303-7696-4dfe-96e8-4ed6871279c4" providerId="ADAL" clId="{06CF01DE-CADE-40E8-912D-89A838D5802D}" dt="2023-04-23T13:00:42.639" v="106"/>
          <ac:picMkLst>
            <pc:docMk/>
            <pc:sldMk cId="445398267" sldId="262"/>
            <ac:picMk id="10" creationId="{8F2168BF-E1A4-64A0-80FC-9B2A18F84F11}"/>
          </ac:picMkLst>
        </pc:picChg>
        <pc:picChg chg="add del mod">
          <ac:chgData name="Jenkins, Deanna" userId="83128303-7696-4dfe-96e8-4ed6871279c4" providerId="ADAL" clId="{06CF01DE-CADE-40E8-912D-89A838D5802D}" dt="2023-04-23T13:18:27.050" v="113"/>
          <ac:picMkLst>
            <pc:docMk/>
            <pc:sldMk cId="445398267" sldId="262"/>
            <ac:picMk id="14" creationId="{3863B2CF-DE55-8DF0-F8AE-EF5297455183}"/>
          </ac:picMkLst>
        </pc:picChg>
        <pc:picChg chg="add mod">
          <ac:chgData name="Jenkins, Deanna" userId="83128303-7696-4dfe-96e8-4ed6871279c4" providerId="ADAL" clId="{06CF01DE-CADE-40E8-912D-89A838D5802D}" dt="2023-04-23T13:24:59.633" v="116"/>
          <ac:picMkLst>
            <pc:docMk/>
            <pc:sldMk cId="445398267" sldId="262"/>
            <ac:picMk id="16" creationId="{28EE91DE-2685-C5AE-2E4C-A3AE41A064E4}"/>
          </ac:picMkLst>
        </pc:picChg>
      </pc:sldChg>
      <pc:sldChg chg="addSp modSp mod modTransition">
        <pc:chgData name="Jenkins, Deanna" userId="83128303-7696-4dfe-96e8-4ed6871279c4" providerId="ADAL" clId="{06CF01DE-CADE-40E8-912D-89A838D5802D}" dt="2023-04-23T13:12:22.949" v="111"/>
        <pc:sldMkLst>
          <pc:docMk/>
          <pc:sldMk cId="748725038" sldId="268"/>
        </pc:sldMkLst>
        <pc:spChg chg="mod">
          <ac:chgData name="Jenkins, Deanna" userId="83128303-7696-4dfe-96e8-4ed6871279c4" providerId="ADAL" clId="{06CF01DE-CADE-40E8-912D-89A838D5802D}" dt="2023-04-23T11:45:04.322" v="51" actId="20577"/>
          <ac:spMkLst>
            <pc:docMk/>
            <pc:sldMk cId="748725038" sldId="268"/>
            <ac:spMk id="3" creationId="{5FE033AB-B122-4DA8-9ADE-31FC49BA0DF6}"/>
          </ac:spMkLst>
        </pc:spChg>
        <pc:picChg chg="add mod">
          <ac:chgData name="Jenkins, Deanna" userId="83128303-7696-4dfe-96e8-4ed6871279c4" providerId="ADAL" clId="{06CF01DE-CADE-40E8-912D-89A838D5802D}" dt="2023-04-23T13:12:22.949" v="111"/>
          <ac:picMkLst>
            <pc:docMk/>
            <pc:sldMk cId="748725038" sldId="268"/>
            <ac:picMk id="7" creationId="{7F504323-A583-BBD3-842F-3CE56EBD2EC3}"/>
          </ac:picMkLst>
        </pc:picChg>
      </pc:sldChg>
      <pc:sldChg chg="addSp modSp modTransition">
        <pc:chgData name="Jenkins, Deanna" userId="83128303-7696-4dfe-96e8-4ed6871279c4" providerId="ADAL" clId="{06CF01DE-CADE-40E8-912D-89A838D5802D}" dt="2023-04-23T13:12:22.949" v="111"/>
        <pc:sldMkLst>
          <pc:docMk/>
          <pc:sldMk cId="3704642064" sldId="277"/>
        </pc:sldMkLst>
        <pc:picChg chg="add mod">
          <ac:chgData name="Jenkins, Deanna" userId="83128303-7696-4dfe-96e8-4ed6871279c4" providerId="ADAL" clId="{06CF01DE-CADE-40E8-912D-89A838D5802D}" dt="2023-04-23T13:12:22.949" v="111"/>
          <ac:picMkLst>
            <pc:docMk/>
            <pc:sldMk cId="3704642064" sldId="277"/>
            <ac:picMk id="9" creationId="{3D185967-C585-0551-38F3-284D43561F9D}"/>
          </ac:picMkLst>
        </pc:picChg>
      </pc:sldChg>
      <pc:sldChg chg="addSp modSp modTransition">
        <pc:chgData name="Jenkins, Deanna" userId="83128303-7696-4dfe-96e8-4ed6871279c4" providerId="ADAL" clId="{06CF01DE-CADE-40E8-912D-89A838D5802D}" dt="2023-04-23T13:12:22.949" v="111"/>
        <pc:sldMkLst>
          <pc:docMk/>
          <pc:sldMk cId="2875675874" sldId="281"/>
        </pc:sldMkLst>
        <pc:picChg chg="add mod">
          <ac:chgData name="Jenkins, Deanna" userId="83128303-7696-4dfe-96e8-4ed6871279c4" providerId="ADAL" clId="{06CF01DE-CADE-40E8-912D-89A838D5802D}" dt="2023-04-23T13:12:22.949" v="111"/>
          <ac:picMkLst>
            <pc:docMk/>
            <pc:sldMk cId="2875675874" sldId="281"/>
            <ac:picMk id="8" creationId="{264A38B1-E5A3-880E-88A1-E6FD781EC860}"/>
          </ac:picMkLst>
        </pc:picChg>
      </pc:sldChg>
      <pc:sldChg chg="addSp delSp modSp mod modTransition">
        <pc:chgData name="Jenkins, Deanna" userId="83128303-7696-4dfe-96e8-4ed6871279c4" providerId="ADAL" clId="{06CF01DE-CADE-40E8-912D-89A838D5802D}" dt="2023-04-23T13:12:22.949" v="111"/>
        <pc:sldMkLst>
          <pc:docMk/>
          <pc:sldMk cId="582954284" sldId="283"/>
        </pc:sldMkLst>
        <pc:spChg chg="mod">
          <ac:chgData name="Jenkins, Deanna" userId="83128303-7696-4dfe-96e8-4ed6871279c4" providerId="ADAL" clId="{06CF01DE-CADE-40E8-912D-89A838D5802D}" dt="2023-04-23T12:13:03.883" v="92" actId="1076"/>
          <ac:spMkLst>
            <pc:docMk/>
            <pc:sldMk cId="582954284" sldId="283"/>
            <ac:spMk id="2" creationId="{735F22FD-9291-BA94-E469-83707FAF8705}"/>
          </ac:spMkLst>
        </pc:spChg>
        <pc:spChg chg="mod">
          <ac:chgData name="Jenkins, Deanna" userId="83128303-7696-4dfe-96e8-4ed6871279c4" providerId="ADAL" clId="{06CF01DE-CADE-40E8-912D-89A838D5802D}" dt="2023-04-23T12:12:01.483" v="89" actId="122"/>
          <ac:spMkLst>
            <pc:docMk/>
            <pc:sldMk cId="582954284" sldId="283"/>
            <ac:spMk id="4" creationId="{0EBEBE62-148C-4660-74B2-2132D70530C6}"/>
          </ac:spMkLst>
        </pc:spChg>
        <pc:spChg chg="add del mod">
          <ac:chgData name="Jenkins, Deanna" userId="83128303-7696-4dfe-96e8-4ed6871279c4" providerId="ADAL" clId="{06CF01DE-CADE-40E8-912D-89A838D5802D}" dt="2023-04-23T12:11:35.595" v="88" actId="21"/>
          <ac:spMkLst>
            <pc:docMk/>
            <pc:sldMk cId="582954284" sldId="283"/>
            <ac:spMk id="9" creationId="{D5890061-B0FF-684D-F4D4-FC3BB3431889}"/>
          </ac:spMkLst>
        </pc:spChg>
        <pc:picChg chg="add mod">
          <ac:chgData name="Jenkins, Deanna" userId="83128303-7696-4dfe-96e8-4ed6871279c4" providerId="ADAL" clId="{06CF01DE-CADE-40E8-912D-89A838D5802D}" dt="2023-04-23T12:09:00.691" v="83" actId="1076"/>
          <ac:picMkLst>
            <pc:docMk/>
            <pc:sldMk cId="582954284" sldId="283"/>
            <ac:picMk id="6" creationId="{327239BC-80EF-7CBC-0489-6B4E4C0086C6}"/>
          </ac:picMkLst>
        </pc:picChg>
        <pc:picChg chg="add mod">
          <ac:chgData name="Jenkins, Deanna" userId="83128303-7696-4dfe-96e8-4ed6871279c4" providerId="ADAL" clId="{06CF01DE-CADE-40E8-912D-89A838D5802D}" dt="2023-04-23T12:12:11.100" v="91" actId="1076"/>
          <ac:picMkLst>
            <pc:docMk/>
            <pc:sldMk cId="582954284" sldId="283"/>
            <ac:picMk id="8" creationId="{FF4A7CC5-E7FE-DD4A-B3F1-C99F5FA86603}"/>
          </ac:picMkLst>
        </pc:picChg>
        <pc:picChg chg="add mod">
          <ac:chgData name="Jenkins, Deanna" userId="83128303-7696-4dfe-96e8-4ed6871279c4" providerId="ADAL" clId="{06CF01DE-CADE-40E8-912D-89A838D5802D}" dt="2023-04-23T13:12:22.949" v="111"/>
          <ac:picMkLst>
            <pc:docMk/>
            <pc:sldMk cId="582954284" sldId="283"/>
            <ac:picMk id="13" creationId="{6D01208F-BFD1-23D9-370C-66CAA85BF94F}"/>
          </ac:picMkLst>
        </pc:picChg>
      </pc:sldChg>
      <pc:sldChg chg="addSp modSp modTransition">
        <pc:chgData name="Jenkins, Deanna" userId="83128303-7696-4dfe-96e8-4ed6871279c4" providerId="ADAL" clId="{06CF01DE-CADE-40E8-912D-89A838D5802D}" dt="2023-04-23T13:04:26.984" v="109"/>
        <pc:sldMkLst>
          <pc:docMk/>
          <pc:sldMk cId="2327384697" sldId="284"/>
        </pc:sldMkLst>
        <pc:picChg chg="add mod">
          <ac:chgData name="Jenkins, Deanna" userId="83128303-7696-4dfe-96e8-4ed6871279c4" providerId="ADAL" clId="{06CF01DE-CADE-40E8-912D-89A838D5802D}" dt="2023-04-23T13:04:26.984" v="109"/>
          <ac:picMkLst>
            <pc:docMk/>
            <pc:sldMk cId="2327384697" sldId="284"/>
            <ac:picMk id="11" creationId="{EC40C5E9-B3AC-E7C8-156F-6D256E1B9BE2}"/>
          </ac:picMkLst>
        </pc:picChg>
      </pc:sldChg>
      <pc:sldChg chg="addSp modSp modTransition">
        <pc:chgData name="Jenkins, Deanna" userId="83128303-7696-4dfe-96e8-4ed6871279c4" providerId="ADAL" clId="{06CF01DE-CADE-40E8-912D-89A838D5802D}" dt="2023-04-23T13:12:22.949" v="111"/>
        <pc:sldMkLst>
          <pc:docMk/>
          <pc:sldMk cId="2241488708" sldId="285"/>
        </pc:sldMkLst>
        <pc:picChg chg="add mod">
          <ac:chgData name="Jenkins, Deanna" userId="83128303-7696-4dfe-96e8-4ed6871279c4" providerId="ADAL" clId="{06CF01DE-CADE-40E8-912D-89A838D5802D}" dt="2023-04-23T13:12:22.949" v="111"/>
          <ac:picMkLst>
            <pc:docMk/>
            <pc:sldMk cId="2241488708" sldId="285"/>
            <ac:picMk id="7" creationId="{057D4B7D-BBB8-9E7B-7071-E696A88CEFA5}"/>
          </ac:picMkLst>
        </pc:picChg>
      </pc:sldChg>
      <pc:sldChg chg="addSp modSp modTransition">
        <pc:chgData name="Jenkins, Deanna" userId="83128303-7696-4dfe-96e8-4ed6871279c4" providerId="ADAL" clId="{06CF01DE-CADE-40E8-912D-89A838D5802D}" dt="2023-04-23T13:12:22.949" v="111"/>
        <pc:sldMkLst>
          <pc:docMk/>
          <pc:sldMk cId="3112462902" sldId="286"/>
        </pc:sldMkLst>
        <pc:picChg chg="add mod">
          <ac:chgData name="Jenkins, Deanna" userId="83128303-7696-4dfe-96e8-4ed6871279c4" providerId="ADAL" clId="{06CF01DE-CADE-40E8-912D-89A838D5802D}" dt="2023-04-23T13:12:22.949" v="111"/>
          <ac:picMkLst>
            <pc:docMk/>
            <pc:sldMk cId="3112462902" sldId="286"/>
            <ac:picMk id="7" creationId="{985BE42C-0B43-42B5-97E6-4D40076E173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AB33FB-51F3-4959-B648-3632856D39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D5C011C-BF43-4DE3-813A-0BC9090CCF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2C2EA3-D5B1-4995-A201-0E24B48BF5CF}" type="datetimeFigureOut">
              <a:rPr lang="en-US" smtClean="0"/>
              <a:t>4/19/2023</a:t>
            </a:fld>
            <a:endParaRPr lang="en-US"/>
          </a:p>
        </p:txBody>
      </p:sp>
      <p:sp>
        <p:nvSpPr>
          <p:cNvPr id="4" name="Footer Placeholder 3">
            <a:extLst>
              <a:ext uri="{FF2B5EF4-FFF2-40B4-BE49-F238E27FC236}">
                <a16:creationId xmlns:a16="http://schemas.microsoft.com/office/drawing/2014/main" id="{0B66F7B9-3616-483C-B499-6CDD4CE75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0DC5F6-C4FF-4BA0-AB05-07A9ECADB0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0790DC-F601-4290-A53C-34E971C546D4}" type="slidenum">
              <a:rPr lang="en-US" smtClean="0"/>
              <a:t>‹#›</a:t>
            </a:fld>
            <a:endParaRPr lang="en-US"/>
          </a:p>
        </p:txBody>
      </p:sp>
    </p:spTree>
    <p:extLst>
      <p:ext uri="{BB962C8B-B14F-4D97-AF65-F5344CB8AC3E}">
        <p14:creationId xmlns:p14="http://schemas.microsoft.com/office/powerpoint/2010/main" val="41191317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38846-D3B1-4A1B-8302-8A469CC0B04B}"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8D888-EA10-415A-93BA-10C620096B82}" type="slidenum">
              <a:rPr lang="en-US" smtClean="0"/>
              <a:t>‹#›</a:t>
            </a:fld>
            <a:endParaRPr lang="en-US"/>
          </a:p>
        </p:txBody>
      </p:sp>
    </p:spTree>
    <p:extLst>
      <p:ext uri="{BB962C8B-B14F-4D97-AF65-F5344CB8AC3E}">
        <p14:creationId xmlns:p14="http://schemas.microsoft.com/office/powerpoint/2010/main" val="160305364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518D888-EA10-415A-93BA-10C620096B82}" type="slidenum">
              <a:rPr lang="en-US" smtClean="0"/>
              <a:t>1</a:t>
            </a:fld>
            <a:endParaRPr lang="en-US"/>
          </a:p>
        </p:txBody>
      </p:sp>
    </p:spTree>
    <p:extLst>
      <p:ext uri="{BB962C8B-B14F-4D97-AF65-F5344CB8AC3E}">
        <p14:creationId xmlns:p14="http://schemas.microsoft.com/office/powerpoint/2010/main" val="337373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hyperlink takes you to the orientation course for clinical faculty on Canvas. This is a form for keeping track of students’ key information for the contact.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518D888-EA10-415A-93BA-10C620096B82}" type="slidenum">
              <a:rPr lang="en-US" smtClean="0"/>
              <a:t>8</a:t>
            </a:fld>
            <a:endParaRPr lang="en-US"/>
          </a:p>
        </p:txBody>
      </p:sp>
    </p:spTree>
    <p:extLst>
      <p:ext uri="{BB962C8B-B14F-4D97-AF65-F5344CB8AC3E}">
        <p14:creationId xmlns:p14="http://schemas.microsoft.com/office/powerpoint/2010/main" val="405385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7C3D-54A9-400D-8A65-FB4644171119}"/>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Chapter 1</a:t>
            </a:r>
          </a:p>
        </p:txBody>
      </p:sp>
      <p:sp>
        <p:nvSpPr>
          <p:cNvPr id="3" name="Subtitle 2">
            <a:extLst>
              <a:ext uri="{FF2B5EF4-FFF2-40B4-BE49-F238E27FC236}">
                <a16:creationId xmlns:a16="http://schemas.microsoft.com/office/drawing/2014/main" id="{1B0F9D30-3D9C-4245-897B-05D279E00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4E26B0-BEA2-4650-8476-243EFE1555A8}"/>
              </a:ext>
            </a:extLst>
          </p:cNvPr>
          <p:cNvSpPr>
            <a:spLocks noGrp="1"/>
          </p:cNvSpPr>
          <p:nvPr>
            <p:ph type="dt" sz="half" idx="10"/>
          </p:nvPr>
        </p:nvSpPr>
        <p:spPr/>
        <p:txBody>
          <a:bodyPr/>
          <a:lstStyle/>
          <a:p>
            <a:fld id="{443D72D8-D58F-4AD2-8ECC-075C9D7D9313}" type="datetimeFigureOut">
              <a:rPr lang="en-US" smtClean="0"/>
              <a:t>4/19/2023</a:t>
            </a:fld>
            <a:endParaRPr lang="en-US"/>
          </a:p>
        </p:txBody>
      </p:sp>
      <p:sp>
        <p:nvSpPr>
          <p:cNvPr id="5" name="Footer Placeholder 4">
            <a:extLst>
              <a:ext uri="{FF2B5EF4-FFF2-40B4-BE49-F238E27FC236}">
                <a16:creationId xmlns:a16="http://schemas.microsoft.com/office/drawing/2014/main" id="{66F518A7-EB77-463A-B718-B593884D5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C0838-5487-4E5B-BC7E-9BE3A6D37138}"/>
              </a:ext>
            </a:extLst>
          </p:cNvPr>
          <p:cNvSpPr>
            <a:spLocks noGrp="1"/>
          </p:cNvSpPr>
          <p:nvPr>
            <p:ph type="sldNum" sz="quarter" idx="12"/>
          </p:nvPr>
        </p:nvSpPr>
        <p:spPr/>
        <p:txBody>
          <a:bodyPr/>
          <a:lstStyle/>
          <a:p>
            <a:fld id="{64A820B1-1B5D-4635-8CEA-595C3F3B9A6D}" type="slidenum">
              <a:rPr lang="en-US" smtClean="0"/>
              <a:t>‹#›</a:t>
            </a:fld>
            <a:endParaRPr lang="en-US"/>
          </a:p>
        </p:txBody>
      </p:sp>
    </p:spTree>
    <p:extLst>
      <p:ext uri="{BB962C8B-B14F-4D97-AF65-F5344CB8AC3E}">
        <p14:creationId xmlns:p14="http://schemas.microsoft.com/office/powerpoint/2010/main" val="2145192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C202-EA65-40A9-B739-0E73A8D43248}"/>
              </a:ext>
            </a:extLst>
          </p:cNvPr>
          <p:cNvSpPr>
            <a:spLocks noGrp="1"/>
          </p:cNvSpPr>
          <p:nvPr>
            <p:ph type="title" hasCustomPrompt="1"/>
          </p:nvPr>
        </p:nvSpPr>
        <p:spPr/>
        <p:txBody>
          <a:bodyPr/>
          <a:lstStyle/>
          <a:p>
            <a:r>
              <a:rPr lang="en-US" dirty="0"/>
              <a:t>				Chapter 2</a:t>
            </a:r>
          </a:p>
        </p:txBody>
      </p:sp>
      <p:sp>
        <p:nvSpPr>
          <p:cNvPr id="3" name="Content Placeholder 2">
            <a:extLst>
              <a:ext uri="{FF2B5EF4-FFF2-40B4-BE49-F238E27FC236}">
                <a16:creationId xmlns:a16="http://schemas.microsoft.com/office/drawing/2014/main" id="{217C4198-C4AF-4F27-8822-14A2D12C38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A0228-8A71-40C8-B06C-13E8856E9836}"/>
              </a:ext>
            </a:extLst>
          </p:cNvPr>
          <p:cNvSpPr>
            <a:spLocks noGrp="1"/>
          </p:cNvSpPr>
          <p:nvPr>
            <p:ph type="dt" sz="half" idx="10"/>
          </p:nvPr>
        </p:nvSpPr>
        <p:spPr/>
        <p:txBody>
          <a:bodyPr/>
          <a:lstStyle/>
          <a:p>
            <a:fld id="{443D72D8-D58F-4AD2-8ECC-075C9D7D9313}" type="datetimeFigureOut">
              <a:rPr lang="en-US" smtClean="0"/>
              <a:t>4/19/2023</a:t>
            </a:fld>
            <a:endParaRPr lang="en-US"/>
          </a:p>
        </p:txBody>
      </p:sp>
      <p:sp>
        <p:nvSpPr>
          <p:cNvPr id="5" name="Footer Placeholder 4">
            <a:extLst>
              <a:ext uri="{FF2B5EF4-FFF2-40B4-BE49-F238E27FC236}">
                <a16:creationId xmlns:a16="http://schemas.microsoft.com/office/drawing/2014/main" id="{6B89CC51-EC8D-4827-8F37-C4E4224C7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CA20E-4486-449B-A067-FC9B4030527A}"/>
              </a:ext>
            </a:extLst>
          </p:cNvPr>
          <p:cNvSpPr>
            <a:spLocks noGrp="1"/>
          </p:cNvSpPr>
          <p:nvPr>
            <p:ph type="sldNum" sz="quarter" idx="12"/>
          </p:nvPr>
        </p:nvSpPr>
        <p:spPr/>
        <p:txBody>
          <a:bodyPr/>
          <a:lstStyle/>
          <a:p>
            <a:fld id="{64A820B1-1B5D-4635-8CEA-595C3F3B9A6D}" type="slidenum">
              <a:rPr lang="en-US" smtClean="0"/>
              <a:t>‹#›</a:t>
            </a:fld>
            <a:endParaRPr lang="en-US"/>
          </a:p>
        </p:txBody>
      </p:sp>
    </p:spTree>
    <p:extLst>
      <p:ext uri="{BB962C8B-B14F-4D97-AF65-F5344CB8AC3E}">
        <p14:creationId xmlns:p14="http://schemas.microsoft.com/office/powerpoint/2010/main" val="38778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2C74-81C9-4519-821B-14D9F280A561}"/>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		Chapter 3</a:t>
            </a:r>
          </a:p>
        </p:txBody>
      </p:sp>
      <p:sp>
        <p:nvSpPr>
          <p:cNvPr id="3" name="Text Placeholder 2">
            <a:extLst>
              <a:ext uri="{FF2B5EF4-FFF2-40B4-BE49-F238E27FC236}">
                <a16:creationId xmlns:a16="http://schemas.microsoft.com/office/drawing/2014/main" id="{03DB70C9-06D7-4C73-8D23-F12A53BA2A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A6953D-B080-4C03-B8C6-B9B08F6A20C5}"/>
              </a:ext>
            </a:extLst>
          </p:cNvPr>
          <p:cNvSpPr>
            <a:spLocks noGrp="1"/>
          </p:cNvSpPr>
          <p:nvPr>
            <p:ph type="dt" sz="half" idx="10"/>
          </p:nvPr>
        </p:nvSpPr>
        <p:spPr/>
        <p:txBody>
          <a:bodyPr/>
          <a:lstStyle/>
          <a:p>
            <a:fld id="{443D72D8-D58F-4AD2-8ECC-075C9D7D9313}" type="datetimeFigureOut">
              <a:rPr lang="en-US" smtClean="0"/>
              <a:t>4/19/2023</a:t>
            </a:fld>
            <a:endParaRPr lang="en-US"/>
          </a:p>
        </p:txBody>
      </p:sp>
      <p:sp>
        <p:nvSpPr>
          <p:cNvPr id="5" name="Footer Placeholder 4">
            <a:extLst>
              <a:ext uri="{FF2B5EF4-FFF2-40B4-BE49-F238E27FC236}">
                <a16:creationId xmlns:a16="http://schemas.microsoft.com/office/drawing/2014/main" id="{6B5A1294-0F24-44F6-A3D1-EF42C3063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FD909-8E24-44C8-9AC9-1BDFC0D1342E}"/>
              </a:ext>
            </a:extLst>
          </p:cNvPr>
          <p:cNvSpPr>
            <a:spLocks noGrp="1"/>
          </p:cNvSpPr>
          <p:nvPr>
            <p:ph type="sldNum" sz="quarter" idx="12"/>
          </p:nvPr>
        </p:nvSpPr>
        <p:spPr/>
        <p:txBody>
          <a:bodyPr/>
          <a:lstStyle/>
          <a:p>
            <a:fld id="{64A820B1-1B5D-4635-8CEA-595C3F3B9A6D}" type="slidenum">
              <a:rPr lang="en-US" smtClean="0"/>
              <a:t>‹#›</a:t>
            </a:fld>
            <a:endParaRPr lang="en-US"/>
          </a:p>
        </p:txBody>
      </p:sp>
    </p:spTree>
    <p:extLst>
      <p:ext uri="{BB962C8B-B14F-4D97-AF65-F5344CB8AC3E}">
        <p14:creationId xmlns:p14="http://schemas.microsoft.com/office/powerpoint/2010/main" val="421664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CFD7-FD95-48B6-A742-00F9BFC07669}"/>
              </a:ext>
            </a:extLst>
          </p:cNvPr>
          <p:cNvSpPr>
            <a:spLocks noGrp="1"/>
          </p:cNvSpPr>
          <p:nvPr>
            <p:ph type="title" hasCustomPrompt="1"/>
          </p:nvPr>
        </p:nvSpPr>
        <p:spPr/>
        <p:txBody>
          <a:bodyPr/>
          <a:lstStyle/>
          <a:p>
            <a:r>
              <a:rPr lang="en-US" dirty="0"/>
              <a:t>				Key Points</a:t>
            </a:r>
          </a:p>
        </p:txBody>
      </p:sp>
      <p:sp>
        <p:nvSpPr>
          <p:cNvPr id="3" name="Content Placeholder 2">
            <a:extLst>
              <a:ext uri="{FF2B5EF4-FFF2-40B4-BE49-F238E27FC236}">
                <a16:creationId xmlns:a16="http://schemas.microsoft.com/office/drawing/2014/main" id="{62241FB9-3F1B-4B37-B44C-3527557BA4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38429A-A98D-4CE9-98A3-5F6D35A703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02030-3CD9-4B1F-A704-B441637A6F56}"/>
              </a:ext>
            </a:extLst>
          </p:cNvPr>
          <p:cNvSpPr>
            <a:spLocks noGrp="1"/>
          </p:cNvSpPr>
          <p:nvPr>
            <p:ph type="dt" sz="half" idx="10"/>
          </p:nvPr>
        </p:nvSpPr>
        <p:spPr/>
        <p:txBody>
          <a:bodyPr/>
          <a:lstStyle/>
          <a:p>
            <a:fld id="{443D72D8-D58F-4AD2-8ECC-075C9D7D9313}" type="datetimeFigureOut">
              <a:rPr lang="en-US" smtClean="0"/>
              <a:t>4/19/2023</a:t>
            </a:fld>
            <a:endParaRPr lang="en-US"/>
          </a:p>
        </p:txBody>
      </p:sp>
      <p:sp>
        <p:nvSpPr>
          <p:cNvPr id="6" name="Footer Placeholder 5">
            <a:extLst>
              <a:ext uri="{FF2B5EF4-FFF2-40B4-BE49-F238E27FC236}">
                <a16:creationId xmlns:a16="http://schemas.microsoft.com/office/drawing/2014/main" id="{22FD6642-44BF-4922-84F7-B8B287102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1172E-E170-41D1-B830-13D1273D5A91}"/>
              </a:ext>
            </a:extLst>
          </p:cNvPr>
          <p:cNvSpPr>
            <a:spLocks noGrp="1"/>
          </p:cNvSpPr>
          <p:nvPr>
            <p:ph type="sldNum" sz="quarter" idx="12"/>
          </p:nvPr>
        </p:nvSpPr>
        <p:spPr/>
        <p:txBody>
          <a:bodyPr/>
          <a:lstStyle/>
          <a:p>
            <a:fld id="{64A820B1-1B5D-4635-8CEA-595C3F3B9A6D}" type="slidenum">
              <a:rPr lang="en-US" smtClean="0"/>
              <a:t>‹#›</a:t>
            </a:fld>
            <a:endParaRPr lang="en-US"/>
          </a:p>
        </p:txBody>
      </p:sp>
    </p:spTree>
    <p:extLst>
      <p:ext uri="{BB962C8B-B14F-4D97-AF65-F5344CB8AC3E}">
        <p14:creationId xmlns:p14="http://schemas.microsoft.com/office/powerpoint/2010/main" val="206508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8D12F6-4146-44E7-AB04-038AD5804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388A4E-0659-4331-A46D-69BC03C36E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893B-F8F5-44E2-8659-4DAE1D7159BE}"/>
              </a:ext>
            </a:extLst>
          </p:cNvPr>
          <p:cNvSpPr>
            <a:spLocks noGrp="1"/>
          </p:cNvSpPr>
          <p:nvPr>
            <p:ph type="dt" sz="half" idx="10"/>
          </p:nvPr>
        </p:nvSpPr>
        <p:spPr/>
        <p:txBody>
          <a:bodyPr/>
          <a:lstStyle/>
          <a:p>
            <a:fld id="{443D72D8-D58F-4AD2-8ECC-075C9D7D9313}" type="datetimeFigureOut">
              <a:rPr lang="en-US" smtClean="0"/>
              <a:t>4/19/2023</a:t>
            </a:fld>
            <a:endParaRPr lang="en-US"/>
          </a:p>
        </p:txBody>
      </p:sp>
      <p:sp>
        <p:nvSpPr>
          <p:cNvPr id="5" name="Footer Placeholder 4">
            <a:extLst>
              <a:ext uri="{FF2B5EF4-FFF2-40B4-BE49-F238E27FC236}">
                <a16:creationId xmlns:a16="http://schemas.microsoft.com/office/drawing/2014/main" id="{131FA1C2-3401-4DA6-9F85-E399CA2647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7FDFD-3020-42A3-A344-CD2F72E37F08}"/>
              </a:ext>
            </a:extLst>
          </p:cNvPr>
          <p:cNvSpPr>
            <a:spLocks noGrp="1"/>
          </p:cNvSpPr>
          <p:nvPr>
            <p:ph type="sldNum" sz="quarter" idx="12"/>
          </p:nvPr>
        </p:nvSpPr>
        <p:spPr/>
        <p:txBody>
          <a:bodyPr/>
          <a:lstStyle/>
          <a:p>
            <a:fld id="{64A820B1-1B5D-4635-8CEA-595C3F3B9A6D}" type="slidenum">
              <a:rPr lang="en-US" smtClean="0"/>
              <a:t>‹#›</a:t>
            </a:fld>
            <a:endParaRPr lang="en-US"/>
          </a:p>
        </p:txBody>
      </p:sp>
    </p:spTree>
    <p:extLst>
      <p:ext uri="{BB962C8B-B14F-4D97-AF65-F5344CB8AC3E}">
        <p14:creationId xmlns:p14="http://schemas.microsoft.com/office/powerpoint/2010/main" val="34243104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1C3AC-8D49-4959-A9C2-E07FB6AA3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                         Module 1 Introduction</a:t>
            </a:r>
          </a:p>
        </p:txBody>
      </p:sp>
      <p:sp>
        <p:nvSpPr>
          <p:cNvPr id="3" name="Text Placeholder 2">
            <a:extLst>
              <a:ext uri="{FF2B5EF4-FFF2-40B4-BE49-F238E27FC236}">
                <a16:creationId xmlns:a16="http://schemas.microsoft.com/office/drawing/2014/main" id="{B6AB8240-4B6E-4C06-AB9F-FCDA3585C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6"/>
            <a:r>
              <a:rPr lang="en-US" dirty="0"/>
              <a:t>Historical &amp; Conceptual Basis of Community Health</a:t>
            </a:r>
          </a:p>
        </p:txBody>
      </p:sp>
      <p:sp>
        <p:nvSpPr>
          <p:cNvPr id="4" name="Date Placeholder 3">
            <a:extLst>
              <a:ext uri="{FF2B5EF4-FFF2-40B4-BE49-F238E27FC236}">
                <a16:creationId xmlns:a16="http://schemas.microsoft.com/office/drawing/2014/main" id="{004D296B-B927-48C6-B0AE-D2CB40CF55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D72D8-D58F-4AD2-8ECC-075C9D7D9313}" type="datetimeFigureOut">
              <a:rPr lang="en-US" smtClean="0"/>
              <a:t>4/19/2023</a:t>
            </a:fld>
            <a:endParaRPr lang="en-US"/>
          </a:p>
        </p:txBody>
      </p:sp>
      <p:sp>
        <p:nvSpPr>
          <p:cNvPr id="5" name="Footer Placeholder 4">
            <a:extLst>
              <a:ext uri="{FF2B5EF4-FFF2-40B4-BE49-F238E27FC236}">
                <a16:creationId xmlns:a16="http://schemas.microsoft.com/office/drawing/2014/main" id="{361D940A-BA8C-48F6-9B0C-75F5DF2FE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Xavier ABSN Program</a:t>
            </a:r>
          </a:p>
        </p:txBody>
      </p:sp>
      <p:sp>
        <p:nvSpPr>
          <p:cNvPr id="6" name="Slide Number Placeholder 5">
            <a:extLst>
              <a:ext uri="{FF2B5EF4-FFF2-40B4-BE49-F238E27FC236}">
                <a16:creationId xmlns:a16="http://schemas.microsoft.com/office/drawing/2014/main" id="{B5BF60B1-D95E-4D39-BFA8-AFFA2A286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NURS 430  Community Health I</a:t>
            </a:r>
          </a:p>
        </p:txBody>
      </p:sp>
    </p:spTree>
    <p:extLst>
      <p:ext uri="{BB962C8B-B14F-4D97-AF65-F5344CB8AC3E}">
        <p14:creationId xmlns:p14="http://schemas.microsoft.com/office/powerpoint/2010/main" val="2967384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flickr.com/photos/smemon/5781615723/" TargetMode="External"/><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hyperlink" Target="https://www.flickr.com/photos/elycefeliz/6757176065/" TargetMode="External"/><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creativecommons.org/licenses/by/3.0/" TargetMode="External"/><Relationship Id="rId5" Type="http://schemas.openxmlformats.org/officeDocument/2006/relationships/hyperlink" Target="https://www.eea.europa.eu/highlights/achieving-eus-key-environmental-objectives"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hyperlink" Target="https://www.goodfreephotos.com/Free-Stock-Photos/cityscape-of-cincinnati-ohio.jpg.php"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g"/><Relationship Id="rId11" Type="http://schemas.openxmlformats.org/officeDocument/2006/relationships/image" Target="../media/image3.png"/><Relationship Id="rId5" Type="http://schemas.openxmlformats.org/officeDocument/2006/relationships/hyperlink" Target="https://www.flickr.com/photos/josepha/10466044303/" TargetMode="External"/><Relationship Id="rId10" Type="http://schemas.openxmlformats.org/officeDocument/2006/relationships/image" Target="../media/image12.jpeg"/><Relationship Id="rId4" Type="http://schemas.openxmlformats.org/officeDocument/2006/relationships/image" Target="../media/image9.jpg"/><Relationship Id="rId9" Type="http://schemas.openxmlformats.org/officeDocument/2006/relationships/hyperlink" Target="http://flickr.com/photos/62091376@n03/9700160151"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actuaries.digital/2016/05/05/the-how-of-person-to-person-communication/" TargetMode="External"/><Relationship Id="rId5" Type="http://schemas.openxmlformats.org/officeDocument/2006/relationships/image" Target="../media/image13.jp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FAE2-8BFD-4057-A957-2C1D1B6DED0F}"/>
              </a:ext>
            </a:extLst>
          </p:cNvPr>
          <p:cNvSpPr>
            <a:spLocks noGrp="1"/>
          </p:cNvSpPr>
          <p:nvPr>
            <p:ph type="ctrTitle"/>
          </p:nvPr>
        </p:nvSpPr>
        <p:spPr>
          <a:xfrm>
            <a:off x="2710163" y="1240972"/>
            <a:ext cx="9144000" cy="2111667"/>
          </a:xfrm>
        </p:spPr>
        <p:txBody>
          <a:bodyPr>
            <a:normAutofit fontScale="90000"/>
          </a:bodyPr>
          <a:lstStyle/>
          <a:p>
            <a:r>
              <a:rPr lang="en-US" sz="8000" dirty="0">
                <a:latin typeface="Baguet Script" panose="00000500000000000000" pitchFamily="2" charset="0"/>
              </a:rPr>
              <a:t>AFMIX</a:t>
            </a:r>
            <a:br>
              <a:rPr lang="en-US" sz="8000" dirty="0">
                <a:latin typeface="Baguet Script" panose="00000500000000000000" pitchFamily="2" charset="0"/>
              </a:rPr>
            </a:br>
            <a:r>
              <a:rPr lang="en-US" sz="3600" dirty="0">
                <a:latin typeface="Baguet Script" panose="00000500000000000000" pitchFamily="2" charset="0"/>
              </a:rPr>
              <a:t>Assuring the Future Mission and Identity of Xavier</a:t>
            </a:r>
            <a:br>
              <a:rPr lang="en-US" sz="8000" dirty="0"/>
            </a:br>
            <a:endParaRPr lang="en-US" sz="8000" dirty="0"/>
          </a:p>
        </p:txBody>
      </p:sp>
      <p:sp>
        <p:nvSpPr>
          <p:cNvPr id="3" name="Subtitle 2">
            <a:extLst>
              <a:ext uri="{FF2B5EF4-FFF2-40B4-BE49-F238E27FC236}">
                <a16:creationId xmlns:a16="http://schemas.microsoft.com/office/drawing/2014/main" id="{113DAA4B-FC32-4CAF-A61C-3F7D0B3A6E7B}"/>
              </a:ext>
            </a:extLst>
          </p:cNvPr>
          <p:cNvSpPr>
            <a:spLocks noGrp="1"/>
          </p:cNvSpPr>
          <p:nvPr>
            <p:ph type="subTitle" idx="1"/>
          </p:nvPr>
        </p:nvSpPr>
        <p:spPr>
          <a:xfrm>
            <a:off x="3048000" y="2795530"/>
            <a:ext cx="9144000" cy="1765957"/>
          </a:xfrm>
        </p:spPr>
        <p:txBody>
          <a:bodyPr>
            <a:normAutofit/>
          </a:bodyPr>
          <a:lstStyle/>
          <a:p>
            <a:r>
              <a:rPr lang="en-US" sz="6000" dirty="0">
                <a:latin typeface="Baguet Script" panose="00000500000000000000" pitchFamily="2" charset="0"/>
              </a:rPr>
              <a:t>Review &amp; Reflection</a:t>
            </a:r>
          </a:p>
          <a:p>
            <a:endParaRPr lang="en-US" sz="6000" dirty="0"/>
          </a:p>
          <a:p>
            <a:endParaRPr lang="en-US" sz="6000" dirty="0"/>
          </a:p>
        </p:txBody>
      </p:sp>
      <p:pic>
        <p:nvPicPr>
          <p:cNvPr id="14" name="Picture 13">
            <a:extLst>
              <a:ext uri="{FF2B5EF4-FFF2-40B4-BE49-F238E27FC236}">
                <a16:creationId xmlns:a16="http://schemas.microsoft.com/office/drawing/2014/main" id="{4BCE4FE3-BBF9-9368-9387-C1FAAAC95FA6}"/>
              </a:ext>
            </a:extLst>
          </p:cNvPr>
          <p:cNvPicPr>
            <a:picLocks noChangeAspect="1"/>
          </p:cNvPicPr>
          <p:nvPr/>
        </p:nvPicPr>
        <p:blipFill rotWithShape="1">
          <a:blip r:embed="rId6"/>
          <a:srcRect t="2192" r="57938" b="13666"/>
          <a:stretch/>
        </p:blipFill>
        <p:spPr>
          <a:xfrm>
            <a:off x="5110248" y="4004965"/>
            <a:ext cx="5343344" cy="2502162"/>
          </a:xfrm>
          <a:prstGeom prst="rect">
            <a:avLst/>
          </a:prstGeom>
        </p:spPr>
      </p:pic>
      <p:pic>
        <p:nvPicPr>
          <p:cNvPr id="48" name="Audio 47">
            <a:hlinkClick r:id="" action="ppaction://media"/>
            <a:extLst>
              <a:ext uri="{FF2B5EF4-FFF2-40B4-BE49-F238E27FC236}">
                <a16:creationId xmlns:a16="http://schemas.microsoft.com/office/drawing/2014/main" id="{D848F8A3-8506-3AE4-96A0-25D7D4C8BDF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81195690"/>
      </p:ext>
    </p:extLst>
  </p:cSld>
  <p:clrMapOvr>
    <a:masterClrMapping/>
  </p:clrMapOvr>
  <p:transition spd="slow" advTm="35374">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3">
                                            <p:txEl>
                                              <p:pRg st="0" end="0"/>
                                            </p:txEl>
                                          </p:spTgt>
                                        </p:tgtEl>
                                        <p:attrNameLst>
                                          <p:attrName>r</p:attrName>
                                        </p:attrNameLst>
                                      </p:cBhvr>
                                    </p:animRot>
                                    <p:animRot by="-240000">
                                      <p:cBhvr>
                                        <p:cTn id="16" dur="200" fill="hold">
                                          <p:stCondLst>
                                            <p:cond delay="200"/>
                                          </p:stCondLst>
                                        </p:cTn>
                                        <p:tgtEl>
                                          <p:spTgt spid="3">
                                            <p:txEl>
                                              <p:pRg st="0" end="0"/>
                                            </p:txEl>
                                          </p:spTgt>
                                        </p:tgtEl>
                                        <p:attrNameLst>
                                          <p:attrName>r</p:attrName>
                                        </p:attrNameLst>
                                      </p:cBhvr>
                                    </p:animRot>
                                    <p:animRot by="240000">
                                      <p:cBhvr>
                                        <p:cTn id="17" dur="200" fill="hold">
                                          <p:stCondLst>
                                            <p:cond delay="400"/>
                                          </p:stCondLst>
                                        </p:cTn>
                                        <p:tgtEl>
                                          <p:spTgt spid="3">
                                            <p:txEl>
                                              <p:pRg st="0" end="0"/>
                                            </p:txEl>
                                          </p:spTgt>
                                        </p:tgtEl>
                                        <p:attrNameLst>
                                          <p:attrName>r</p:attrName>
                                        </p:attrNameLst>
                                      </p:cBhvr>
                                    </p:animRot>
                                    <p:animRot by="-240000">
                                      <p:cBhvr>
                                        <p:cTn id="18" dur="200" fill="hold">
                                          <p:stCondLst>
                                            <p:cond delay="600"/>
                                          </p:stCondLst>
                                        </p:cTn>
                                        <p:tgtEl>
                                          <p:spTgt spid="3">
                                            <p:txEl>
                                              <p:pRg st="0" end="0"/>
                                            </p:txEl>
                                          </p:spTgt>
                                        </p:tgtEl>
                                        <p:attrNameLst>
                                          <p:attrName>r</p:attrName>
                                        </p:attrNameLst>
                                      </p:cBhvr>
                                    </p:animRot>
                                    <p:animRot by="120000">
                                      <p:cBhvr>
                                        <p:cTn id="19" dur="200" fill="hold">
                                          <p:stCondLst>
                                            <p:cond delay="800"/>
                                          </p:stCondLst>
                                        </p:cTn>
                                        <p:tgtEl>
                                          <p:spTgt spid="3">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8"/>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4" name="Freeform: Shape 13">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6" name="Freeform: Shape 15">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35F22FD-9291-BA94-E469-83707FAF8705}"/>
              </a:ext>
            </a:extLst>
          </p:cNvPr>
          <p:cNvSpPr>
            <a:spLocks noGrp="1"/>
          </p:cNvSpPr>
          <p:nvPr>
            <p:ph type="title"/>
          </p:nvPr>
        </p:nvSpPr>
        <p:spPr>
          <a:xfrm>
            <a:off x="238924" y="1655831"/>
            <a:ext cx="3939314" cy="2174915"/>
          </a:xfrm>
        </p:spPr>
        <p:txBody>
          <a:bodyPr vert="horz" lIns="91440" tIns="45720" rIns="91440" bIns="45720" rtlCol="0" anchor="b">
            <a:normAutofit/>
          </a:bodyPr>
          <a:lstStyle/>
          <a:p>
            <a:pPr algn="ctr"/>
            <a:r>
              <a:rPr lang="en-US" sz="5400" kern="1200" dirty="0">
                <a:solidFill>
                  <a:schemeClr val="tx1"/>
                </a:solidFill>
                <a:latin typeface="Baguet Script" panose="00000500000000000000" pitchFamily="2" charset="0"/>
              </a:rPr>
              <a:t>A </a:t>
            </a:r>
            <a:br>
              <a:rPr lang="en-US" sz="5400" kern="1200" dirty="0">
                <a:solidFill>
                  <a:schemeClr val="tx1"/>
                </a:solidFill>
                <a:latin typeface="Baguet Script" panose="00000500000000000000" pitchFamily="2" charset="0"/>
              </a:rPr>
            </a:br>
            <a:r>
              <a:rPr lang="en-US" sz="5400" kern="1200" dirty="0">
                <a:solidFill>
                  <a:schemeClr val="tx1"/>
                </a:solidFill>
                <a:latin typeface="Baguet Script" panose="00000500000000000000" pitchFamily="2" charset="0"/>
              </a:rPr>
              <a:t>blessing…</a:t>
            </a:r>
          </a:p>
        </p:txBody>
      </p:sp>
      <p:sp>
        <p:nvSpPr>
          <p:cNvPr id="4" name="Content Placeholder 3">
            <a:extLst>
              <a:ext uri="{FF2B5EF4-FFF2-40B4-BE49-F238E27FC236}">
                <a16:creationId xmlns:a16="http://schemas.microsoft.com/office/drawing/2014/main" id="{0EBEBE62-148C-4660-74B2-2132D70530C6}"/>
              </a:ext>
            </a:extLst>
          </p:cNvPr>
          <p:cNvSpPr>
            <a:spLocks noGrp="1"/>
          </p:cNvSpPr>
          <p:nvPr>
            <p:ph idx="1"/>
          </p:nvPr>
        </p:nvSpPr>
        <p:spPr>
          <a:xfrm>
            <a:off x="4770742" y="382013"/>
            <a:ext cx="6557681" cy="6281057"/>
          </a:xfrm>
        </p:spPr>
        <p:txBody>
          <a:bodyPr>
            <a:normAutofit lnSpcReduction="10000"/>
          </a:bodyPr>
          <a:lstStyle/>
          <a:p>
            <a:pPr marL="0" indent="0">
              <a:buNone/>
            </a:pPr>
            <a:endParaRPr lang="en-US" sz="1600" dirty="0">
              <a:solidFill>
                <a:schemeClr val="tx1"/>
              </a:solidFill>
            </a:endParaRPr>
          </a:p>
          <a:p>
            <a:pPr marL="0" indent="0">
              <a:buNone/>
            </a:pPr>
            <a:r>
              <a:rPr lang="en-US" sz="3500" dirty="0">
                <a:solidFill>
                  <a:schemeClr val="tx1"/>
                </a:solidFill>
                <a:latin typeface="Baguet Script" panose="00000500000000000000" pitchFamily="2" charset="0"/>
              </a:rPr>
              <a:t>*Enriched</a:t>
            </a:r>
          </a:p>
          <a:p>
            <a:pPr marL="0" indent="0">
              <a:buNone/>
            </a:pPr>
            <a:r>
              <a:rPr lang="en-US" sz="3500" dirty="0">
                <a:solidFill>
                  <a:schemeClr val="tx1"/>
                </a:solidFill>
                <a:latin typeface="Baguet Script" panose="00000500000000000000" pitchFamily="2" charset="0"/>
              </a:rPr>
              <a:t>*Grateful</a:t>
            </a:r>
          </a:p>
          <a:p>
            <a:pPr marL="0" indent="0">
              <a:buNone/>
            </a:pPr>
            <a:r>
              <a:rPr lang="en-US" sz="3500" dirty="0">
                <a:solidFill>
                  <a:schemeClr val="tx1"/>
                </a:solidFill>
                <a:latin typeface="Baguet Script" panose="00000500000000000000" pitchFamily="2" charset="0"/>
              </a:rPr>
              <a:t>*Blessed</a:t>
            </a: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lgn="ctr">
              <a:buNone/>
            </a:pPr>
            <a:r>
              <a:rPr lang="en-US" sz="4000" dirty="0">
                <a:solidFill>
                  <a:schemeClr val="tx1"/>
                </a:solidFill>
                <a:latin typeface="Baguet Script" panose="00000500000000000000" pitchFamily="2" charset="0"/>
              </a:rPr>
              <a:t>“How wonderful it is that nobody need wait a single moment before starting to improve the world.”  </a:t>
            </a:r>
          </a:p>
          <a:p>
            <a:pPr marL="0" indent="0" algn="ctr">
              <a:buNone/>
            </a:pPr>
            <a:r>
              <a:rPr lang="en-US" sz="4000" dirty="0">
                <a:solidFill>
                  <a:schemeClr val="tx1"/>
                </a:solidFill>
                <a:latin typeface="Baguet Script" panose="00000500000000000000" pitchFamily="2" charset="0"/>
              </a:rPr>
              <a:t> -Anne Frank</a:t>
            </a:r>
          </a:p>
        </p:txBody>
      </p:sp>
      <p:pic>
        <p:nvPicPr>
          <p:cNvPr id="6" name="Picture 5">
            <a:extLst>
              <a:ext uri="{FF2B5EF4-FFF2-40B4-BE49-F238E27FC236}">
                <a16:creationId xmlns:a16="http://schemas.microsoft.com/office/drawing/2014/main" id="{327239BC-80EF-7CBC-0489-6B4E4C008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69" y="5719082"/>
            <a:ext cx="2992517" cy="538653"/>
          </a:xfrm>
          <a:prstGeom prst="rect">
            <a:avLst/>
          </a:prstGeom>
        </p:spPr>
      </p:pic>
      <p:pic>
        <p:nvPicPr>
          <p:cNvPr id="8" name="Picture 7" descr="A picture containing sky, outdoor, sunset, clouds&#10;&#10;Description automatically generated">
            <a:extLst>
              <a:ext uri="{FF2B5EF4-FFF2-40B4-BE49-F238E27FC236}">
                <a16:creationId xmlns:a16="http://schemas.microsoft.com/office/drawing/2014/main" id="{FF4A7CC5-E7FE-DD4A-B3F1-C99F5FA8660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774840" y="382013"/>
            <a:ext cx="2264301" cy="2653392"/>
          </a:xfrm>
          <a:prstGeom prst="rect">
            <a:avLst/>
          </a:prstGeom>
        </p:spPr>
      </p:pic>
      <p:pic>
        <p:nvPicPr>
          <p:cNvPr id="13" name="Audio 12">
            <a:hlinkClick r:id="" action="ppaction://media"/>
            <a:extLst>
              <a:ext uri="{FF2B5EF4-FFF2-40B4-BE49-F238E27FC236}">
                <a16:creationId xmlns:a16="http://schemas.microsoft.com/office/drawing/2014/main" id="{6D01208F-BFD1-23D9-370C-66CAA85BF94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2954284"/>
      </p:ext>
    </p:extLst>
  </p:cSld>
  <p:clrMapOvr>
    <a:masterClrMapping/>
  </p:clrMapOvr>
  <mc:AlternateContent xmlns:mc="http://schemas.openxmlformats.org/markup-compatibility/2006">
    <mc:Choice xmlns:p14="http://schemas.microsoft.com/office/powerpoint/2010/main" Requires="p14">
      <p:transition spd="slow" p14:dur="1400" advTm="90254">
        <p14:ripple/>
      </p:transition>
    </mc:Choice>
    <mc:Fallback>
      <p:transition spd="slow" advTm="90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3CD24B-64E2-49A9-B224-EE5A4C0D9876}"/>
              </a:ext>
            </a:extLst>
          </p:cNvPr>
          <p:cNvSpPr>
            <a:spLocks noGrp="1"/>
          </p:cNvSpPr>
          <p:nvPr>
            <p:ph type="title"/>
          </p:nvPr>
        </p:nvSpPr>
        <p:spPr>
          <a:xfrm>
            <a:off x="838201" y="365125"/>
            <a:ext cx="5251316" cy="6106795"/>
          </a:xfrm>
        </p:spPr>
        <p:txBody>
          <a:bodyPr>
            <a:normAutofit/>
          </a:bodyPr>
          <a:lstStyle/>
          <a:p>
            <a:r>
              <a:rPr lang="en-US" sz="4100" b="0" i="0" dirty="0">
                <a:effectLst/>
                <a:latin typeface="Lato Extended"/>
              </a:rPr>
              <a:t>Xavier University Mission Statement</a:t>
            </a:r>
            <a:br>
              <a:rPr lang="en-US" sz="4100" b="0" i="0" dirty="0">
                <a:effectLst/>
                <a:latin typeface="Lato Extended"/>
              </a:rPr>
            </a:br>
            <a:endParaRPr lang="en-US" sz="4100" dirty="0"/>
          </a:p>
        </p:txBody>
      </p:sp>
      <p:sp>
        <p:nvSpPr>
          <p:cNvPr id="3" name="Content Placeholder 2">
            <a:extLst>
              <a:ext uri="{FF2B5EF4-FFF2-40B4-BE49-F238E27FC236}">
                <a16:creationId xmlns:a16="http://schemas.microsoft.com/office/drawing/2014/main" id="{B72B00A2-3009-4A8C-867E-3C50B935755E}"/>
              </a:ext>
            </a:extLst>
          </p:cNvPr>
          <p:cNvSpPr>
            <a:spLocks noGrp="1"/>
          </p:cNvSpPr>
          <p:nvPr>
            <p:ph idx="1"/>
          </p:nvPr>
        </p:nvSpPr>
        <p:spPr>
          <a:xfrm>
            <a:off x="838200" y="2333297"/>
            <a:ext cx="4619621" cy="3843666"/>
          </a:xfrm>
        </p:spPr>
        <p:txBody>
          <a:bodyPr>
            <a:normAutofit/>
          </a:bodyPr>
          <a:lstStyle/>
          <a:p>
            <a:pPr marL="0" indent="0">
              <a:buNone/>
            </a:pPr>
            <a:r>
              <a:rPr lang="en-US" sz="1400" b="0" i="0">
                <a:effectLst/>
                <a:latin typeface="Lato Extended"/>
              </a:rPr>
              <a:t>Xavier is a Jesuit Catholic university rooted in the liberal arts tradition. Our mission is to educate each student intellectually, morally, and spiritually. We create learning opportunities through rigorous academic and professional programs integrated with co-curricular engagement. In an inclusive environment of open and free inquiry, we prepare students for a world that is increasingly diverse, complex and interdependent. Driven by our commitment to educating the whole person, promoting the common good, and serving others, the Xavier community challenges and supports all our members as we cultivate lives of reflection, compassion and informed action.  </a:t>
            </a:r>
          </a:p>
          <a:p>
            <a:pPr marL="0" indent="0">
              <a:buNone/>
            </a:pPr>
            <a:endParaRPr lang="en-US" sz="1400" b="0" i="0">
              <a:effectLst/>
              <a:latin typeface="Lato Extended"/>
            </a:endParaRPr>
          </a:p>
          <a:p>
            <a:pPr marL="0" indent="0">
              <a:buNone/>
            </a:pPr>
            <a:r>
              <a:rPr lang="en-US" sz="1400" b="0" i="0">
                <a:effectLst/>
                <a:latin typeface="Lato Extended"/>
              </a:rPr>
              <a:t>Accepted by the Xavier Board of Trustees on </a:t>
            </a:r>
          </a:p>
          <a:p>
            <a:pPr marL="0" indent="0">
              <a:buNone/>
            </a:pPr>
            <a:r>
              <a:rPr lang="en-US" sz="1400" b="0" i="0">
                <a:effectLst/>
                <a:latin typeface="Lato Extended"/>
              </a:rPr>
              <a:t>December 1, 2017.</a:t>
            </a:r>
          </a:p>
          <a:p>
            <a:endParaRPr lang="en-US" sz="1400"/>
          </a:p>
        </p:txBody>
      </p:sp>
      <p:pic>
        <p:nvPicPr>
          <p:cNvPr id="5" name="Picture 4" descr="A statue of a person in a dress in a tree&#10;&#10;Description automatically generated with medium confidence">
            <a:extLst>
              <a:ext uri="{FF2B5EF4-FFF2-40B4-BE49-F238E27FC236}">
                <a16:creationId xmlns:a16="http://schemas.microsoft.com/office/drawing/2014/main" id="{607EE55E-A58E-4BA3-84A6-4C756D5C3A0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Box 7">
            <a:extLst>
              <a:ext uri="{FF2B5EF4-FFF2-40B4-BE49-F238E27FC236}">
                <a16:creationId xmlns:a16="http://schemas.microsoft.com/office/drawing/2014/main" id="{036F2908-5728-4B1F-BEFF-84985C95A4B3}"/>
              </a:ext>
            </a:extLst>
          </p:cNvPr>
          <p:cNvSpPr txBox="1"/>
          <p:nvPr/>
        </p:nvSpPr>
        <p:spPr>
          <a:xfrm>
            <a:off x="321578" y="1929646"/>
            <a:ext cx="6096000" cy="4247317"/>
          </a:xfrm>
          <a:prstGeom prst="rect">
            <a:avLst/>
          </a:prstGeom>
          <a:noFill/>
        </p:spPr>
        <p:txBody>
          <a:bodyPr wrap="square">
            <a:spAutoFit/>
          </a:bodyPr>
          <a:lstStyle/>
          <a:p>
            <a:pPr marL="0" indent="0" algn="l">
              <a:buNone/>
            </a:pPr>
            <a:r>
              <a:rPr lang="en-US" b="1" i="1" dirty="0">
                <a:solidFill>
                  <a:schemeClr val="accent1">
                    <a:lumMod val="50000"/>
                  </a:schemeClr>
                </a:solidFill>
                <a:effectLst/>
                <a:latin typeface="Baguet Script" panose="00000500000000000000" pitchFamily="2" charset="0"/>
              </a:rPr>
              <a:t>Xavier is a Jesuit Catholic university rooted in the liberal arts tradition. Our mission is to educate each student intellectually, morally, and spiritually. We create learning opportunities through rigorous academic and professional programs integrated with co-curricular engagement. In an inclusive environment of open and free inquiry, we prepare students for a world that is increasingly diverse, complex and interdependent. Driven by our commitment to educating the whole person, promoting the common good, and serving others, the Xavier community challenges and supports all our members as we cultivate lives of reflection, compassion and informed action.  </a:t>
            </a:r>
          </a:p>
          <a:p>
            <a:pPr marL="0" indent="0" algn="l">
              <a:buNone/>
            </a:pPr>
            <a:endParaRPr lang="en-US" b="1" i="1" dirty="0">
              <a:solidFill>
                <a:schemeClr val="accent1">
                  <a:lumMod val="50000"/>
                </a:schemeClr>
              </a:solidFill>
              <a:effectLst/>
              <a:latin typeface="Baguet Script" panose="00000500000000000000" pitchFamily="2" charset="0"/>
            </a:endParaRPr>
          </a:p>
          <a:p>
            <a:pPr marL="0" indent="0" algn="l">
              <a:buNone/>
            </a:pPr>
            <a:r>
              <a:rPr lang="en-US" b="1" i="1" dirty="0">
                <a:solidFill>
                  <a:schemeClr val="accent1">
                    <a:lumMod val="50000"/>
                  </a:schemeClr>
                </a:solidFill>
                <a:effectLst/>
                <a:latin typeface="Baguet Script" panose="00000500000000000000" pitchFamily="2" charset="0"/>
              </a:rPr>
              <a:t>Accepted by the Xavier Board of Trustees on </a:t>
            </a:r>
          </a:p>
          <a:p>
            <a:pPr marL="0" indent="0" algn="l">
              <a:buNone/>
            </a:pPr>
            <a:r>
              <a:rPr lang="en-US" b="1" i="1" dirty="0">
                <a:solidFill>
                  <a:schemeClr val="accent1">
                    <a:lumMod val="50000"/>
                  </a:schemeClr>
                </a:solidFill>
                <a:effectLst/>
                <a:latin typeface="Baguet Script" panose="00000500000000000000" pitchFamily="2" charset="0"/>
              </a:rPr>
              <a:t>December 1, 2017.</a:t>
            </a:r>
          </a:p>
        </p:txBody>
      </p:sp>
      <p:sp>
        <p:nvSpPr>
          <p:cNvPr id="6" name="TextBox 5">
            <a:extLst>
              <a:ext uri="{FF2B5EF4-FFF2-40B4-BE49-F238E27FC236}">
                <a16:creationId xmlns:a16="http://schemas.microsoft.com/office/drawing/2014/main" id="{CBF10805-7DDF-4A4C-853F-7C0ADBD0610F}"/>
              </a:ext>
            </a:extLst>
          </p:cNvPr>
          <p:cNvSpPr txBox="1"/>
          <p:nvPr/>
        </p:nvSpPr>
        <p:spPr>
          <a:xfrm>
            <a:off x="1488970" y="544646"/>
            <a:ext cx="5872294" cy="923330"/>
          </a:xfrm>
          <a:prstGeom prst="rect">
            <a:avLst/>
          </a:prstGeom>
          <a:noFill/>
        </p:spPr>
        <p:txBody>
          <a:bodyPr wrap="square" rtlCol="0">
            <a:spAutoFit/>
          </a:bodyPr>
          <a:lstStyle/>
          <a:p>
            <a:endParaRPr lang="en-US" dirty="0"/>
          </a:p>
          <a:p>
            <a:r>
              <a:rPr lang="en-US" sz="3600" b="1" u="sng" dirty="0">
                <a:solidFill>
                  <a:schemeClr val="accent1">
                    <a:lumMod val="75000"/>
                  </a:schemeClr>
                </a:solidFill>
                <a:latin typeface="Baguet Script" panose="00000500000000000000" pitchFamily="2" charset="0"/>
              </a:rPr>
              <a:t>Mission Statement</a:t>
            </a:r>
          </a:p>
        </p:txBody>
      </p:sp>
      <p:pic>
        <p:nvPicPr>
          <p:cNvPr id="16" name="Audio 15">
            <a:hlinkClick r:id="" action="ppaction://media"/>
            <a:extLst>
              <a:ext uri="{FF2B5EF4-FFF2-40B4-BE49-F238E27FC236}">
                <a16:creationId xmlns:a16="http://schemas.microsoft.com/office/drawing/2014/main" id="{28EE91DE-2685-C5AE-2E4C-A3AE41A064E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453982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442">
        <p159:morph option="byObject"/>
      </p:transition>
    </mc:Choice>
    <mc:Fallback>
      <p:transition spd="slow" advTm="18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6"/>
                </p:tgtEl>
              </p:cMediaNode>
            </p:audio>
          </p:childTnLst>
        </p:cTn>
      </p:par>
    </p:tnLst>
    <p:bldLst>
      <p:bldP spid="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576BCA-2F7D-496F-5A5E-42C17B352140}"/>
              </a:ext>
            </a:extLst>
          </p:cNvPr>
          <p:cNvPicPr>
            <a:picLocks noChangeAspect="1"/>
          </p:cNvPicPr>
          <p:nvPr/>
        </p:nvPicPr>
        <p:blipFill rotWithShape="1">
          <a:blip r:embed="rId4">
            <a:alphaModFix amt="50000"/>
          </a:blip>
          <a:srcRect t="11395"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525FD0C7-8F30-2A52-BA12-938216B6C45C}"/>
              </a:ext>
            </a:extLst>
          </p:cNvPr>
          <p:cNvSpPr>
            <a:spLocks noGrp="1"/>
          </p:cNvSpPr>
          <p:nvPr>
            <p:ph type="title"/>
          </p:nvPr>
        </p:nvSpPr>
        <p:spPr>
          <a:xfrm>
            <a:off x="1524000" y="1122363"/>
            <a:ext cx="9144000" cy="3120028"/>
          </a:xfrm>
        </p:spPr>
        <p:txBody>
          <a:bodyPr vert="horz" lIns="91440" tIns="45720" rIns="91440" bIns="45720" rtlCol="0" anchor="b">
            <a:normAutofit fontScale="90000"/>
          </a:bodyPr>
          <a:lstStyle/>
          <a:p>
            <a:pPr algn="ctr"/>
            <a:r>
              <a:rPr lang="en-US" sz="4800" dirty="0">
                <a:solidFill>
                  <a:srgbClr val="FFFFFF"/>
                </a:solidFill>
                <a:latin typeface="Baguet Script" panose="00000500000000000000" pitchFamily="2" charset="0"/>
              </a:rPr>
              <a:t>An Opportunity…</a:t>
            </a:r>
            <a:br>
              <a:rPr lang="en-US" sz="4800" dirty="0">
                <a:solidFill>
                  <a:srgbClr val="FFFFFF"/>
                </a:solidFill>
                <a:latin typeface="Baguet Script" panose="00000500000000000000" pitchFamily="2" charset="0"/>
              </a:rPr>
            </a:br>
            <a:br>
              <a:rPr lang="en-US" sz="3600" dirty="0">
                <a:solidFill>
                  <a:srgbClr val="FFFFFF"/>
                </a:solidFill>
              </a:rPr>
            </a:br>
            <a:br>
              <a:rPr lang="en-US" sz="3600" dirty="0">
                <a:solidFill>
                  <a:srgbClr val="FFFFFF"/>
                </a:solidFill>
              </a:rPr>
            </a:br>
            <a:r>
              <a:rPr lang="en-US" sz="4800" dirty="0">
                <a:solidFill>
                  <a:srgbClr val="FFFFFF"/>
                </a:solidFill>
                <a:latin typeface="Baguet Script" panose="00000500000000000000" pitchFamily="2" charset="0"/>
              </a:rPr>
              <a:t>-to take a closer look at the essential values of the University, its purpose and direction.</a:t>
            </a:r>
          </a:p>
        </p:txBody>
      </p:sp>
      <p:sp>
        <p:nvSpPr>
          <p:cNvPr id="6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EC40C5E9-B3AC-E7C8-156F-6D256E1B9B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7384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1250" advTm="18250">
        <p15:prstTrans prst="peelOff"/>
      </p:transition>
    </mc:Choice>
    <mc:Fallback>
      <p:transition spd="slow" advTm="18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mountain, stuffed, chain, day&#10;&#10;Description automatically generated">
            <a:extLst>
              <a:ext uri="{FF2B5EF4-FFF2-40B4-BE49-F238E27FC236}">
                <a16:creationId xmlns:a16="http://schemas.microsoft.com/office/drawing/2014/main" id="{F21A03EB-4207-48C9-A158-5C1055EC919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1" y="-24483"/>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DEE28B3-8D94-4256-8B0D-B77BEF7B7A33}"/>
              </a:ext>
            </a:extLst>
          </p:cNvPr>
          <p:cNvSpPr>
            <a:spLocks noGrp="1"/>
          </p:cNvSpPr>
          <p:nvPr>
            <p:ph type="title"/>
          </p:nvPr>
        </p:nvSpPr>
        <p:spPr>
          <a:xfrm>
            <a:off x="5608619" y="998174"/>
            <a:ext cx="5750075" cy="2508419"/>
          </a:xfrm>
        </p:spPr>
        <p:txBody>
          <a:bodyPr>
            <a:normAutofit/>
          </a:bodyPr>
          <a:lstStyle/>
          <a:p>
            <a:pPr algn="ctr"/>
            <a:r>
              <a:rPr lang="en-US" sz="7200" dirty="0">
                <a:latin typeface="Baguet Script" panose="00000500000000000000" pitchFamily="2" charset="0"/>
              </a:rPr>
              <a:t>An Exploration…</a:t>
            </a:r>
            <a:endParaRPr lang="en-US" sz="7200" b="1" dirty="0">
              <a:solidFill>
                <a:schemeClr val="accent1">
                  <a:lumMod val="75000"/>
                </a:schemeClr>
              </a:solidFill>
              <a:latin typeface="Baguet Script" panose="00000500000000000000" pitchFamily="2" charset="0"/>
            </a:endParaRPr>
          </a:p>
        </p:txBody>
      </p:sp>
      <p:cxnSp>
        <p:nvCxnSpPr>
          <p:cNvPr id="16"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3770DB-66FC-4889-897B-87B50FDD8D82}"/>
              </a:ext>
            </a:extLst>
          </p:cNvPr>
          <p:cNvSpPr>
            <a:spLocks noGrp="1"/>
          </p:cNvSpPr>
          <p:nvPr>
            <p:ph idx="1"/>
          </p:nvPr>
        </p:nvSpPr>
        <p:spPr>
          <a:xfrm>
            <a:off x="271806" y="2351314"/>
            <a:ext cx="5159581" cy="4249481"/>
          </a:xfrm>
        </p:spPr>
        <p:txBody>
          <a:bodyPr anchor="ctr">
            <a:normAutofit fontScale="92500" lnSpcReduction="10000"/>
          </a:bodyPr>
          <a:lstStyle/>
          <a:p>
            <a:pPr marL="365760" indent="-256032" eaLnBrk="1" fontAlgn="auto" hangingPunct="1">
              <a:spcAft>
                <a:spcPts val="0"/>
              </a:spcAft>
              <a:buFont typeface="Wingdings 3"/>
              <a:buChar char=""/>
              <a:defRPr/>
            </a:pPr>
            <a:r>
              <a:rPr lang="en-US" b="1" dirty="0">
                <a:solidFill>
                  <a:schemeClr val="accent1">
                    <a:lumMod val="75000"/>
                  </a:schemeClr>
                </a:solidFill>
                <a:latin typeface="Baguet Script" panose="00000500000000000000" pitchFamily="2" charset="0"/>
              </a:rPr>
              <a:t>Discovery the history of Ignatius of Loyola and the Society of Jesus</a:t>
            </a:r>
          </a:p>
          <a:p>
            <a:pPr marL="365760" indent="-256032" eaLnBrk="1" fontAlgn="auto" hangingPunct="1">
              <a:spcAft>
                <a:spcPts val="0"/>
              </a:spcAft>
              <a:buFont typeface="Wingdings 3"/>
              <a:buChar char=""/>
              <a:defRPr/>
            </a:pPr>
            <a:r>
              <a:rPr lang="en-US" b="1" dirty="0">
                <a:solidFill>
                  <a:schemeClr val="accent1">
                    <a:lumMod val="75000"/>
                  </a:schemeClr>
                </a:solidFill>
                <a:latin typeface="Baguet Script" panose="00000500000000000000" pitchFamily="2" charset="0"/>
              </a:rPr>
              <a:t>An introduction to Ignatian Spirituality and Jesuit Education.</a:t>
            </a:r>
          </a:p>
          <a:p>
            <a:pPr marL="365760" indent="-256032" eaLnBrk="1" fontAlgn="auto" hangingPunct="1">
              <a:spcAft>
                <a:spcPts val="0"/>
              </a:spcAft>
              <a:buFont typeface="Wingdings 3"/>
              <a:buChar char=""/>
              <a:defRPr/>
            </a:pPr>
            <a:r>
              <a:rPr lang="en-US" b="1" dirty="0">
                <a:solidFill>
                  <a:schemeClr val="accent1">
                    <a:lumMod val="75000"/>
                  </a:schemeClr>
                </a:solidFill>
                <a:latin typeface="Baguet Script" panose="00000500000000000000" pitchFamily="2" charset="0"/>
              </a:rPr>
              <a:t>Jesuit Resources</a:t>
            </a:r>
          </a:p>
          <a:p>
            <a:pPr marL="365760" indent="-256032" eaLnBrk="1" fontAlgn="auto" hangingPunct="1">
              <a:spcAft>
                <a:spcPts val="0"/>
              </a:spcAft>
              <a:buFont typeface="Wingdings 3"/>
              <a:buChar char=""/>
              <a:defRPr/>
            </a:pPr>
            <a:r>
              <a:rPr lang="en-US" b="1" dirty="0">
                <a:solidFill>
                  <a:schemeClr val="accent1">
                    <a:lumMod val="75000"/>
                  </a:schemeClr>
                </a:solidFill>
                <a:latin typeface="Baguet Script" panose="00000500000000000000" pitchFamily="2" charset="0"/>
              </a:rPr>
              <a:t>Characteristics of a Jesuit Higher Education</a:t>
            </a:r>
          </a:p>
          <a:p>
            <a:pPr marL="365760" indent="-256032" eaLnBrk="1" fontAlgn="auto" hangingPunct="1">
              <a:spcAft>
                <a:spcPts val="0"/>
              </a:spcAft>
              <a:buFont typeface="Wingdings 3"/>
              <a:buChar char=""/>
              <a:defRPr/>
            </a:pPr>
            <a:r>
              <a:rPr lang="en-US" b="1" dirty="0">
                <a:solidFill>
                  <a:schemeClr val="accent1">
                    <a:lumMod val="75000"/>
                  </a:schemeClr>
                </a:solidFill>
                <a:latin typeface="Baguet Script" panose="00000500000000000000" pitchFamily="2" charset="0"/>
              </a:rPr>
              <a:t>Reflection</a:t>
            </a:r>
          </a:p>
          <a:p>
            <a:pPr marL="365760" indent="-256032" eaLnBrk="1" fontAlgn="auto" hangingPunct="1">
              <a:spcAft>
                <a:spcPts val="0"/>
              </a:spcAft>
              <a:buFont typeface="Wingdings 3"/>
              <a:buChar char=""/>
              <a:defRPr/>
            </a:pPr>
            <a:r>
              <a:rPr lang="en-US" b="1" dirty="0">
                <a:solidFill>
                  <a:schemeClr val="accent1">
                    <a:lumMod val="75000"/>
                  </a:schemeClr>
                </a:solidFill>
                <a:latin typeface="Baguet Script" panose="00000500000000000000" pitchFamily="2" charset="0"/>
              </a:rPr>
              <a:t>Prayer &amp; Meditation</a:t>
            </a:r>
          </a:p>
          <a:p>
            <a:pPr marL="365760" indent="-256032" eaLnBrk="1" fontAlgn="auto" hangingPunct="1">
              <a:spcAft>
                <a:spcPts val="0"/>
              </a:spcAft>
              <a:buFont typeface="Wingdings 3"/>
              <a:buChar char=""/>
              <a:defRPr/>
            </a:pPr>
            <a:endParaRPr lang="en-US" sz="3100" b="1" dirty="0">
              <a:solidFill>
                <a:schemeClr val="accent1">
                  <a:lumMod val="75000"/>
                </a:schemeClr>
              </a:solidFill>
            </a:endParaRPr>
          </a:p>
          <a:p>
            <a:endParaRPr lang="en-US" sz="1100" dirty="0"/>
          </a:p>
        </p:txBody>
      </p:sp>
      <p:sp>
        <p:nvSpPr>
          <p:cNvPr id="6" name="TextBox 5">
            <a:extLst>
              <a:ext uri="{FF2B5EF4-FFF2-40B4-BE49-F238E27FC236}">
                <a16:creationId xmlns:a16="http://schemas.microsoft.com/office/drawing/2014/main" id="{B12A92DC-7BF9-4B0C-B01B-C49BEB042A64}"/>
              </a:ext>
            </a:extLst>
          </p:cNvPr>
          <p:cNvSpPr txBox="1"/>
          <p:nvPr/>
        </p:nvSpPr>
        <p:spPr>
          <a:xfrm>
            <a:off x="10005183"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eea.europa.eu/highlights/achieving-eus-key-environmental-objectiv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13" name="Audio 12">
            <a:hlinkClick r:id="" action="ppaction://media"/>
            <a:extLst>
              <a:ext uri="{FF2B5EF4-FFF2-40B4-BE49-F238E27FC236}">
                <a16:creationId xmlns:a16="http://schemas.microsoft.com/office/drawing/2014/main" id="{178126B4-A6F6-5A05-3430-58E358BCFF3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04811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7997">
        <p15:prstTrans prst="fallOver"/>
      </p:transition>
    </mc:Choice>
    <mc:Fallback>
      <p:transition spd="slow" advTm="37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Buddha figurine with a person sitting on the background holding a beaded necklace">
            <a:extLst>
              <a:ext uri="{FF2B5EF4-FFF2-40B4-BE49-F238E27FC236}">
                <a16:creationId xmlns:a16="http://schemas.microsoft.com/office/drawing/2014/main" id="{3C0287AE-9759-FE85-D1DF-99927B0B9593}"/>
              </a:ext>
            </a:extLst>
          </p:cNvPr>
          <p:cNvPicPr>
            <a:picLocks noChangeAspect="1"/>
          </p:cNvPicPr>
          <p:nvPr/>
        </p:nvPicPr>
        <p:blipFill rotWithShape="1">
          <a:blip r:embed="rId4"/>
          <a:srcRect t="2774" r="1" b="530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B345195-E022-5F25-6D21-402AABE445C3}"/>
              </a:ext>
            </a:extLst>
          </p:cNvPr>
          <p:cNvSpPr>
            <a:spLocks noGrp="1"/>
          </p:cNvSpPr>
          <p:nvPr>
            <p:ph type="title"/>
          </p:nvPr>
        </p:nvSpPr>
        <p:spPr>
          <a:xfrm>
            <a:off x="8046720" y="1045597"/>
            <a:ext cx="3633746" cy="1588422"/>
          </a:xfrm>
        </p:spPr>
        <p:txBody>
          <a:bodyPr anchor="b">
            <a:normAutofit/>
          </a:bodyPr>
          <a:lstStyle/>
          <a:p>
            <a:r>
              <a:rPr lang="en-US" dirty="0">
                <a:solidFill>
                  <a:schemeClr val="accent1">
                    <a:lumMod val="50000"/>
                  </a:schemeClr>
                </a:solidFill>
                <a:latin typeface="Baguet Script" panose="00000500000000000000" pitchFamily="2" charset="0"/>
              </a:rPr>
              <a:t>An Examination</a:t>
            </a:r>
            <a:r>
              <a:rPr lang="en-US" sz="3600" dirty="0">
                <a:solidFill>
                  <a:schemeClr val="accent1">
                    <a:lumMod val="50000"/>
                  </a:schemeClr>
                </a:solidFill>
                <a:latin typeface="Baguet Script" panose="00000500000000000000" pitchFamily="2" charset="0"/>
              </a:rPr>
              <a:t>…</a:t>
            </a:r>
          </a:p>
        </p:txBody>
      </p:sp>
      <p:sp>
        <p:nvSpPr>
          <p:cNvPr id="3" name="Content Placeholder 2">
            <a:extLst>
              <a:ext uri="{FF2B5EF4-FFF2-40B4-BE49-F238E27FC236}">
                <a16:creationId xmlns:a16="http://schemas.microsoft.com/office/drawing/2014/main" id="{A607A1B2-9A8F-B70A-F632-3203E96DFB93}"/>
              </a:ext>
            </a:extLst>
          </p:cNvPr>
          <p:cNvSpPr>
            <a:spLocks noGrp="1"/>
          </p:cNvSpPr>
          <p:nvPr>
            <p:ph idx="1"/>
          </p:nvPr>
        </p:nvSpPr>
        <p:spPr>
          <a:xfrm>
            <a:off x="8046719" y="2722729"/>
            <a:ext cx="3633747" cy="2700062"/>
          </a:xfrm>
        </p:spPr>
        <p:txBody>
          <a:bodyPr>
            <a:noAutofit/>
          </a:bodyPr>
          <a:lstStyle/>
          <a:p>
            <a:r>
              <a:rPr lang="en-US" sz="3200" dirty="0">
                <a:solidFill>
                  <a:schemeClr val="accent1">
                    <a:lumMod val="50000"/>
                  </a:schemeClr>
                </a:solidFill>
                <a:latin typeface="Baguet Script" panose="00000500000000000000" pitchFamily="2" charset="0"/>
              </a:rPr>
              <a:t>Theology of God</a:t>
            </a:r>
          </a:p>
          <a:p>
            <a:r>
              <a:rPr lang="en-US" sz="3200" dirty="0">
                <a:solidFill>
                  <a:schemeClr val="accent1">
                    <a:lumMod val="50000"/>
                  </a:schemeClr>
                </a:solidFill>
                <a:latin typeface="Baguet Script" panose="00000500000000000000" pitchFamily="2" charset="0"/>
              </a:rPr>
              <a:t>Discernment</a:t>
            </a:r>
          </a:p>
          <a:p>
            <a:r>
              <a:rPr lang="en-US" sz="3200" dirty="0">
                <a:solidFill>
                  <a:schemeClr val="accent1">
                    <a:lumMod val="50000"/>
                  </a:schemeClr>
                </a:solidFill>
                <a:latin typeface="Baguet Script" panose="00000500000000000000" pitchFamily="2" charset="0"/>
              </a:rPr>
              <a:t>Sacred Writing</a:t>
            </a:r>
          </a:p>
          <a:p>
            <a:r>
              <a:rPr lang="en-US" sz="3200" dirty="0">
                <a:solidFill>
                  <a:schemeClr val="accent1">
                    <a:lumMod val="50000"/>
                  </a:schemeClr>
                </a:solidFill>
                <a:latin typeface="Baguet Script" panose="00000500000000000000" pitchFamily="2" charset="0"/>
              </a:rPr>
              <a:t>The Daily Examen</a:t>
            </a:r>
          </a:p>
          <a:p>
            <a:r>
              <a:rPr lang="en-US" sz="3200" dirty="0">
                <a:solidFill>
                  <a:schemeClr val="accent1">
                    <a:lumMod val="50000"/>
                  </a:schemeClr>
                </a:solidFill>
                <a:latin typeface="Baguet Script" panose="00000500000000000000" pitchFamily="2" charset="0"/>
              </a:rPr>
              <a:t>Ways to Pray</a:t>
            </a:r>
          </a:p>
        </p:txBody>
      </p:sp>
      <p:pic>
        <p:nvPicPr>
          <p:cNvPr id="7" name="Audio 6">
            <a:hlinkClick r:id="" action="ppaction://media"/>
            <a:extLst>
              <a:ext uri="{FF2B5EF4-FFF2-40B4-BE49-F238E27FC236}">
                <a16:creationId xmlns:a16="http://schemas.microsoft.com/office/drawing/2014/main" id="{057D4B7D-BBB8-9E7B-7071-E696A88CEFA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1488708"/>
      </p:ext>
    </p:extLst>
  </p:cSld>
  <p:clrMapOvr>
    <a:masterClrMapping/>
  </p:clrMapOvr>
  <mc:AlternateContent xmlns:mc="http://schemas.openxmlformats.org/markup-compatibility/2006">
    <mc:Choice xmlns:p14="http://schemas.microsoft.com/office/powerpoint/2010/main" Requires="p14">
      <p:transition spd="slow" p14:dur="2500" advTm="33516">
        <p:checker/>
      </p:transition>
    </mc:Choice>
    <mc:Fallback>
      <p:transition spd="slow" advTm="33516">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7BCBD1A7-BED1-49FF-F1A2-71AB9C21F534}"/>
              </a:ext>
            </a:extLst>
          </p:cNvPr>
          <p:cNvPicPr>
            <a:picLocks noGrp="1" noChangeAspect="1"/>
          </p:cNvPicPr>
          <p:nvPr>
            <p:ph idx="1"/>
          </p:nvPr>
        </p:nvPicPr>
        <p:blipFill>
          <a:blip r:embed="rId4"/>
          <a:stretch>
            <a:fillRect/>
          </a:stretch>
        </p:blipFill>
        <p:spPr>
          <a:xfrm>
            <a:off x="4716236" y="816428"/>
            <a:ext cx="2759528" cy="4855737"/>
          </a:xfrm>
          <a:prstGeom prst="rect">
            <a:avLst/>
          </a:prstGeom>
        </p:spPr>
      </p:pic>
      <p:sp>
        <p:nvSpPr>
          <p:cNvPr id="2" name="TextBox 1">
            <a:extLst>
              <a:ext uri="{FF2B5EF4-FFF2-40B4-BE49-F238E27FC236}">
                <a16:creationId xmlns:a16="http://schemas.microsoft.com/office/drawing/2014/main" id="{FFD1D15F-2D64-8436-F69B-7E687A834A6B}"/>
              </a:ext>
            </a:extLst>
          </p:cNvPr>
          <p:cNvSpPr txBox="1"/>
          <p:nvPr/>
        </p:nvSpPr>
        <p:spPr>
          <a:xfrm>
            <a:off x="318407" y="930728"/>
            <a:ext cx="2702379" cy="1569660"/>
          </a:xfrm>
          <a:prstGeom prst="rect">
            <a:avLst/>
          </a:prstGeom>
          <a:noFill/>
        </p:spPr>
        <p:txBody>
          <a:bodyPr wrap="square" rtlCol="0">
            <a:spAutoFit/>
          </a:bodyPr>
          <a:lstStyle/>
          <a:p>
            <a:r>
              <a:rPr lang="en-US" sz="4800" dirty="0">
                <a:latin typeface="Baguet Script" panose="00000500000000000000" pitchFamily="2" charset="0"/>
              </a:rPr>
              <a:t>A  Pause…</a:t>
            </a:r>
          </a:p>
        </p:txBody>
      </p:sp>
      <p:pic>
        <p:nvPicPr>
          <p:cNvPr id="8" name="Audio 7">
            <a:hlinkClick r:id="" action="ppaction://media"/>
            <a:extLst>
              <a:ext uri="{FF2B5EF4-FFF2-40B4-BE49-F238E27FC236}">
                <a16:creationId xmlns:a16="http://schemas.microsoft.com/office/drawing/2014/main" id="{264A38B1-E5A3-880E-88A1-E6FD781EC8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5675874"/>
      </p:ext>
    </p:extLst>
  </p:cSld>
  <p:clrMapOvr>
    <a:masterClrMapping/>
  </p:clrMapOvr>
  <mc:AlternateContent xmlns:mc="http://schemas.openxmlformats.org/markup-compatibility/2006">
    <mc:Choice xmlns:p14="http://schemas.microsoft.com/office/powerpoint/2010/main" Requires="p14">
      <p:transition spd="slow" p14:dur="1500" advTm="60823">
        <p14:window dir="vert"/>
      </p:transition>
    </mc:Choice>
    <mc:Fallback>
      <p:transition spd="slow" advTm="60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680E5-ABDF-4852-8622-31F56146A246}"/>
              </a:ext>
            </a:extLst>
          </p:cNvPr>
          <p:cNvSpPr>
            <a:spLocks noGrp="1"/>
          </p:cNvSpPr>
          <p:nvPr>
            <p:ph type="title"/>
          </p:nvPr>
        </p:nvSpPr>
        <p:spPr>
          <a:xfrm>
            <a:off x="81914" y="4462943"/>
            <a:ext cx="11730471" cy="1663030"/>
          </a:xfrm>
        </p:spPr>
        <p:txBody>
          <a:bodyPr anchor="t">
            <a:normAutofit fontScale="90000"/>
          </a:bodyPr>
          <a:lstStyle/>
          <a:p>
            <a:r>
              <a:rPr lang="en-US" sz="4000" dirty="0">
                <a:latin typeface="Baguet Script" panose="00000500000000000000" pitchFamily="2" charset="0"/>
              </a:rPr>
              <a:t>A Connection…</a:t>
            </a:r>
            <a:br>
              <a:rPr lang="en-US" sz="4000" dirty="0">
                <a:latin typeface="Baguet Script" panose="00000500000000000000" pitchFamily="2" charset="0"/>
              </a:rPr>
            </a:br>
            <a:br>
              <a:rPr lang="en-US" sz="4000" dirty="0">
                <a:latin typeface="Baguet Script" panose="00000500000000000000" pitchFamily="2" charset="0"/>
              </a:rPr>
            </a:br>
            <a:r>
              <a:rPr lang="en-US" sz="4000" dirty="0">
                <a:latin typeface="Baguet Script" panose="00000500000000000000" pitchFamily="2" charset="0"/>
              </a:rPr>
              <a:t>Bringing satellite campus employees and remote employees together with main campus employees to meet and explore.</a:t>
            </a:r>
          </a:p>
        </p:txBody>
      </p:sp>
      <p:pic>
        <p:nvPicPr>
          <p:cNvPr id="10" name="Picture 9" descr="A city skyline at night&#10;&#10;Description automatically generated with low confidence">
            <a:extLst>
              <a:ext uri="{FF2B5EF4-FFF2-40B4-BE49-F238E27FC236}">
                <a16:creationId xmlns:a16="http://schemas.microsoft.com/office/drawing/2014/main" id="{E3A19FFF-AB8E-409B-863B-5660398069E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304" r="1231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8" name="Picture 7" descr="A picture containing water, bridge, river, outdoor&#10;&#10;Description automatically generated">
            <a:extLst>
              <a:ext uri="{FF2B5EF4-FFF2-40B4-BE49-F238E27FC236}">
                <a16:creationId xmlns:a16="http://schemas.microsoft.com/office/drawing/2014/main" id="{485FC4DF-C759-4F9B-951C-B7F4D3AA97B6}"/>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5457" r="19660"/>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5" name="Picture 4" descr="A city skyline at night&#10;&#10;Description automatically generated with medium confidence">
            <a:extLst>
              <a:ext uri="{FF2B5EF4-FFF2-40B4-BE49-F238E27FC236}">
                <a16:creationId xmlns:a16="http://schemas.microsoft.com/office/drawing/2014/main" id="{187BC53F-290E-4807-87E6-9037430C388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5018" r="14602" b="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8" name="Group 17">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10">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AF72E0B-33F6-4AD4-9257-433FACE9D42F}"/>
              </a:ext>
            </a:extLst>
          </p:cNvPr>
          <p:cNvSpPr>
            <a:spLocks noGrp="1"/>
          </p:cNvSpPr>
          <p:nvPr>
            <p:ph idx="1"/>
          </p:nvPr>
        </p:nvSpPr>
        <p:spPr>
          <a:xfrm>
            <a:off x="3820160" y="4132729"/>
            <a:ext cx="7823758" cy="2613511"/>
          </a:xfrm>
        </p:spPr>
        <p:txBody>
          <a:bodyPr>
            <a:normAutofit/>
          </a:bodyPr>
          <a:lstStyle/>
          <a:p>
            <a:pPr marL="0" indent="0">
              <a:buNone/>
            </a:pPr>
            <a:endParaRPr lang="en-US" sz="2400" dirty="0">
              <a:solidFill>
                <a:schemeClr val="bg1">
                  <a:alpha val="80000"/>
                </a:schemeClr>
              </a:solidFill>
            </a:endParaRPr>
          </a:p>
          <a:p>
            <a:pPr marL="0" indent="0">
              <a:buNone/>
            </a:pPr>
            <a:endParaRPr lang="en-US" sz="600" dirty="0">
              <a:solidFill>
                <a:schemeClr val="bg1">
                  <a:alpha val="80000"/>
                </a:schemeClr>
              </a:solidFill>
            </a:endParaRPr>
          </a:p>
        </p:txBody>
      </p:sp>
      <p:pic>
        <p:nvPicPr>
          <p:cNvPr id="9" name="Audio 8">
            <a:hlinkClick r:id="" action="ppaction://media"/>
            <a:extLst>
              <a:ext uri="{FF2B5EF4-FFF2-40B4-BE49-F238E27FC236}">
                <a16:creationId xmlns:a16="http://schemas.microsoft.com/office/drawing/2014/main" id="{3D185967-C585-0551-38F3-284D43561F9D}"/>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4642064"/>
      </p:ext>
    </p:extLst>
  </p:cSld>
  <p:clrMapOvr>
    <a:masterClrMapping/>
  </p:clrMapOvr>
  <mc:AlternateContent xmlns:mc="http://schemas.openxmlformats.org/markup-compatibility/2006">
    <mc:Choice xmlns:p14="http://schemas.microsoft.com/office/powerpoint/2010/main" Requires="p14">
      <p:transition spd="slow" p14:dur="1400" advTm="19027">
        <p14:ripple/>
      </p:transition>
    </mc:Choice>
    <mc:Fallback>
      <p:transition spd="slow" advTm="19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172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68D5EE-6288-4BBB-8EF8-154D3F598088}"/>
              </a:ext>
            </a:extLst>
          </p:cNvPr>
          <p:cNvSpPr>
            <a:spLocks noGrp="1"/>
          </p:cNvSpPr>
          <p:nvPr>
            <p:ph type="title"/>
          </p:nvPr>
        </p:nvSpPr>
        <p:spPr>
          <a:xfrm>
            <a:off x="-247532" y="4741528"/>
            <a:ext cx="6594189" cy="1625210"/>
          </a:xfrm>
        </p:spPr>
        <p:txBody>
          <a:bodyPr>
            <a:normAutofit/>
          </a:bodyPr>
          <a:lstStyle/>
          <a:p>
            <a:pPr algn="r"/>
            <a:r>
              <a:rPr lang="en-US" dirty="0">
                <a:solidFill>
                  <a:srgbClr val="FFFFFF"/>
                </a:solidFill>
                <a:latin typeface="Baguet Script" panose="00000500000000000000" pitchFamily="2" charset="0"/>
              </a:rPr>
              <a:t>A time to Communicate…</a:t>
            </a:r>
          </a:p>
        </p:txBody>
      </p:sp>
      <p:pic>
        <p:nvPicPr>
          <p:cNvPr id="5" name="Picture 4" descr="A picture containing person&#10;&#10;Description automatically generated">
            <a:extLst>
              <a:ext uri="{FF2B5EF4-FFF2-40B4-BE49-F238E27FC236}">
                <a16:creationId xmlns:a16="http://schemas.microsoft.com/office/drawing/2014/main" id="{B54F92D9-F0D6-427D-A6D9-61BB9D9673A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673" r="1356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E033AB-B122-4DA8-9ADE-31FC49BA0DF6}"/>
              </a:ext>
            </a:extLst>
          </p:cNvPr>
          <p:cNvSpPr>
            <a:spLocks noGrp="1"/>
          </p:cNvSpPr>
          <p:nvPr>
            <p:ph idx="1"/>
          </p:nvPr>
        </p:nvSpPr>
        <p:spPr>
          <a:xfrm>
            <a:off x="8029319" y="406400"/>
            <a:ext cx="3424739" cy="5985882"/>
          </a:xfrm>
        </p:spPr>
        <p:txBody>
          <a:bodyPr anchor="ctr">
            <a:normAutofit/>
          </a:bodyPr>
          <a:lstStyle/>
          <a:p>
            <a:r>
              <a:rPr lang="en-US" sz="4000" dirty="0">
                <a:solidFill>
                  <a:srgbClr val="FFFFFF"/>
                </a:solidFill>
                <a:latin typeface="Baguet Script" panose="00000500000000000000" pitchFamily="2" charset="0"/>
              </a:rPr>
              <a:t>Conversations</a:t>
            </a:r>
          </a:p>
          <a:p>
            <a:r>
              <a:rPr lang="en-US" sz="4000" dirty="0">
                <a:solidFill>
                  <a:srgbClr val="FFFFFF"/>
                </a:solidFill>
                <a:latin typeface="Baguet Script" panose="00000500000000000000" pitchFamily="2" charset="0"/>
              </a:rPr>
              <a:t>Collaboration</a:t>
            </a:r>
          </a:p>
          <a:p>
            <a:r>
              <a:rPr lang="en-US" sz="4000" dirty="0">
                <a:solidFill>
                  <a:srgbClr val="FFFFFF"/>
                </a:solidFill>
                <a:latin typeface="Baguet Script" panose="00000500000000000000" pitchFamily="2" charset="0"/>
              </a:rPr>
              <a:t>Community</a:t>
            </a:r>
          </a:p>
          <a:p>
            <a:pPr marL="0" indent="0">
              <a:buNone/>
            </a:pPr>
            <a:endParaRPr lang="en-US" sz="1400" dirty="0">
              <a:solidFill>
                <a:srgbClr val="FFFFFF"/>
              </a:solidFill>
            </a:endParaRPr>
          </a:p>
        </p:txBody>
      </p:sp>
      <p:pic>
        <p:nvPicPr>
          <p:cNvPr id="7" name="Audio 6">
            <a:hlinkClick r:id="" action="ppaction://media"/>
            <a:extLst>
              <a:ext uri="{FF2B5EF4-FFF2-40B4-BE49-F238E27FC236}">
                <a16:creationId xmlns:a16="http://schemas.microsoft.com/office/drawing/2014/main" id="{7F504323-A583-BBD3-842F-3CE56EBD2EC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48725038"/>
      </p:ext>
    </p:extLst>
  </p:cSld>
  <p:clrMapOvr>
    <a:masterClrMapping/>
  </p:clrMapOvr>
  <p:transition spd="slow" advTm="30312">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a setting of candles">
            <a:extLst>
              <a:ext uri="{FF2B5EF4-FFF2-40B4-BE49-F238E27FC236}">
                <a16:creationId xmlns:a16="http://schemas.microsoft.com/office/drawing/2014/main" id="{31601E8E-E24C-1FB9-853C-4B8E2566825E}"/>
              </a:ext>
            </a:extLst>
          </p:cNvPr>
          <p:cNvPicPr>
            <a:picLocks noChangeAspect="1"/>
          </p:cNvPicPr>
          <p:nvPr/>
        </p:nvPicPr>
        <p:blipFill rotWithShape="1">
          <a:blip r:embed="rId4"/>
          <a:srcRect r="6237"/>
          <a:stretch/>
        </p:blipFill>
        <p:spPr>
          <a:xfrm>
            <a:off x="-174430" y="-106126"/>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C8D471-B767-9BB4-7125-C86268154A51}"/>
              </a:ext>
            </a:extLst>
          </p:cNvPr>
          <p:cNvSpPr>
            <a:spLocks noGrp="1"/>
          </p:cNvSpPr>
          <p:nvPr>
            <p:ph type="title"/>
          </p:nvPr>
        </p:nvSpPr>
        <p:spPr>
          <a:xfrm>
            <a:off x="7531610" y="365125"/>
            <a:ext cx="3822189" cy="1899912"/>
          </a:xfrm>
        </p:spPr>
        <p:txBody>
          <a:bodyPr>
            <a:normAutofit/>
          </a:bodyPr>
          <a:lstStyle/>
          <a:p>
            <a:r>
              <a:rPr lang="en-US" sz="4000" dirty="0">
                <a:solidFill>
                  <a:schemeClr val="accent1">
                    <a:lumMod val="50000"/>
                  </a:schemeClr>
                </a:solidFill>
                <a:latin typeface="Baguet Script" panose="00000500000000000000" pitchFamily="2" charset="0"/>
              </a:rPr>
              <a:t>An Exercise…</a:t>
            </a:r>
          </a:p>
        </p:txBody>
      </p:sp>
      <p:sp>
        <p:nvSpPr>
          <p:cNvPr id="3" name="Content Placeholder 2">
            <a:extLst>
              <a:ext uri="{FF2B5EF4-FFF2-40B4-BE49-F238E27FC236}">
                <a16:creationId xmlns:a16="http://schemas.microsoft.com/office/drawing/2014/main" id="{77250E9D-534C-1722-538C-1CFC45D477F7}"/>
              </a:ext>
            </a:extLst>
          </p:cNvPr>
          <p:cNvSpPr>
            <a:spLocks noGrp="1"/>
          </p:cNvSpPr>
          <p:nvPr>
            <p:ph idx="1"/>
          </p:nvPr>
        </p:nvSpPr>
        <p:spPr>
          <a:xfrm>
            <a:off x="8138439" y="1968689"/>
            <a:ext cx="3822189" cy="4215980"/>
          </a:xfrm>
        </p:spPr>
        <p:txBody>
          <a:bodyPr>
            <a:normAutofit lnSpcReduction="10000"/>
          </a:bodyPr>
          <a:lstStyle/>
          <a:p>
            <a:r>
              <a:rPr lang="en-US" dirty="0">
                <a:solidFill>
                  <a:schemeClr val="accent1">
                    <a:lumMod val="50000"/>
                  </a:schemeClr>
                </a:solidFill>
                <a:latin typeface="Baguet Script" panose="00000500000000000000" pitchFamily="2" charset="0"/>
              </a:rPr>
              <a:t>Spiritual Exercises</a:t>
            </a:r>
          </a:p>
          <a:p>
            <a:r>
              <a:rPr lang="en-US" dirty="0">
                <a:solidFill>
                  <a:schemeClr val="accent1">
                    <a:lumMod val="50000"/>
                  </a:schemeClr>
                </a:solidFill>
                <a:latin typeface="Baguet Script" panose="00000500000000000000" pitchFamily="2" charset="0"/>
              </a:rPr>
              <a:t>Reflection and Responses</a:t>
            </a:r>
          </a:p>
          <a:p>
            <a:r>
              <a:rPr lang="en-US" dirty="0">
                <a:solidFill>
                  <a:schemeClr val="accent1">
                    <a:lumMod val="50000"/>
                  </a:schemeClr>
                </a:solidFill>
                <a:latin typeface="Baguet Script" panose="00000500000000000000" pitchFamily="2" charset="0"/>
              </a:rPr>
              <a:t>Refresh and Renew</a:t>
            </a:r>
          </a:p>
          <a:p>
            <a:r>
              <a:rPr lang="en-US" dirty="0">
                <a:solidFill>
                  <a:schemeClr val="accent1">
                    <a:lumMod val="50000"/>
                  </a:schemeClr>
                </a:solidFill>
                <a:latin typeface="Baguet Script" panose="00000500000000000000" pitchFamily="2" charset="0"/>
              </a:rPr>
              <a:t>We Intentionally Live the Ignatian Spirit Through Our Work </a:t>
            </a:r>
          </a:p>
          <a:p>
            <a:r>
              <a:rPr lang="en-US" dirty="0">
                <a:solidFill>
                  <a:schemeClr val="accent1">
                    <a:lumMod val="50000"/>
                  </a:schemeClr>
                </a:solidFill>
                <a:latin typeface="Baguet Script" panose="00000500000000000000" pitchFamily="2" charset="0"/>
              </a:rPr>
              <a:t>Service Rooted in Justice and Love</a:t>
            </a:r>
          </a:p>
          <a:p>
            <a:r>
              <a:rPr lang="en-US" dirty="0">
                <a:solidFill>
                  <a:schemeClr val="accent1">
                    <a:lumMod val="50000"/>
                  </a:schemeClr>
                </a:solidFill>
                <a:latin typeface="Baguet Script" panose="00000500000000000000" pitchFamily="2" charset="0"/>
              </a:rPr>
              <a:t>Living the </a:t>
            </a:r>
            <a:r>
              <a:rPr lang="en-US" dirty="0" err="1">
                <a:solidFill>
                  <a:schemeClr val="accent1">
                    <a:lumMod val="50000"/>
                  </a:schemeClr>
                </a:solidFill>
                <a:latin typeface="Baguet Script" panose="00000500000000000000" pitchFamily="2" charset="0"/>
              </a:rPr>
              <a:t>Magis</a:t>
            </a:r>
            <a:endParaRPr lang="en-US" dirty="0">
              <a:solidFill>
                <a:schemeClr val="accent1">
                  <a:lumMod val="50000"/>
                </a:schemeClr>
              </a:solidFill>
              <a:latin typeface="Baguet Script" panose="00000500000000000000" pitchFamily="2" charset="0"/>
            </a:endParaRPr>
          </a:p>
          <a:p>
            <a:endParaRPr lang="en-US" sz="2000" dirty="0"/>
          </a:p>
        </p:txBody>
      </p:sp>
      <p:pic>
        <p:nvPicPr>
          <p:cNvPr id="7" name="Audio 6">
            <a:hlinkClick r:id="" action="ppaction://media"/>
            <a:extLst>
              <a:ext uri="{FF2B5EF4-FFF2-40B4-BE49-F238E27FC236}">
                <a16:creationId xmlns:a16="http://schemas.microsoft.com/office/drawing/2014/main" id="{985BE42C-0B43-42B5-97E6-4D40076E17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2462902"/>
      </p:ext>
    </p:extLst>
  </p:cSld>
  <p:clrMapOvr>
    <a:masterClrMapping/>
  </p:clrMapOvr>
  <mc:AlternateContent xmlns:mc="http://schemas.openxmlformats.org/markup-compatibility/2006">
    <mc:Choice xmlns:p14="http://schemas.microsoft.com/office/powerpoint/2010/main" Requires="p14">
      <p:transition spd="slow" p14:dur="3900" advTm="44011">
        <p14:glitter pattern="hexagon"/>
      </p:transition>
    </mc:Choice>
    <mc:Fallback>
      <p:transition spd="slow" advTm="44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0.7|0.8"/>
</p:tagLst>
</file>

<file path=ppt/tags/tag2.xml><?xml version="1.0" encoding="utf-8"?>
<p:tagLst xmlns:a="http://schemas.openxmlformats.org/drawingml/2006/main" xmlns:r="http://schemas.openxmlformats.org/officeDocument/2006/relationships" xmlns:p="http://schemas.openxmlformats.org/presentationml/2006/main">
  <p:tag name="TIMING" val="|1.3|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22002</TotalTime>
  <Words>474</Words>
  <Application>Microsoft Office PowerPoint</Application>
  <PresentationFormat>Widescreen</PresentationFormat>
  <Paragraphs>56</Paragraphs>
  <Slides>10</Slides>
  <Notes>2</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Meiryo</vt:lpstr>
      <vt:lpstr>Arial</vt:lpstr>
      <vt:lpstr>Baguet Script</vt:lpstr>
      <vt:lpstr>Calibri</vt:lpstr>
      <vt:lpstr>Calibri Light</vt:lpstr>
      <vt:lpstr>Lato Extended</vt:lpstr>
      <vt:lpstr>Wingdings 3</vt:lpstr>
      <vt:lpstr>Office Theme</vt:lpstr>
      <vt:lpstr>AFMIX Assuring the Future Mission and Identity of Xavier </vt:lpstr>
      <vt:lpstr>Xavier University Mission Statement </vt:lpstr>
      <vt:lpstr>An Opportunity…   -to take a closer look at the essential values of the University, its purpose and direction.</vt:lpstr>
      <vt:lpstr>An Exploration…</vt:lpstr>
      <vt:lpstr>An Examination…</vt:lpstr>
      <vt:lpstr>PowerPoint Presentation</vt:lpstr>
      <vt:lpstr>A Connection…  Bringing satellite campus employees and remote employees together with main campus employees to meet and explore.</vt:lpstr>
      <vt:lpstr>A time to Communicate…</vt:lpstr>
      <vt:lpstr>An Exercise…</vt:lpstr>
      <vt:lpstr>A  blessing…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Jenkins, Deanna</dc:creator>
  <cp:lastModifiedBy>Jenkins, Deanna</cp:lastModifiedBy>
  <cp:revision>34</cp:revision>
  <dcterms:created xsi:type="dcterms:W3CDTF">2021-07-31T18:48:05Z</dcterms:created>
  <dcterms:modified xsi:type="dcterms:W3CDTF">2023-04-23T13:25:00Z</dcterms:modified>
</cp:coreProperties>
</file>