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0" r:id="rId6"/>
    <p:sldId id="269" r:id="rId7"/>
    <p:sldId id="261" r:id="rId8"/>
    <p:sldId id="270" r:id="rId9"/>
    <p:sldId id="262" r:id="rId10"/>
    <p:sldId id="27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11B9-8AB8-42D6-A3FE-C4DDE9A9FD6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691E-E494-42AE-9757-10D0087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1" y="0"/>
            <a:ext cx="7786537" cy="6858000"/>
          </a:xfrm>
          <a:prstGeom prst="rect">
            <a:avLst/>
          </a:prstGeom>
        </p:spPr>
      </p:pic>
      <p:pic>
        <p:nvPicPr>
          <p:cNvPr id="4" name="AFMIX-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75392" y="4697629"/>
            <a:ext cx="1523157" cy="1039706"/>
            <a:chOff x="3375392" y="4697629"/>
            <a:chExt cx="1523157" cy="103970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085046" y="4697629"/>
              <a:ext cx="813503" cy="708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233712">
              <a:off x="3375392" y="5429558"/>
              <a:ext cx="827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Holistic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4289" y="725065"/>
            <a:ext cx="1954982" cy="952858"/>
            <a:chOff x="7264289" y="725065"/>
            <a:chExt cx="1954982" cy="952858"/>
          </a:xfrm>
        </p:grpSpPr>
        <p:sp>
          <p:nvSpPr>
            <p:cNvPr id="13" name="TextBox 12"/>
            <p:cNvSpPr txBox="1"/>
            <p:nvPr/>
          </p:nvSpPr>
          <p:spPr>
            <a:xfrm rot="19086617">
              <a:off x="7945357" y="725065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Greater Good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8900000">
              <a:off x="7264289" y="1661760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67990" y="3337380"/>
            <a:ext cx="1828800" cy="307777"/>
            <a:chOff x="7967990" y="3337380"/>
            <a:chExt cx="1828800" cy="3077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967990" y="3505268"/>
              <a:ext cx="721453" cy="1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47499" y="3337380"/>
              <a:ext cx="1149291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Difference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4652" y="4681179"/>
            <a:ext cx="1068092" cy="1921029"/>
            <a:chOff x="7664652" y="4681179"/>
            <a:chExt cx="1068092" cy="1921029"/>
          </a:xfrm>
        </p:grpSpPr>
        <p:sp>
          <p:nvSpPr>
            <p:cNvPr id="19" name="TextBox 18"/>
            <p:cNvSpPr txBox="1"/>
            <p:nvPr/>
          </p:nvSpPr>
          <p:spPr>
            <a:xfrm rot="2700000">
              <a:off x="7941899" y="5811362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spcCol="91440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Integrative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2700000">
              <a:off x="7179895" y="5165936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44048" y="3265107"/>
            <a:ext cx="1629334" cy="307777"/>
            <a:chOff x="2744048" y="3265107"/>
            <a:chExt cx="1629334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2744048" y="3265107"/>
              <a:ext cx="1341064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Oneness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553668" y="3514978"/>
              <a:ext cx="8197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86678" y="396689"/>
            <a:ext cx="1211871" cy="1627358"/>
            <a:chOff x="3686678" y="396689"/>
            <a:chExt cx="1211871" cy="162735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155709" y="1315637"/>
              <a:ext cx="742840" cy="7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749009">
              <a:off x="3308147" y="775220"/>
              <a:ext cx="1064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Connection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42237" y="6438728"/>
            <a:ext cx="15075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Laura Dickson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1" y="0"/>
            <a:ext cx="778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75392" y="4697629"/>
            <a:ext cx="1523157" cy="1039706"/>
            <a:chOff x="3375392" y="4697629"/>
            <a:chExt cx="1523157" cy="103970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085046" y="4697629"/>
              <a:ext cx="813503" cy="708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233712">
              <a:off x="3375392" y="5429558"/>
              <a:ext cx="827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Holistic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4289" y="725065"/>
            <a:ext cx="1954982" cy="952858"/>
            <a:chOff x="7264289" y="725065"/>
            <a:chExt cx="1954982" cy="952858"/>
          </a:xfrm>
        </p:grpSpPr>
        <p:sp>
          <p:nvSpPr>
            <p:cNvPr id="13" name="TextBox 12"/>
            <p:cNvSpPr txBox="1"/>
            <p:nvPr/>
          </p:nvSpPr>
          <p:spPr>
            <a:xfrm rot="19086617">
              <a:off x="7945357" y="725065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Greater Good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8900000">
              <a:off x="7264289" y="1661760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67990" y="3337380"/>
            <a:ext cx="1828800" cy="307777"/>
            <a:chOff x="7967990" y="3337380"/>
            <a:chExt cx="1828800" cy="3077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967990" y="3505268"/>
              <a:ext cx="721453" cy="1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47499" y="3337380"/>
              <a:ext cx="1149291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Difference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4652" y="4681179"/>
            <a:ext cx="1068092" cy="1921029"/>
            <a:chOff x="7664652" y="4681179"/>
            <a:chExt cx="1068092" cy="1921029"/>
          </a:xfrm>
        </p:grpSpPr>
        <p:sp>
          <p:nvSpPr>
            <p:cNvPr id="19" name="TextBox 18"/>
            <p:cNvSpPr txBox="1"/>
            <p:nvPr/>
          </p:nvSpPr>
          <p:spPr>
            <a:xfrm rot="2700000">
              <a:off x="7941899" y="5811362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spcCol="91440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Integrative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2700000">
              <a:off x="7179895" y="5165936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44048" y="3265107"/>
            <a:ext cx="1629334" cy="307777"/>
            <a:chOff x="2744048" y="3265107"/>
            <a:chExt cx="1629334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2744048" y="3265107"/>
              <a:ext cx="1341064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Oneness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553668" y="3514978"/>
              <a:ext cx="8197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86678" y="396689"/>
            <a:ext cx="1211871" cy="1627358"/>
            <a:chOff x="3686678" y="396689"/>
            <a:chExt cx="1211871" cy="162735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155709" y="1315637"/>
              <a:ext cx="742840" cy="7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749009">
              <a:off x="3308147" y="775220"/>
              <a:ext cx="1064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Connection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9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1" y="0"/>
            <a:ext cx="778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75392" y="4697629"/>
            <a:ext cx="1523157" cy="1039706"/>
            <a:chOff x="3375392" y="4697629"/>
            <a:chExt cx="1523157" cy="103970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085046" y="4697629"/>
              <a:ext cx="813503" cy="708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233712">
              <a:off x="3375392" y="5429558"/>
              <a:ext cx="827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Holistic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4289" y="725065"/>
            <a:ext cx="1954982" cy="952858"/>
            <a:chOff x="7264289" y="725065"/>
            <a:chExt cx="1954982" cy="952858"/>
          </a:xfrm>
        </p:grpSpPr>
        <p:sp>
          <p:nvSpPr>
            <p:cNvPr id="13" name="TextBox 12"/>
            <p:cNvSpPr txBox="1"/>
            <p:nvPr/>
          </p:nvSpPr>
          <p:spPr>
            <a:xfrm rot="19086617">
              <a:off x="7945357" y="725065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Greater Good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8900000">
              <a:off x="7264289" y="1661760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67990" y="3337380"/>
            <a:ext cx="1828800" cy="307777"/>
            <a:chOff x="7967990" y="3337380"/>
            <a:chExt cx="1828800" cy="3077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967990" y="3505268"/>
              <a:ext cx="721453" cy="1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47499" y="3337380"/>
              <a:ext cx="1149291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Difference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4652" y="4681179"/>
            <a:ext cx="1068092" cy="1921029"/>
            <a:chOff x="7664652" y="4681179"/>
            <a:chExt cx="1068092" cy="1921029"/>
          </a:xfrm>
        </p:grpSpPr>
        <p:sp>
          <p:nvSpPr>
            <p:cNvPr id="19" name="TextBox 18"/>
            <p:cNvSpPr txBox="1"/>
            <p:nvPr/>
          </p:nvSpPr>
          <p:spPr>
            <a:xfrm rot="2700000">
              <a:off x="7941899" y="5811362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spcCol="91440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Integrative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2700000">
              <a:off x="7179895" y="5165936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44048" y="3265107"/>
            <a:ext cx="1629334" cy="307777"/>
            <a:chOff x="2744048" y="3265107"/>
            <a:chExt cx="1629334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2744048" y="3265107"/>
              <a:ext cx="1341064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Oneness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553668" y="3514978"/>
              <a:ext cx="8197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86678" y="396689"/>
            <a:ext cx="1211871" cy="1627358"/>
            <a:chOff x="3686678" y="396689"/>
            <a:chExt cx="1211871" cy="162735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155709" y="1315637"/>
              <a:ext cx="742840" cy="7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749009">
              <a:off x="3308147" y="775220"/>
              <a:ext cx="1064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Connection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2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1" y="0"/>
            <a:ext cx="778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75392" y="4697629"/>
            <a:ext cx="1523157" cy="1039706"/>
            <a:chOff x="3375392" y="4697629"/>
            <a:chExt cx="1523157" cy="103970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085046" y="4697629"/>
              <a:ext cx="813503" cy="708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233712">
              <a:off x="3375392" y="5429558"/>
              <a:ext cx="827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Holistic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4289" y="725065"/>
            <a:ext cx="1954982" cy="952858"/>
            <a:chOff x="7264289" y="725065"/>
            <a:chExt cx="1954982" cy="952858"/>
          </a:xfrm>
        </p:grpSpPr>
        <p:sp>
          <p:nvSpPr>
            <p:cNvPr id="13" name="TextBox 12"/>
            <p:cNvSpPr txBox="1"/>
            <p:nvPr/>
          </p:nvSpPr>
          <p:spPr>
            <a:xfrm rot="19086617">
              <a:off x="7945357" y="725065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Greater Good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8900000">
              <a:off x="7264289" y="1661760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67990" y="3337380"/>
            <a:ext cx="1828800" cy="307777"/>
            <a:chOff x="7967990" y="3337380"/>
            <a:chExt cx="1828800" cy="3077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967990" y="3505268"/>
              <a:ext cx="721453" cy="1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47499" y="3337380"/>
              <a:ext cx="1149291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Difference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4652" y="4681179"/>
            <a:ext cx="1068092" cy="1921029"/>
            <a:chOff x="7664652" y="4681179"/>
            <a:chExt cx="1068092" cy="1921029"/>
          </a:xfrm>
        </p:grpSpPr>
        <p:sp>
          <p:nvSpPr>
            <p:cNvPr id="19" name="TextBox 18"/>
            <p:cNvSpPr txBox="1"/>
            <p:nvPr/>
          </p:nvSpPr>
          <p:spPr>
            <a:xfrm rot="2700000">
              <a:off x="7941899" y="5811362"/>
              <a:ext cx="1273914" cy="307777"/>
            </a:xfrm>
            <a:prstGeom prst="rect">
              <a:avLst/>
            </a:prstGeom>
            <a:noFill/>
            <a:effectLst/>
          </p:spPr>
          <p:txBody>
            <a:bodyPr wrap="square" spcCol="91440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Integrative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2700000">
              <a:off x="7179895" y="5165936"/>
              <a:ext cx="985678" cy="1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44048" y="3265107"/>
            <a:ext cx="1629334" cy="307777"/>
            <a:chOff x="2744048" y="3265107"/>
            <a:chExt cx="1629334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2744048" y="3265107"/>
              <a:ext cx="1341064" cy="30777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freezing" dir="t"/>
              </a:scene3d>
              <a:sp3d extrusionH="6350">
                <a:bevelT w="6350"/>
              </a:sp3d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99000" endPos="65000" dist="50800" dir="5400000" sy="-100000" algn="bl" rotWithShape="0"/>
                  </a:effectLst>
                </a:rPr>
                <a:t>Oneness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99000" endPos="65000" dist="50800" dir="5400000" sy="-100000" algn="bl" rotWithShape="0"/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553668" y="3514978"/>
              <a:ext cx="8197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86678" y="396689"/>
            <a:ext cx="1211871" cy="1627358"/>
            <a:chOff x="3686678" y="396689"/>
            <a:chExt cx="1211871" cy="162735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155709" y="1315637"/>
              <a:ext cx="742840" cy="7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749009">
              <a:off x="3308147" y="775220"/>
              <a:ext cx="1064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effectLst>
                    <a:reflection stA="52000" endPos="65000" dist="50800" dir="5400000" sy="-100000" algn="bl" rotWithShape="0"/>
                  </a:effectLst>
                </a:rPr>
                <a:t>Connection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effectLst>
                  <a:reflection stA="52000" endPos="65000" dist="508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2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C320EB88F0E42BBF77915E2E94183" ma:contentTypeVersion="16" ma:contentTypeDescription="Create a new document." ma:contentTypeScope="" ma:versionID="a00130ea40b9539f975e4c5e1cebd60a">
  <xsd:schema xmlns:xsd="http://www.w3.org/2001/XMLSchema" xmlns:xs="http://www.w3.org/2001/XMLSchema" xmlns:p="http://schemas.microsoft.com/office/2006/metadata/properties" xmlns:ns1="http://schemas.microsoft.com/sharepoint/v3" xmlns:ns3="3c9a0a52-7d5e-4848-9522-885a717cedd0" xmlns:ns4="fe6a6e09-d5e5-4aa6-89ab-7ad7875c60c5" targetNamespace="http://schemas.microsoft.com/office/2006/metadata/properties" ma:root="true" ma:fieldsID="ca7aae5b573f14be05b86971643f49bb" ns1:_="" ns3:_="" ns4:_="">
    <xsd:import namespace="http://schemas.microsoft.com/sharepoint/v3"/>
    <xsd:import namespace="3c9a0a52-7d5e-4848-9522-885a717cedd0"/>
    <xsd:import namespace="fe6a6e09-d5e5-4aa6-89ab-7ad7875c60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a0a52-7d5e-4848-9522-885a717ced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a6e09-d5e5-4aa6-89ab-7ad7875c6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F3D4E3-1BB5-4ED3-8410-FB28753CD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9a0a52-7d5e-4848-9522-885a717cedd0"/>
    <ds:schemaRef ds:uri="fe6a6e09-d5e5-4aa6-89ab-7ad7875c6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D657C-B6D8-46BC-BCA1-6DBB0D50E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A80FE1-2758-40E4-9896-65CC1CFC3039}">
  <ds:schemaRefs>
    <ds:schemaRef ds:uri="http://purl.org/dc/elements/1.1/"/>
    <ds:schemaRef ds:uri="http://schemas.microsoft.com/office/2006/metadata/properties"/>
    <ds:schemaRef ds:uri="fe6a6e09-d5e5-4aa6-89ab-7ad7875c60c5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c9a0a52-7d5e-4848-9522-885a717cedd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30</Words>
  <Application>Microsoft Office PowerPoint</Application>
  <PresentationFormat>Widescreen</PresentationFormat>
  <Paragraphs>25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Dickson, Laura</cp:lastModifiedBy>
  <cp:revision>40</cp:revision>
  <dcterms:created xsi:type="dcterms:W3CDTF">2023-03-08T16:11:52Z</dcterms:created>
  <dcterms:modified xsi:type="dcterms:W3CDTF">2023-03-19T20:10:13Z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0x010100454C320EB88F0E42BBF77915E2E94183</vt:lpwstr>
  </property>
</Properties>
</file>