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7" r:id="rId5"/>
    <p:sldId id="294" r:id="rId6"/>
    <p:sldId id="293" r:id="rId7"/>
    <p:sldId id="279" r:id="rId8"/>
    <p:sldId id="280" r:id="rId9"/>
    <p:sldId id="278" r:id="rId10"/>
    <p:sldId id="270" r:id="rId11"/>
    <p:sldId id="281" r:id="rId12"/>
    <p:sldId id="282" r:id="rId13"/>
    <p:sldId id="283" r:id="rId14"/>
    <p:sldId id="284" r:id="rId15"/>
    <p:sldId id="286" r:id="rId16"/>
    <p:sldId id="287" r:id="rId17"/>
    <p:sldId id="288" r:id="rId18"/>
    <p:sldId id="289" r:id="rId19"/>
    <p:sldId id="291" r:id="rId20"/>
    <p:sldId id="292" r:id="rId21"/>
    <p:sldId id="285" r:id="rId22"/>
    <p:sldId id="290" r:id="rId23"/>
    <p:sldId id="277"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0000"/>
    <a:srgbClr val="760000"/>
    <a:srgbClr val="B79949"/>
    <a:srgbClr val="81C341"/>
    <a:srgbClr val="F4C256"/>
    <a:srgbClr val="F05253"/>
    <a:srgbClr val="33C5F0"/>
    <a:srgbClr val="4C4C4D"/>
    <a:srgbClr val="EBEBEB"/>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6FDDA-6850-4045-B277-AE9039AAAD99}" type="datetimeFigureOut">
              <a:rPr lang="en-GB" smtClean="0"/>
              <a:t>12/09/2019</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3DD78-7EAF-49FC-B2ED-8B8E618C58CC}" type="slidenum">
              <a:rPr lang="en-GB" smtClean="0"/>
              <a:t>‹#›</a:t>
            </a:fld>
            <a:endParaRPr lang="en-GB"/>
          </a:p>
        </p:txBody>
      </p:sp>
    </p:spTree>
    <p:extLst>
      <p:ext uri="{BB962C8B-B14F-4D97-AF65-F5344CB8AC3E}">
        <p14:creationId xmlns:p14="http://schemas.microsoft.com/office/powerpoint/2010/main" val="686300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ING LABEL">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1AF81DC8-37C5-4D7B-A50C-BBAF0179B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074" y="1986116"/>
            <a:ext cx="6350764" cy="1708355"/>
          </a:xfrm>
          <a:prstGeom prst="rect">
            <a:avLst/>
          </a:prstGeom>
        </p:spPr>
      </p:pic>
      <p:sp>
        <p:nvSpPr>
          <p:cNvPr id="9" name="pole tekstowe 8">
            <a:extLst>
              <a:ext uri="{FF2B5EF4-FFF2-40B4-BE49-F238E27FC236}">
                <a16:creationId xmlns:a16="http://schemas.microsoft.com/office/drawing/2014/main" id="{45BED9E8-6A42-4B12-8E82-85B55EFDBE9F}"/>
              </a:ext>
            </a:extLst>
          </p:cNvPr>
          <p:cNvSpPr txBox="1"/>
          <p:nvPr userDrawn="1"/>
        </p:nvSpPr>
        <p:spPr>
          <a:xfrm>
            <a:off x="2056122" y="4373178"/>
            <a:ext cx="6204155" cy="1754326"/>
          </a:xfrm>
          <a:prstGeom prst="rect">
            <a:avLst/>
          </a:prstGeom>
          <a:noFill/>
        </p:spPr>
        <p:txBody>
          <a:bodyPr wrap="square" rtlCol="0">
            <a:spAutoFit/>
          </a:bodyPr>
          <a:lstStyle/>
          <a:p>
            <a:endParaRPr lang="pl-PL" sz="1800" dirty="0">
              <a:solidFill>
                <a:schemeClr val="tx1">
                  <a:lumMod val="75000"/>
                  <a:lumOff val="25000"/>
                </a:schemeClr>
              </a:solidFill>
              <a:latin typeface="Lato" panose="020F0502020204030203" pitchFamily="34" charset="-18"/>
            </a:endParaRPr>
          </a:p>
          <a:p>
            <a:r>
              <a:rPr lang="pl-PL" sz="1800" dirty="0">
                <a:solidFill>
                  <a:schemeClr val="tx1">
                    <a:lumMod val="75000"/>
                    <a:lumOff val="25000"/>
                  </a:schemeClr>
                </a:solidFill>
                <a:latin typeface="Lato" panose="020F0502020204030203" pitchFamily="34" charset="-18"/>
              </a:rPr>
              <a:t>General </a:t>
            </a:r>
            <a:r>
              <a:rPr lang="pl-PL" sz="1800" dirty="0" err="1">
                <a:solidFill>
                  <a:schemeClr val="tx1">
                    <a:lumMod val="75000"/>
                    <a:lumOff val="25000"/>
                  </a:schemeClr>
                </a:solidFill>
                <a:latin typeface="Lato" panose="020F0502020204030203" pitchFamily="34" charset="-18"/>
              </a:rPr>
              <a:t>Curia</a:t>
            </a:r>
            <a:r>
              <a:rPr lang="pl-PL" sz="1800" dirty="0">
                <a:solidFill>
                  <a:schemeClr val="tx1">
                    <a:lumMod val="75000"/>
                    <a:lumOff val="25000"/>
                  </a:schemeClr>
                </a:solidFill>
                <a:latin typeface="Lato" panose="020F0502020204030203" pitchFamily="34" charset="-18"/>
              </a:rPr>
              <a:t> of the </a:t>
            </a:r>
            <a:r>
              <a:rPr lang="pl-PL" sz="1800" dirty="0" err="1">
                <a:solidFill>
                  <a:schemeClr val="tx1">
                    <a:lumMod val="75000"/>
                    <a:lumOff val="25000"/>
                  </a:schemeClr>
                </a:solidFill>
                <a:latin typeface="Lato" panose="020F0502020204030203" pitchFamily="34" charset="-18"/>
              </a:rPr>
              <a:t>Society</a:t>
            </a:r>
            <a:r>
              <a:rPr lang="pl-PL" sz="1800" dirty="0">
                <a:solidFill>
                  <a:schemeClr val="tx1">
                    <a:lumMod val="75000"/>
                    <a:lumOff val="25000"/>
                  </a:schemeClr>
                </a:solidFill>
                <a:latin typeface="Lato" panose="020F0502020204030203" pitchFamily="34" charset="-18"/>
              </a:rPr>
              <a:t> of </a:t>
            </a:r>
            <a:r>
              <a:rPr lang="pl-PL" sz="1800" dirty="0" err="1">
                <a:solidFill>
                  <a:schemeClr val="tx1">
                    <a:lumMod val="75000"/>
                    <a:lumOff val="25000"/>
                  </a:schemeClr>
                </a:solidFill>
                <a:latin typeface="Lato" panose="020F0502020204030203" pitchFamily="34" charset="-18"/>
              </a:rPr>
              <a:t>Jesus</a:t>
            </a:r>
            <a:endParaRPr lang="pl-PL" sz="1800" dirty="0">
              <a:solidFill>
                <a:schemeClr val="tx1">
                  <a:lumMod val="75000"/>
                  <a:lumOff val="25000"/>
                </a:schemeClr>
              </a:solidFill>
              <a:latin typeface="Lato" panose="020F0502020204030203" pitchFamily="34" charset="-18"/>
            </a:endParaRPr>
          </a:p>
          <a:p>
            <a:r>
              <a:rPr lang="it-IT" sz="1800" b="0" i="0" kern="1200" dirty="0">
                <a:solidFill>
                  <a:schemeClr val="tx1">
                    <a:lumMod val="75000"/>
                    <a:lumOff val="25000"/>
                  </a:schemeClr>
                </a:solidFill>
                <a:effectLst/>
                <a:latin typeface="Lato" panose="020F0502020204030203" pitchFamily="34" charset="-18"/>
                <a:ea typeface="+mn-ea"/>
                <a:cs typeface="+mn-cs"/>
              </a:rPr>
              <a:t>Borgo S. Spirito, 4 - 00193 –</a:t>
            </a:r>
            <a:r>
              <a:rPr lang="pl-PL" sz="1800" b="0" i="0" kern="1200" dirty="0">
                <a:solidFill>
                  <a:schemeClr val="tx1">
                    <a:lumMod val="75000"/>
                    <a:lumOff val="25000"/>
                  </a:schemeClr>
                </a:solidFill>
                <a:effectLst/>
                <a:latin typeface="Lato" panose="020F0502020204030203" pitchFamily="34" charset="-18"/>
                <a:ea typeface="+mn-ea"/>
                <a:cs typeface="+mn-cs"/>
              </a:rPr>
              <a:t> Rome</a:t>
            </a:r>
          </a:p>
          <a:p>
            <a:endParaRPr lang="pl-PL" sz="1800" b="0" i="0" kern="1200" dirty="0">
              <a:solidFill>
                <a:schemeClr val="tx1">
                  <a:lumMod val="75000"/>
                  <a:lumOff val="25000"/>
                </a:schemeClr>
              </a:solidFill>
              <a:effectLst/>
              <a:latin typeface="Lato" panose="020F0502020204030203" pitchFamily="34" charset="-18"/>
              <a:ea typeface="+mn-ea"/>
              <a:cs typeface="+mn-cs"/>
            </a:endParaRPr>
          </a:p>
          <a:p>
            <a:r>
              <a:rPr lang="pl-PL" sz="1800" b="0" i="0" kern="1200" dirty="0">
                <a:solidFill>
                  <a:schemeClr val="tx1">
                    <a:lumMod val="75000"/>
                    <a:lumOff val="25000"/>
                  </a:schemeClr>
                </a:solidFill>
                <a:effectLst/>
                <a:latin typeface="Lato" panose="020F0502020204030203" pitchFamily="34" charset="-18"/>
                <a:ea typeface="+mn-ea"/>
                <a:cs typeface="+mn-cs"/>
              </a:rPr>
              <a:t>www.sjcuria.global</a:t>
            </a:r>
          </a:p>
          <a:p>
            <a:r>
              <a:rPr lang="pl-PL" sz="1800" b="0" i="0" kern="1200" dirty="0">
                <a:solidFill>
                  <a:schemeClr val="tx1">
                    <a:lumMod val="75000"/>
                    <a:lumOff val="25000"/>
                  </a:schemeClr>
                </a:solidFill>
                <a:effectLst/>
                <a:latin typeface="Lato" panose="020F0502020204030203" pitchFamily="34" charset="-18"/>
                <a:ea typeface="+mn-ea"/>
                <a:cs typeface="+mn-cs"/>
              </a:rPr>
              <a:t>www.jesuits.global</a:t>
            </a:r>
            <a:endParaRPr lang="pl-PL" sz="1800" dirty="0">
              <a:solidFill>
                <a:schemeClr val="tx1">
                  <a:lumMod val="75000"/>
                  <a:lumOff val="25000"/>
                </a:schemeClr>
              </a:solidFill>
              <a:latin typeface="Lato" panose="020F0502020204030203" pitchFamily="34" charset="-18"/>
            </a:endParaRPr>
          </a:p>
        </p:txBody>
      </p:sp>
      <p:sp>
        <p:nvSpPr>
          <p:cNvPr id="14" name="Prostokąt 13">
            <a:extLst>
              <a:ext uri="{FF2B5EF4-FFF2-40B4-BE49-F238E27FC236}">
                <a16:creationId xmlns:a16="http://schemas.microsoft.com/office/drawing/2014/main" id="{054D45D2-5EC1-417D-BB34-570DFACF0C72}"/>
              </a:ext>
            </a:extLst>
          </p:cNvPr>
          <p:cNvSpPr/>
          <p:nvPr userDrawn="1"/>
        </p:nvSpPr>
        <p:spPr>
          <a:xfrm>
            <a:off x="10655708" y="0"/>
            <a:ext cx="698092" cy="1480383"/>
          </a:xfrm>
          <a:prstGeom prst="rect">
            <a:avLst/>
          </a:prstGeom>
          <a:solidFill>
            <a:srgbClr val="B7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669CF025-594E-4542-B9CD-F56417B8C3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3247" y="732902"/>
            <a:ext cx="603013" cy="599998"/>
          </a:xfrm>
          <a:prstGeom prst="rect">
            <a:avLst/>
          </a:prstGeom>
        </p:spPr>
      </p:pic>
      <p:sp>
        <p:nvSpPr>
          <p:cNvPr id="3" name="Symbol zastępczy tekstu 2">
            <a:extLst>
              <a:ext uri="{FF2B5EF4-FFF2-40B4-BE49-F238E27FC236}">
                <a16:creationId xmlns:a16="http://schemas.microsoft.com/office/drawing/2014/main" id="{98314C54-B70C-426A-875A-8BBE02EF101E}"/>
              </a:ext>
            </a:extLst>
          </p:cNvPr>
          <p:cNvSpPr>
            <a:spLocks noGrp="1"/>
          </p:cNvSpPr>
          <p:nvPr>
            <p:ph type="body" sz="quarter" idx="10" hasCustomPrompt="1"/>
          </p:nvPr>
        </p:nvSpPr>
        <p:spPr>
          <a:xfrm>
            <a:off x="2056122" y="4049205"/>
            <a:ext cx="7058381" cy="532627"/>
          </a:xfrm>
        </p:spPr>
        <p:txBody>
          <a:bodyPr/>
          <a:lstStyle>
            <a:lvl1pPr marL="0" indent="0">
              <a:buNone/>
              <a:defRPr>
                <a:solidFill>
                  <a:srgbClr val="7F0000"/>
                </a:solidFill>
              </a:defRPr>
            </a:lvl1pPr>
          </a:lstStyle>
          <a:p>
            <a:pPr lvl="0"/>
            <a:r>
              <a:rPr lang="pl-PL" dirty="0" err="1"/>
              <a:t>Name</a:t>
            </a:r>
            <a:r>
              <a:rPr lang="pl-PL" dirty="0"/>
              <a:t> of the </a:t>
            </a:r>
            <a:r>
              <a:rPr lang="pl-PL" dirty="0" err="1"/>
              <a:t>office</a:t>
            </a:r>
            <a:endParaRPr lang="en-GB" dirty="0"/>
          </a:p>
        </p:txBody>
      </p:sp>
    </p:spTree>
    <p:extLst>
      <p:ext uri="{BB962C8B-B14F-4D97-AF65-F5344CB8AC3E}">
        <p14:creationId xmlns:p14="http://schemas.microsoft.com/office/powerpoint/2010/main" val="423680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S 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182EEB-50ED-4F93-A4EA-CE1C98FDB873}"/>
              </a:ext>
            </a:extLst>
          </p:cNvPr>
          <p:cNvSpPr>
            <a:spLocks noGrp="1"/>
          </p:cNvSpPr>
          <p:nvPr>
            <p:ph type="title" hasCustomPrompt="1"/>
          </p:nvPr>
        </p:nvSpPr>
        <p:spPr/>
        <p:txBody>
          <a:bodyPr/>
          <a:lstStyle>
            <a:lvl1pPr>
              <a:defRPr/>
            </a:lvl1pPr>
          </a:lstStyle>
          <a:p>
            <a:r>
              <a:rPr lang="pl-PL" dirty="0" err="1"/>
              <a:t>Title</a:t>
            </a:r>
            <a:endParaRPr lang="pl-PL" dirty="0"/>
          </a:p>
        </p:txBody>
      </p:sp>
      <p:sp>
        <p:nvSpPr>
          <p:cNvPr id="3" name="Symbol zastępczy zawartości 2">
            <a:extLst>
              <a:ext uri="{FF2B5EF4-FFF2-40B4-BE49-F238E27FC236}">
                <a16:creationId xmlns:a16="http://schemas.microsoft.com/office/drawing/2014/main" id="{B3675EE9-AD80-4BA3-AEBE-54E66F0DF60F}"/>
              </a:ext>
            </a:extLst>
          </p:cNvPr>
          <p:cNvSpPr>
            <a:spLocks noGrp="1"/>
          </p:cNvSpPr>
          <p:nvPr>
            <p:ph sz="half" idx="1" hasCustomPrompt="1"/>
          </p:nvPr>
        </p:nvSpPr>
        <p:spPr>
          <a:xfrm>
            <a:off x="838200" y="1825625"/>
            <a:ext cx="5181600" cy="43513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pl-PL" dirty="0" err="1"/>
              <a:t>Click</a:t>
            </a:r>
            <a:r>
              <a:rPr lang="pl-PL" dirty="0"/>
              <a:t> to </a:t>
            </a:r>
            <a:r>
              <a:rPr lang="pl-PL" dirty="0" err="1"/>
              <a:t>edit</a:t>
            </a:r>
            <a:endParaRPr lang="pl-PL" dirty="0"/>
          </a:p>
        </p:txBody>
      </p:sp>
      <p:sp>
        <p:nvSpPr>
          <p:cNvPr id="4" name="Symbol zastępczy zawartości 3">
            <a:extLst>
              <a:ext uri="{FF2B5EF4-FFF2-40B4-BE49-F238E27FC236}">
                <a16:creationId xmlns:a16="http://schemas.microsoft.com/office/drawing/2014/main" id="{B24BD777-ED67-41AA-8E99-1C27413336AD}"/>
              </a:ext>
            </a:extLst>
          </p:cNvPr>
          <p:cNvSpPr>
            <a:spLocks noGrp="1"/>
          </p:cNvSpPr>
          <p:nvPr>
            <p:ph sz="half" idx="2" hasCustomPrompt="1"/>
          </p:nvPr>
        </p:nvSpPr>
        <p:spPr>
          <a:xfrm>
            <a:off x="6172200" y="1825625"/>
            <a:ext cx="5181600" cy="43513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pl-PL" dirty="0" err="1"/>
              <a:t>Click</a:t>
            </a:r>
            <a:r>
              <a:rPr lang="pl-PL" dirty="0"/>
              <a:t> to </a:t>
            </a:r>
            <a:r>
              <a:rPr lang="pl-PL" dirty="0" err="1"/>
              <a:t>edit</a:t>
            </a:r>
            <a:endParaRPr lang="pl-PL" dirty="0"/>
          </a:p>
        </p:txBody>
      </p:sp>
      <p:sp>
        <p:nvSpPr>
          <p:cNvPr id="5" name="Symbol zastępczy daty 4">
            <a:extLst>
              <a:ext uri="{FF2B5EF4-FFF2-40B4-BE49-F238E27FC236}">
                <a16:creationId xmlns:a16="http://schemas.microsoft.com/office/drawing/2014/main" id="{DA1623A9-FED1-4E06-8476-B72152D4BE8D}"/>
              </a:ext>
            </a:extLst>
          </p:cNvPr>
          <p:cNvSpPr>
            <a:spLocks noGrp="1"/>
          </p:cNvSpPr>
          <p:nvPr>
            <p:ph type="dt" sz="half" idx="10"/>
          </p:nvPr>
        </p:nvSpPr>
        <p:spPr/>
        <p:txBody>
          <a:bodyPr/>
          <a:lstStyle/>
          <a:p>
            <a:fld id="{8802E284-AAD6-46BB-AC83-784B63FE6BFE}" type="datetime1">
              <a:rPr lang="pl-PL" smtClean="0"/>
              <a:t>12.09.2019</a:t>
            </a:fld>
            <a:endParaRPr lang="pl-PL"/>
          </a:p>
        </p:txBody>
      </p:sp>
      <p:sp>
        <p:nvSpPr>
          <p:cNvPr id="6" name="Symbol zastępczy stopki 5">
            <a:extLst>
              <a:ext uri="{FF2B5EF4-FFF2-40B4-BE49-F238E27FC236}">
                <a16:creationId xmlns:a16="http://schemas.microsoft.com/office/drawing/2014/main" id="{A1307A91-A1D6-405F-AFA1-1ADCBDA2E27F}"/>
              </a:ext>
            </a:extLst>
          </p:cNvPr>
          <p:cNvSpPr>
            <a:spLocks noGrp="1"/>
          </p:cNvSpPr>
          <p:nvPr>
            <p:ph type="ftr" sz="quarter" idx="11"/>
          </p:nvPr>
        </p:nvSpPr>
        <p:spPr/>
        <p:txBody>
          <a:bodyPr/>
          <a:lstStyle/>
          <a:p>
            <a:r>
              <a:rPr lang="pl-PL" dirty="0" err="1"/>
              <a:t>Footer</a:t>
            </a:r>
            <a:r>
              <a:rPr lang="pl-PL" dirty="0"/>
              <a:t> </a:t>
            </a:r>
            <a:r>
              <a:rPr lang="pl-PL" dirty="0" err="1"/>
              <a:t>information</a:t>
            </a:r>
            <a:endParaRPr lang="pl-PL" dirty="0"/>
          </a:p>
        </p:txBody>
      </p:sp>
      <p:sp>
        <p:nvSpPr>
          <p:cNvPr id="7" name="Symbol zastępczy numeru slajdu 6">
            <a:extLst>
              <a:ext uri="{FF2B5EF4-FFF2-40B4-BE49-F238E27FC236}">
                <a16:creationId xmlns:a16="http://schemas.microsoft.com/office/drawing/2014/main" id="{EF9D172D-BBB3-4BF7-8CEA-1BDA69A93055}"/>
              </a:ext>
            </a:extLst>
          </p:cNvPr>
          <p:cNvSpPr>
            <a:spLocks noGrp="1"/>
          </p:cNvSpPr>
          <p:nvPr>
            <p:ph type="sldNum" sz="quarter" idx="12"/>
          </p:nvPr>
        </p:nvSpPr>
        <p:spPr/>
        <p:txBody>
          <a:bodyPr/>
          <a:lstStyle/>
          <a:p>
            <a:fld id="{47B24AC5-9FBC-45CC-8EFA-ACA720BD8FEE}" type="slidenum">
              <a:rPr lang="pl-PL" smtClean="0"/>
              <a:t>‹#›</a:t>
            </a:fld>
            <a:endParaRPr lang="pl-PL"/>
          </a:p>
        </p:txBody>
      </p:sp>
      <p:sp>
        <p:nvSpPr>
          <p:cNvPr id="8" name="Prostokąt 7">
            <a:extLst>
              <a:ext uri="{FF2B5EF4-FFF2-40B4-BE49-F238E27FC236}">
                <a16:creationId xmlns:a16="http://schemas.microsoft.com/office/drawing/2014/main" id="{54B74A38-04A2-463E-A0C1-BB89F2120DD1}"/>
              </a:ext>
            </a:extLst>
          </p:cNvPr>
          <p:cNvSpPr/>
          <p:nvPr userDrawn="1"/>
        </p:nvSpPr>
        <p:spPr>
          <a:xfrm>
            <a:off x="10655708" y="0"/>
            <a:ext cx="698092" cy="1480383"/>
          </a:xfrm>
          <a:prstGeom prst="rect">
            <a:avLst/>
          </a:prstGeom>
          <a:solidFill>
            <a:srgbClr val="B7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a:extLst>
              <a:ext uri="{FF2B5EF4-FFF2-40B4-BE49-F238E27FC236}">
                <a16:creationId xmlns:a16="http://schemas.microsoft.com/office/drawing/2014/main" id="{7698E92C-B7F2-4364-B5CC-8C78A1349E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3247" y="732902"/>
            <a:ext cx="603013" cy="599998"/>
          </a:xfrm>
          <a:prstGeom prst="rect">
            <a:avLst/>
          </a:prstGeom>
        </p:spPr>
      </p:pic>
    </p:spTree>
    <p:extLst>
      <p:ext uri="{BB962C8B-B14F-4D97-AF65-F5344CB8AC3E}">
        <p14:creationId xmlns:p14="http://schemas.microsoft.com/office/powerpoint/2010/main" val="61990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LUMNS 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3B0E47-8026-44FA-9FA4-9FA1F2EA021B}"/>
              </a:ext>
            </a:extLst>
          </p:cNvPr>
          <p:cNvSpPr>
            <a:spLocks noGrp="1"/>
          </p:cNvSpPr>
          <p:nvPr>
            <p:ph type="title" hasCustomPrompt="1"/>
          </p:nvPr>
        </p:nvSpPr>
        <p:spPr>
          <a:xfrm>
            <a:off x="839788" y="365125"/>
            <a:ext cx="10515600" cy="1325563"/>
          </a:xfrm>
        </p:spPr>
        <p:txBody>
          <a:bodyPr/>
          <a:lstStyle>
            <a:lvl1pPr>
              <a:defRPr/>
            </a:lvl1pPr>
          </a:lstStyle>
          <a:p>
            <a:r>
              <a:rPr lang="pl-PL" dirty="0" err="1"/>
              <a:t>Title</a:t>
            </a:r>
            <a:endParaRPr lang="pl-PL" dirty="0"/>
          </a:p>
        </p:txBody>
      </p:sp>
      <p:sp>
        <p:nvSpPr>
          <p:cNvPr id="3" name="Symbol zastępczy tekstu 2">
            <a:extLst>
              <a:ext uri="{FF2B5EF4-FFF2-40B4-BE49-F238E27FC236}">
                <a16:creationId xmlns:a16="http://schemas.microsoft.com/office/drawing/2014/main" id="{88B4E820-9075-4588-89BE-87550161F28C}"/>
              </a:ext>
            </a:extLst>
          </p:cNvPr>
          <p:cNvSpPr>
            <a:spLocks noGrp="1"/>
          </p:cNvSpPr>
          <p:nvPr>
            <p:ph type="body" idx="1" hasCustomPrompt="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err="1"/>
              <a:t>Header</a:t>
            </a:r>
            <a:endParaRPr lang="pl-PL" dirty="0"/>
          </a:p>
        </p:txBody>
      </p:sp>
      <p:sp>
        <p:nvSpPr>
          <p:cNvPr id="4" name="Symbol zastępczy zawartości 3">
            <a:extLst>
              <a:ext uri="{FF2B5EF4-FFF2-40B4-BE49-F238E27FC236}">
                <a16:creationId xmlns:a16="http://schemas.microsoft.com/office/drawing/2014/main" id="{30948A8A-4B8B-4779-9116-5E553526CA1B}"/>
              </a:ext>
            </a:extLst>
          </p:cNvPr>
          <p:cNvSpPr>
            <a:spLocks noGrp="1"/>
          </p:cNvSpPr>
          <p:nvPr>
            <p:ph sz="half" idx="2" hasCustomPrompt="1"/>
          </p:nvPr>
        </p:nvSpPr>
        <p:spPr>
          <a:xfrm>
            <a:off x="839788" y="2505075"/>
            <a:ext cx="5157787" cy="3684588"/>
          </a:xfrm>
        </p:spPr>
        <p:txBody>
          <a:bodyPr/>
          <a:lstStyle>
            <a:lvl1pPr>
              <a:defRPr/>
            </a:lvl1pPr>
            <a:lvl2pPr>
              <a:defRPr/>
            </a:lvl2pPr>
            <a:lvl3pPr>
              <a:defRPr/>
            </a:lvl3pPr>
            <a:lvl4pPr>
              <a:defRPr/>
            </a:lvl4pPr>
            <a:lvl5pPr>
              <a:defRPr/>
            </a:lvl5pPr>
          </a:lstStyle>
          <a:p>
            <a:pPr lvl="0"/>
            <a:r>
              <a:rPr lang="pl-PL" dirty="0"/>
              <a:t>Level 1</a:t>
            </a:r>
          </a:p>
          <a:p>
            <a:pPr lvl="1"/>
            <a:r>
              <a:rPr lang="pl-PL" dirty="0"/>
              <a:t>Level2</a:t>
            </a:r>
          </a:p>
          <a:p>
            <a:pPr lvl="2"/>
            <a:r>
              <a:rPr lang="pl-PL" dirty="0"/>
              <a:t>Level 3</a:t>
            </a:r>
          </a:p>
          <a:p>
            <a:pPr lvl="3"/>
            <a:r>
              <a:rPr lang="pl-PL" dirty="0"/>
              <a:t>Level 4</a:t>
            </a:r>
          </a:p>
          <a:p>
            <a:pPr lvl="4"/>
            <a:r>
              <a:rPr lang="pl-PL" dirty="0"/>
              <a:t>Level 5</a:t>
            </a:r>
          </a:p>
        </p:txBody>
      </p:sp>
      <p:sp>
        <p:nvSpPr>
          <p:cNvPr id="5" name="Symbol zastępczy tekstu 4">
            <a:extLst>
              <a:ext uri="{FF2B5EF4-FFF2-40B4-BE49-F238E27FC236}">
                <a16:creationId xmlns:a16="http://schemas.microsoft.com/office/drawing/2014/main" id="{DE3330B7-9B0F-452B-AB47-7E59A21604E5}"/>
              </a:ext>
            </a:extLst>
          </p:cNvPr>
          <p:cNvSpPr>
            <a:spLocks noGrp="1"/>
          </p:cNvSpPr>
          <p:nvPr>
            <p:ph type="body" sz="quarter" idx="3" hasCustomPrompt="1"/>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err="1"/>
              <a:t>Header</a:t>
            </a:r>
            <a:endParaRPr lang="pl-PL" dirty="0"/>
          </a:p>
        </p:txBody>
      </p:sp>
      <p:sp>
        <p:nvSpPr>
          <p:cNvPr id="6" name="Symbol zastępczy zawartości 5">
            <a:extLst>
              <a:ext uri="{FF2B5EF4-FFF2-40B4-BE49-F238E27FC236}">
                <a16:creationId xmlns:a16="http://schemas.microsoft.com/office/drawing/2014/main" id="{F43CDDAB-73E9-4951-A311-410A754D0019}"/>
              </a:ext>
            </a:extLst>
          </p:cNvPr>
          <p:cNvSpPr>
            <a:spLocks noGrp="1"/>
          </p:cNvSpPr>
          <p:nvPr>
            <p:ph sz="quarter" idx="4" hasCustomPrompt="1"/>
          </p:nvPr>
        </p:nvSpPr>
        <p:spPr>
          <a:xfrm>
            <a:off x="6172200" y="2505075"/>
            <a:ext cx="5183188" cy="3684588"/>
          </a:xfrm>
        </p:spPr>
        <p:txBody>
          <a:bodyPr/>
          <a:lstStyle>
            <a:lvl1pPr>
              <a:defRPr/>
            </a:lvl1pPr>
            <a:lvl2pPr>
              <a:defRPr/>
            </a:lvl2pPr>
            <a:lvl4pPr>
              <a:defRPr/>
            </a:lvl4pPr>
          </a:lstStyle>
          <a:p>
            <a:pPr lvl="0"/>
            <a:r>
              <a:rPr lang="pl-PL" dirty="0"/>
              <a:t>Level 1</a:t>
            </a:r>
          </a:p>
          <a:p>
            <a:pPr lvl="1"/>
            <a:r>
              <a:rPr lang="pl-PL" dirty="0"/>
              <a:t>Level2</a:t>
            </a:r>
          </a:p>
          <a:p>
            <a:pPr lvl="2"/>
            <a:r>
              <a:rPr lang="pl-PL" dirty="0"/>
              <a:t>Level 3</a:t>
            </a:r>
          </a:p>
          <a:p>
            <a:pPr lvl="3"/>
            <a:r>
              <a:rPr lang="pl-PL" dirty="0"/>
              <a:t>Level 4</a:t>
            </a:r>
          </a:p>
          <a:p>
            <a:pPr lvl="4"/>
            <a:r>
              <a:rPr lang="pl-PL" dirty="0"/>
              <a:t>Level 5</a:t>
            </a:r>
          </a:p>
        </p:txBody>
      </p:sp>
      <p:sp>
        <p:nvSpPr>
          <p:cNvPr id="7" name="Symbol zastępczy daty 6">
            <a:extLst>
              <a:ext uri="{FF2B5EF4-FFF2-40B4-BE49-F238E27FC236}">
                <a16:creationId xmlns:a16="http://schemas.microsoft.com/office/drawing/2014/main" id="{BA2A60B7-DF92-4C32-B694-3E9920075A61}"/>
              </a:ext>
            </a:extLst>
          </p:cNvPr>
          <p:cNvSpPr>
            <a:spLocks noGrp="1"/>
          </p:cNvSpPr>
          <p:nvPr>
            <p:ph type="dt" sz="half" idx="10"/>
          </p:nvPr>
        </p:nvSpPr>
        <p:spPr/>
        <p:txBody>
          <a:bodyPr/>
          <a:lstStyle/>
          <a:p>
            <a:fld id="{B5FD1CEE-A415-43EE-A41B-ABB7FB940CFD}" type="datetime1">
              <a:rPr lang="pl-PL" smtClean="0"/>
              <a:t>12.09.2019</a:t>
            </a:fld>
            <a:endParaRPr lang="pl-PL"/>
          </a:p>
        </p:txBody>
      </p:sp>
      <p:sp>
        <p:nvSpPr>
          <p:cNvPr id="8" name="Symbol zastępczy stopki 7">
            <a:extLst>
              <a:ext uri="{FF2B5EF4-FFF2-40B4-BE49-F238E27FC236}">
                <a16:creationId xmlns:a16="http://schemas.microsoft.com/office/drawing/2014/main" id="{1FCE85D4-D503-4E0A-A94C-1102B36F89CE}"/>
              </a:ext>
            </a:extLst>
          </p:cNvPr>
          <p:cNvSpPr>
            <a:spLocks noGrp="1"/>
          </p:cNvSpPr>
          <p:nvPr>
            <p:ph type="ftr" sz="quarter" idx="11"/>
          </p:nvPr>
        </p:nvSpPr>
        <p:spPr/>
        <p:txBody>
          <a:bodyPr/>
          <a:lstStyle/>
          <a:p>
            <a:r>
              <a:rPr lang="pl-PL" dirty="0" err="1"/>
              <a:t>Footer</a:t>
            </a:r>
            <a:r>
              <a:rPr lang="pl-PL" dirty="0"/>
              <a:t> </a:t>
            </a:r>
            <a:r>
              <a:rPr lang="pl-PL" dirty="0" err="1"/>
              <a:t>information</a:t>
            </a:r>
            <a:endParaRPr lang="pl-PL" dirty="0"/>
          </a:p>
        </p:txBody>
      </p:sp>
      <p:sp>
        <p:nvSpPr>
          <p:cNvPr id="9" name="Symbol zastępczy numeru slajdu 8">
            <a:extLst>
              <a:ext uri="{FF2B5EF4-FFF2-40B4-BE49-F238E27FC236}">
                <a16:creationId xmlns:a16="http://schemas.microsoft.com/office/drawing/2014/main" id="{3173395A-A3AE-4AB1-AC38-B55630D9A261}"/>
              </a:ext>
            </a:extLst>
          </p:cNvPr>
          <p:cNvSpPr>
            <a:spLocks noGrp="1"/>
          </p:cNvSpPr>
          <p:nvPr>
            <p:ph type="sldNum" sz="quarter" idx="12"/>
          </p:nvPr>
        </p:nvSpPr>
        <p:spPr/>
        <p:txBody>
          <a:bodyPr/>
          <a:lstStyle/>
          <a:p>
            <a:fld id="{47B24AC5-9FBC-45CC-8EFA-ACA720BD8FEE}" type="slidenum">
              <a:rPr lang="pl-PL" smtClean="0"/>
              <a:t>‹#›</a:t>
            </a:fld>
            <a:endParaRPr lang="pl-PL"/>
          </a:p>
        </p:txBody>
      </p:sp>
      <p:sp>
        <p:nvSpPr>
          <p:cNvPr id="10" name="Prostokąt 9">
            <a:extLst>
              <a:ext uri="{FF2B5EF4-FFF2-40B4-BE49-F238E27FC236}">
                <a16:creationId xmlns:a16="http://schemas.microsoft.com/office/drawing/2014/main" id="{9D7D8188-5745-47C6-A4C1-53661CF0C26D}"/>
              </a:ext>
            </a:extLst>
          </p:cNvPr>
          <p:cNvSpPr/>
          <p:nvPr userDrawn="1"/>
        </p:nvSpPr>
        <p:spPr>
          <a:xfrm>
            <a:off x="10655708" y="0"/>
            <a:ext cx="698092" cy="1480383"/>
          </a:xfrm>
          <a:prstGeom prst="rect">
            <a:avLst/>
          </a:prstGeom>
          <a:solidFill>
            <a:srgbClr val="B7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1C54DA2B-8B27-47BA-8BB5-1FFE688CFD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3247" y="732902"/>
            <a:ext cx="603013" cy="599998"/>
          </a:xfrm>
          <a:prstGeom prst="rect">
            <a:avLst/>
          </a:prstGeom>
        </p:spPr>
      </p:pic>
    </p:spTree>
    <p:extLst>
      <p:ext uri="{BB962C8B-B14F-4D97-AF65-F5344CB8AC3E}">
        <p14:creationId xmlns:p14="http://schemas.microsoft.com/office/powerpoint/2010/main" val="1647412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6">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2F3CD2-8CE7-4695-AB23-0A400CC7C34B}"/>
              </a:ext>
            </a:extLst>
          </p:cNvPr>
          <p:cNvSpPr>
            <a:spLocks noGrp="1"/>
          </p:cNvSpPr>
          <p:nvPr>
            <p:ph type="title" hasCustomPrompt="1"/>
          </p:nvPr>
        </p:nvSpPr>
        <p:spPr/>
        <p:txBody>
          <a:bodyPr/>
          <a:lstStyle>
            <a:lvl1pPr>
              <a:defRPr/>
            </a:lvl1pPr>
          </a:lstStyle>
          <a:p>
            <a:r>
              <a:rPr lang="pl-PL" dirty="0" err="1"/>
              <a:t>Title</a:t>
            </a:r>
            <a:endParaRPr lang="pl-PL" dirty="0"/>
          </a:p>
        </p:txBody>
      </p:sp>
      <p:sp>
        <p:nvSpPr>
          <p:cNvPr id="3" name="Symbol zastępczy daty 2">
            <a:extLst>
              <a:ext uri="{FF2B5EF4-FFF2-40B4-BE49-F238E27FC236}">
                <a16:creationId xmlns:a16="http://schemas.microsoft.com/office/drawing/2014/main" id="{7BDCD789-0BF4-43EE-886D-3E840116F29F}"/>
              </a:ext>
            </a:extLst>
          </p:cNvPr>
          <p:cNvSpPr>
            <a:spLocks noGrp="1"/>
          </p:cNvSpPr>
          <p:nvPr>
            <p:ph type="dt" sz="half" idx="10"/>
          </p:nvPr>
        </p:nvSpPr>
        <p:spPr/>
        <p:txBody>
          <a:bodyPr/>
          <a:lstStyle/>
          <a:p>
            <a:fld id="{003CEE8C-58BB-4409-BFA6-E7517B9ABDE5}" type="datetime1">
              <a:rPr lang="pl-PL" smtClean="0"/>
              <a:t>12.09.2019</a:t>
            </a:fld>
            <a:endParaRPr lang="pl-PL"/>
          </a:p>
        </p:txBody>
      </p:sp>
      <p:sp>
        <p:nvSpPr>
          <p:cNvPr id="4" name="Symbol zastępczy stopki 3">
            <a:extLst>
              <a:ext uri="{FF2B5EF4-FFF2-40B4-BE49-F238E27FC236}">
                <a16:creationId xmlns:a16="http://schemas.microsoft.com/office/drawing/2014/main" id="{980A613F-2EDB-48CF-A8AB-770D03ADAC6A}"/>
              </a:ext>
            </a:extLst>
          </p:cNvPr>
          <p:cNvSpPr>
            <a:spLocks noGrp="1"/>
          </p:cNvSpPr>
          <p:nvPr>
            <p:ph type="ftr" sz="quarter" idx="11"/>
          </p:nvPr>
        </p:nvSpPr>
        <p:spPr/>
        <p:txBody>
          <a:bodyPr/>
          <a:lstStyle/>
          <a:p>
            <a:r>
              <a:rPr lang="pl-PL" dirty="0" err="1"/>
              <a:t>Footer</a:t>
            </a:r>
            <a:r>
              <a:rPr lang="pl-PL" dirty="0"/>
              <a:t> </a:t>
            </a:r>
            <a:r>
              <a:rPr lang="pl-PL" dirty="0" err="1"/>
              <a:t>information</a:t>
            </a:r>
            <a:endParaRPr lang="pl-PL" dirty="0"/>
          </a:p>
        </p:txBody>
      </p:sp>
      <p:sp>
        <p:nvSpPr>
          <p:cNvPr id="5" name="Symbol zastępczy numeru slajdu 4">
            <a:extLst>
              <a:ext uri="{FF2B5EF4-FFF2-40B4-BE49-F238E27FC236}">
                <a16:creationId xmlns:a16="http://schemas.microsoft.com/office/drawing/2014/main" id="{1F2835AC-72E1-43CB-9378-4BF207D294E7}"/>
              </a:ext>
            </a:extLst>
          </p:cNvPr>
          <p:cNvSpPr>
            <a:spLocks noGrp="1"/>
          </p:cNvSpPr>
          <p:nvPr>
            <p:ph type="sldNum" sz="quarter" idx="12"/>
          </p:nvPr>
        </p:nvSpPr>
        <p:spPr/>
        <p:txBody>
          <a:bodyPr/>
          <a:lstStyle/>
          <a:p>
            <a:fld id="{47B24AC5-9FBC-45CC-8EFA-ACA720BD8FEE}" type="slidenum">
              <a:rPr lang="pl-PL" smtClean="0"/>
              <a:t>‹#›</a:t>
            </a:fld>
            <a:endParaRPr lang="pl-PL"/>
          </a:p>
        </p:txBody>
      </p:sp>
      <p:sp>
        <p:nvSpPr>
          <p:cNvPr id="6" name="Prostokąt 5">
            <a:extLst>
              <a:ext uri="{FF2B5EF4-FFF2-40B4-BE49-F238E27FC236}">
                <a16:creationId xmlns:a16="http://schemas.microsoft.com/office/drawing/2014/main" id="{48687933-7C56-4E66-A419-D57210418AEC}"/>
              </a:ext>
            </a:extLst>
          </p:cNvPr>
          <p:cNvSpPr/>
          <p:nvPr userDrawn="1"/>
        </p:nvSpPr>
        <p:spPr>
          <a:xfrm>
            <a:off x="10655708" y="0"/>
            <a:ext cx="698092" cy="1480383"/>
          </a:xfrm>
          <a:prstGeom prst="rect">
            <a:avLst/>
          </a:prstGeom>
          <a:solidFill>
            <a:srgbClr val="B7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Obraz 6">
            <a:extLst>
              <a:ext uri="{FF2B5EF4-FFF2-40B4-BE49-F238E27FC236}">
                <a16:creationId xmlns:a16="http://schemas.microsoft.com/office/drawing/2014/main" id="{59951184-5F25-4E56-850B-4C88F0CDFF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3247" y="732902"/>
            <a:ext cx="603013" cy="599998"/>
          </a:xfrm>
          <a:prstGeom prst="rect">
            <a:avLst/>
          </a:prstGeom>
        </p:spPr>
      </p:pic>
    </p:spTree>
    <p:extLst>
      <p:ext uri="{BB962C8B-B14F-4D97-AF65-F5344CB8AC3E}">
        <p14:creationId xmlns:p14="http://schemas.microsoft.com/office/powerpoint/2010/main" val="100305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EDAE379-4EB3-4F30-8577-3EA68F5822DE}"/>
              </a:ext>
            </a:extLst>
          </p:cNvPr>
          <p:cNvSpPr>
            <a:spLocks noGrp="1"/>
          </p:cNvSpPr>
          <p:nvPr>
            <p:ph type="dt" sz="half" idx="10"/>
          </p:nvPr>
        </p:nvSpPr>
        <p:spPr/>
        <p:txBody>
          <a:bodyPr/>
          <a:lstStyle/>
          <a:p>
            <a:fld id="{5964BEB6-6538-480A-9FFB-759CDDA69D8D}" type="datetime1">
              <a:rPr lang="pl-PL" smtClean="0"/>
              <a:t>12.09.2019</a:t>
            </a:fld>
            <a:endParaRPr lang="pl-PL"/>
          </a:p>
        </p:txBody>
      </p:sp>
      <p:sp>
        <p:nvSpPr>
          <p:cNvPr id="3" name="Symbol zastępczy stopki 2">
            <a:extLst>
              <a:ext uri="{FF2B5EF4-FFF2-40B4-BE49-F238E27FC236}">
                <a16:creationId xmlns:a16="http://schemas.microsoft.com/office/drawing/2014/main" id="{8F33B64F-F36A-43AD-9FD7-1BE108E2F052}"/>
              </a:ext>
            </a:extLst>
          </p:cNvPr>
          <p:cNvSpPr>
            <a:spLocks noGrp="1"/>
          </p:cNvSpPr>
          <p:nvPr>
            <p:ph type="ftr" sz="quarter" idx="11"/>
          </p:nvPr>
        </p:nvSpPr>
        <p:spPr/>
        <p:txBody>
          <a:bodyPr/>
          <a:lstStyle/>
          <a:p>
            <a:r>
              <a:rPr lang="pl-PL" dirty="0" err="1"/>
              <a:t>Footer</a:t>
            </a:r>
            <a:r>
              <a:rPr lang="pl-PL" dirty="0"/>
              <a:t> </a:t>
            </a:r>
            <a:r>
              <a:rPr lang="pl-PL" dirty="0" err="1"/>
              <a:t>information</a:t>
            </a:r>
            <a:endParaRPr lang="pl-PL" dirty="0"/>
          </a:p>
        </p:txBody>
      </p:sp>
      <p:sp>
        <p:nvSpPr>
          <p:cNvPr id="4" name="Symbol zastępczy numeru slajdu 3">
            <a:extLst>
              <a:ext uri="{FF2B5EF4-FFF2-40B4-BE49-F238E27FC236}">
                <a16:creationId xmlns:a16="http://schemas.microsoft.com/office/drawing/2014/main" id="{C5E5CCB4-7125-48AE-B3ED-D537C9D6FABA}"/>
              </a:ext>
            </a:extLst>
          </p:cNvPr>
          <p:cNvSpPr>
            <a:spLocks noGrp="1"/>
          </p:cNvSpPr>
          <p:nvPr>
            <p:ph type="sldNum" sz="quarter" idx="12"/>
          </p:nvPr>
        </p:nvSpPr>
        <p:spPr/>
        <p:txBody>
          <a:bodyPr/>
          <a:lstStyle/>
          <a:p>
            <a:fld id="{47B24AC5-9FBC-45CC-8EFA-ACA720BD8FEE}" type="slidenum">
              <a:rPr lang="pl-PL" smtClean="0"/>
              <a:t>‹#›</a:t>
            </a:fld>
            <a:endParaRPr lang="pl-PL"/>
          </a:p>
        </p:txBody>
      </p:sp>
      <p:sp>
        <p:nvSpPr>
          <p:cNvPr id="5" name="Prostokąt 4">
            <a:extLst>
              <a:ext uri="{FF2B5EF4-FFF2-40B4-BE49-F238E27FC236}">
                <a16:creationId xmlns:a16="http://schemas.microsoft.com/office/drawing/2014/main" id="{6E198A72-4B5C-4729-A7B6-2D5FB8E6CDDF}"/>
              </a:ext>
            </a:extLst>
          </p:cNvPr>
          <p:cNvSpPr/>
          <p:nvPr userDrawn="1"/>
        </p:nvSpPr>
        <p:spPr>
          <a:xfrm>
            <a:off x="10655708" y="0"/>
            <a:ext cx="698092" cy="1480383"/>
          </a:xfrm>
          <a:prstGeom prst="rect">
            <a:avLst/>
          </a:prstGeom>
          <a:solidFill>
            <a:srgbClr val="B7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DDF6803D-BD48-4CBC-9DA8-26184D95FA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3247" y="732902"/>
            <a:ext cx="603013" cy="599998"/>
          </a:xfrm>
          <a:prstGeom prst="rect">
            <a:avLst/>
          </a:prstGeom>
        </p:spPr>
      </p:pic>
    </p:spTree>
    <p:extLst>
      <p:ext uri="{BB962C8B-B14F-4D97-AF65-F5344CB8AC3E}">
        <p14:creationId xmlns:p14="http://schemas.microsoft.com/office/powerpoint/2010/main" val="1035316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RED">
    <p:bg>
      <p:bgPr>
        <a:gradFill flip="none" rotWithShape="1">
          <a:gsLst>
            <a:gs pos="0">
              <a:srgbClr val="C00000"/>
            </a:gs>
            <a:gs pos="57000">
              <a:srgbClr val="7F000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EDAE379-4EB3-4F30-8577-3EA68F5822DE}"/>
              </a:ext>
            </a:extLst>
          </p:cNvPr>
          <p:cNvSpPr>
            <a:spLocks noGrp="1"/>
          </p:cNvSpPr>
          <p:nvPr>
            <p:ph type="dt" sz="half" idx="10"/>
          </p:nvPr>
        </p:nvSpPr>
        <p:spPr/>
        <p:txBody>
          <a:bodyPr/>
          <a:lstStyle>
            <a:lvl1pPr>
              <a:defRPr>
                <a:solidFill>
                  <a:schemeClr val="bg1">
                    <a:lumMod val="95000"/>
                  </a:schemeClr>
                </a:solidFill>
              </a:defRPr>
            </a:lvl1pPr>
          </a:lstStyle>
          <a:p>
            <a:fld id="{32E3CA1C-2F18-4604-9A47-007685B922A5}" type="datetime1">
              <a:rPr lang="pl-PL" smtClean="0"/>
              <a:t>12.09.2019</a:t>
            </a:fld>
            <a:endParaRPr lang="pl-PL" dirty="0"/>
          </a:p>
        </p:txBody>
      </p:sp>
      <p:sp>
        <p:nvSpPr>
          <p:cNvPr id="3" name="Symbol zastępczy stopki 2">
            <a:extLst>
              <a:ext uri="{FF2B5EF4-FFF2-40B4-BE49-F238E27FC236}">
                <a16:creationId xmlns:a16="http://schemas.microsoft.com/office/drawing/2014/main" id="{8F33B64F-F36A-43AD-9FD7-1BE108E2F052}"/>
              </a:ext>
            </a:extLst>
          </p:cNvPr>
          <p:cNvSpPr>
            <a:spLocks noGrp="1"/>
          </p:cNvSpPr>
          <p:nvPr>
            <p:ph type="ftr" sz="quarter" idx="11"/>
          </p:nvPr>
        </p:nvSpPr>
        <p:spPr/>
        <p:txBody>
          <a:bodyPr/>
          <a:lstStyle>
            <a:lvl1pPr>
              <a:defRPr>
                <a:solidFill>
                  <a:schemeClr val="bg1">
                    <a:lumMod val="95000"/>
                  </a:schemeClr>
                </a:solidFill>
              </a:defRPr>
            </a:lvl1pPr>
          </a:lstStyle>
          <a:p>
            <a:r>
              <a:rPr lang="pl-PL" dirty="0" err="1"/>
              <a:t>Footer</a:t>
            </a:r>
            <a:r>
              <a:rPr lang="pl-PL" dirty="0"/>
              <a:t> </a:t>
            </a:r>
            <a:r>
              <a:rPr lang="pl-PL" dirty="0" err="1"/>
              <a:t>information</a:t>
            </a:r>
            <a:endParaRPr lang="pl-PL" dirty="0"/>
          </a:p>
        </p:txBody>
      </p:sp>
      <p:sp>
        <p:nvSpPr>
          <p:cNvPr id="4" name="Symbol zastępczy numeru slajdu 3">
            <a:extLst>
              <a:ext uri="{FF2B5EF4-FFF2-40B4-BE49-F238E27FC236}">
                <a16:creationId xmlns:a16="http://schemas.microsoft.com/office/drawing/2014/main" id="{C5E5CCB4-7125-48AE-B3ED-D537C9D6FABA}"/>
              </a:ext>
            </a:extLst>
          </p:cNvPr>
          <p:cNvSpPr>
            <a:spLocks noGrp="1"/>
          </p:cNvSpPr>
          <p:nvPr>
            <p:ph type="sldNum" sz="quarter" idx="12"/>
          </p:nvPr>
        </p:nvSpPr>
        <p:spPr/>
        <p:txBody>
          <a:bodyPr/>
          <a:lstStyle>
            <a:lvl1pPr>
              <a:defRPr>
                <a:solidFill>
                  <a:schemeClr val="bg1">
                    <a:lumMod val="95000"/>
                  </a:schemeClr>
                </a:solidFill>
              </a:defRPr>
            </a:lvl1pPr>
          </a:lstStyle>
          <a:p>
            <a:fld id="{47B24AC5-9FBC-45CC-8EFA-ACA720BD8FEE}" type="slidenum">
              <a:rPr lang="pl-PL" smtClean="0"/>
              <a:pPr/>
              <a:t>‹#›</a:t>
            </a:fld>
            <a:endParaRPr lang="pl-PL" dirty="0"/>
          </a:p>
        </p:txBody>
      </p:sp>
      <p:sp>
        <p:nvSpPr>
          <p:cNvPr id="5" name="Prostokąt 4">
            <a:extLst>
              <a:ext uri="{FF2B5EF4-FFF2-40B4-BE49-F238E27FC236}">
                <a16:creationId xmlns:a16="http://schemas.microsoft.com/office/drawing/2014/main" id="{8F7BE254-7E17-4CFA-8D22-43A7E8AB0E5C}"/>
              </a:ext>
            </a:extLst>
          </p:cNvPr>
          <p:cNvSpPr/>
          <p:nvPr userDrawn="1"/>
        </p:nvSpPr>
        <p:spPr>
          <a:xfrm>
            <a:off x="10655708" y="0"/>
            <a:ext cx="698092" cy="1480383"/>
          </a:xfrm>
          <a:prstGeom prst="rect">
            <a:avLst/>
          </a:prstGeom>
          <a:gradFill>
            <a:gsLst>
              <a:gs pos="0">
                <a:schemeClr val="bg1">
                  <a:lumMod val="65000"/>
                </a:schemeClr>
              </a:gs>
              <a:gs pos="100000">
                <a:schemeClr val="bg1">
                  <a:lumMod val="95000"/>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95000"/>
                </a:schemeClr>
              </a:solidFill>
            </a:endParaRPr>
          </a:p>
        </p:txBody>
      </p:sp>
      <p:pic>
        <p:nvPicPr>
          <p:cNvPr id="6" name="Obraz 5">
            <a:extLst>
              <a:ext uri="{FF2B5EF4-FFF2-40B4-BE49-F238E27FC236}">
                <a16:creationId xmlns:a16="http://schemas.microsoft.com/office/drawing/2014/main" id="{A218DB27-1018-4353-BCBD-1D5DF2E585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03247" y="732902"/>
            <a:ext cx="603013" cy="599997"/>
          </a:xfrm>
          <a:prstGeom prst="rect">
            <a:avLst/>
          </a:prstGeom>
        </p:spPr>
      </p:pic>
    </p:spTree>
    <p:extLst>
      <p:ext uri="{BB962C8B-B14F-4D97-AF65-F5344CB8AC3E}">
        <p14:creationId xmlns:p14="http://schemas.microsoft.com/office/powerpoint/2010/main" val="3747644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DING LOGO">
    <p:bg>
      <p:bgPr>
        <a:gradFill flip="none" rotWithShape="1">
          <a:gsLst>
            <a:gs pos="0">
              <a:srgbClr val="C00000"/>
            </a:gs>
            <a:gs pos="57000">
              <a:srgbClr val="7F0000"/>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7" name="Grafika 6">
            <a:extLst>
              <a:ext uri="{FF2B5EF4-FFF2-40B4-BE49-F238E27FC236}">
                <a16:creationId xmlns:a16="http://schemas.microsoft.com/office/drawing/2014/main" id="{E7A40EB6-7575-4CE9-8461-9A54C2EDFDE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124450" y="2389028"/>
            <a:ext cx="1943100" cy="1930316"/>
          </a:xfrm>
          <a:prstGeom prst="rect">
            <a:avLst/>
          </a:prstGeom>
        </p:spPr>
      </p:pic>
      <p:sp>
        <p:nvSpPr>
          <p:cNvPr id="8" name="Prostokąt 7">
            <a:extLst>
              <a:ext uri="{FF2B5EF4-FFF2-40B4-BE49-F238E27FC236}">
                <a16:creationId xmlns:a16="http://schemas.microsoft.com/office/drawing/2014/main" id="{92E972D7-F291-4815-A020-DCD0AA303E00}"/>
              </a:ext>
            </a:extLst>
          </p:cNvPr>
          <p:cNvSpPr/>
          <p:nvPr userDrawn="1"/>
        </p:nvSpPr>
        <p:spPr>
          <a:xfrm>
            <a:off x="3048000" y="4726817"/>
            <a:ext cx="6096000" cy="646331"/>
          </a:xfrm>
          <a:prstGeom prst="rect">
            <a:avLst/>
          </a:prstGeom>
        </p:spPr>
        <p:txBody>
          <a:bodyPr>
            <a:spAutoFit/>
          </a:bodyPr>
          <a:lstStyle/>
          <a:p>
            <a:pPr algn="ctr"/>
            <a:r>
              <a:rPr lang="pl-PL" sz="1800" b="0" i="0" kern="1200" dirty="0">
                <a:solidFill>
                  <a:schemeClr val="bg1"/>
                </a:solidFill>
                <a:effectLst/>
                <a:latin typeface="Lato" panose="020F0502020204030203" pitchFamily="34" charset="-18"/>
                <a:ea typeface="+mn-ea"/>
                <a:cs typeface="+mn-cs"/>
              </a:rPr>
              <a:t>www.sjcuria.global</a:t>
            </a:r>
          </a:p>
          <a:p>
            <a:pPr algn="ctr"/>
            <a:r>
              <a:rPr lang="pl-PL" sz="1800" b="0" i="0" kern="1200" dirty="0">
                <a:solidFill>
                  <a:schemeClr val="bg1"/>
                </a:solidFill>
                <a:effectLst/>
                <a:latin typeface="Lato" panose="020F0502020204030203" pitchFamily="34" charset="-18"/>
                <a:ea typeface="+mn-ea"/>
                <a:cs typeface="+mn-cs"/>
              </a:rPr>
              <a:t>www.jesuits.global</a:t>
            </a:r>
            <a:endParaRPr lang="pl-PL" sz="1800" dirty="0">
              <a:solidFill>
                <a:schemeClr val="bg1"/>
              </a:solidFill>
              <a:latin typeface="Lato" panose="020F0502020204030203" pitchFamily="34" charset="-18"/>
            </a:endParaRPr>
          </a:p>
        </p:txBody>
      </p:sp>
    </p:spTree>
    <p:extLst>
      <p:ext uri="{BB962C8B-B14F-4D97-AF65-F5344CB8AC3E}">
        <p14:creationId xmlns:p14="http://schemas.microsoft.com/office/powerpoint/2010/main" val="1325396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MIXED 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A08BB6-1D96-4447-B447-F22F48E7C4CE}"/>
              </a:ext>
            </a:extLst>
          </p:cNvPr>
          <p:cNvSpPr>
            <a:spLocks noGrp="1"/>
          </p:cNvSpPr>
          <p:nvPr>
            <p:ph type="title" hasCustomPrompt="1"/>
          </p:nvPr>
        </p:nvSpPr>
        <p:spPr>
          <a:xfrm>
            <a:off x="839788" y="457200"/>
            <a:ext cx="3932237" cy="1600200"/>
          </a:xfrm>
        </p:spPr>
        <p:txBody>
          <a:bodyPr anchor="b">
            <a:normAutofit/>
          </a:bodyPr>
          <a:lstStyle>
            <a:lvl1pPr>
              <a:defRPr sz="3600"/>
            </a:lvl1pPr>
          </a:lstStyle>
          <a:p>
            <a:r>
              <a:rPr lang="pl-PL" dirty="0" err="1"/>
              <a:t>Title</a:t>
            </a:r>
            <a:endParaRPr lang="pl-PL" dirty="0"/>
          </a:p>
        </p:txBody>
      </p:sp>
      <p:sp>
        <p:nvSpPr>
          <p:cNvPr id="3" name="Symbol zastępczy zawartości 2">
            <a:extLst>
              <a:ext uri="{FF2B5EF4-FFF2-40B4-BE49-F238E27FC236}">
                <a16:creationId xmlns:a16="http://schemas.microsoft.com/office/drawing/2014/main" id="{98AD4C9D-4FD9-483D-8918-2ABA346AAF37}"/>
              </a:ext>
            </a:extLst>
          </p:cNvPr>
          <p:cNvSpPr>
            <a:spLocks noGrp="1"/>
          </p:cNvSpPr>
          <p:nvPr>
            <p:ph idx="1" hasCustomPrompt="1"/>
          </p:nvPr>
        </p:nvSpPr>
        <p:spPr>
          <a:xfrm>
            <a:off x="5183188" y="987425"/>
            <a:ext cx="5327496" cy="4873625"/>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a:defRPr sz="2000"/>
            </a:lvl6pPr>
            <a:lvl7pPr>
              <a:defRPr sz="2000"/>
            </a:lvl7pPr>
            <a:lvl8pPr>
              <a:defRPr sz="2000"/>
            </a:lvl8pPr>
            <a:lvl9pPr>
              <a:defRPr sz="2000"/>
            </a:lvl9pPr>
          </a:lstStyle>
          <a:p>
            <a:pPr lvl="0"/>
            <a:r>
              <a:rPr lang="pl-PL" dirty="0"/>
              <a:t>Level 1</a:t>
            </a:r>
          </a:p>
          <a:p>
            <a:pPr lvl="1"/>
            <a:r>
              <a:rPr lang="pl-PL" dirty="0"/>
              <a:t>Level 2</a:t>
            </a:r>
          </a:p>
          <a:p>
            <a:pPr lvl="2"/>
            <a:r>
              <a:rPr lang="pl-PL" dirty="0"/>
              <a:t>Level 3</a:t>
            </a:r>
          </a:p>
          <a:p>
            <a:pPr lvl="3"/>
            <a:r>
              <a:rPr lang="pl-PL" dirty="0"/>
              <a:t>Level 4</a:t>
            </a:r>
          </a:p>
          <a:p>
            <a:pPr lvl="4"/>
            <a:r>
              <a:rPr lang="pl-PL" dirty="0"/>
              <a:t>Level 5</a:t>
            </a:r>
          </a:p>
        </p:txBody>
      </p:sp>
      <p:sp>
        <p:nvSpPr>
          <p:cNvPr id="4" name="Symbol zastępczy tekstu 3">
            <a:extLst>
              <a:ext uri="{FF2B5EF4-FFF2-40B4-BE49-F238E27FC236}">
                <a16:creationId xmlns:a16="http://schemas.microsoft.com/office/drawing/2014/main" id="{11824E36-2FC4-4AC6-ADE8-38CCDFF3B17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err="1"/>
              <a:t>Click</a:t>
            </a:r>
            <a:r>
              <a:rPr lang="pl-PL" dirty="0"/>
              <a:t> to </a:t>
            </a:r>
            <a:r>
              <a:rPr lang="pl-PL" dirty="0" err="1"/>
              <a:t>edit</a:t>
            </a:r>
            <a:endParaRPr lang="pl-PL" dirty="0"/>
          </a:p>
        </p:txBody>
      </p:sp>
      <p:sp>
        <p:nvSpPr>
          <p:cNvPr id="5" name="Symbol zastępczy daty 4">
            <a:extLst>
              <a:ext uri="{FF2B5EF4-FFF2-40B4-BE49-F238E27FC236}">
                <a16:creationId xmlns:a16="http://schemas.microsoft.com/office/drawing/2014/main" id="{9C27F390-5BDB-454D-88A0-2FC52FAC9DB7}"/>
              </a:ext>
            </a:extLst>
          </p:cNvPr>
          <p:cNvSpPr>
            <a:spLocks noGrp="1"/>
          </p:cNvSpPr>
          <p:nvPr>
            <p:ph type="dt" sz="half" idx="10"/>
          </p:nvPr>
        </p:nvSpPr>
        <p:spPr/>
        <p:txBody>
          <a:bodyPr/>
          <a:lstStyle/>
          <a:p>
            <a:fld id="{669A8AF6-2204-4C43-86AB-5433B391F086}" type="datetime1">
              <a:rPr lang="pl-PL" smtClean="0"/>
              <a:t>12.09.2019</a:t>
            </a:fld>
            <a:endParaRPr lang="pl-PL"/>
          </a:p>
        </p:txBody>
      </p:sp>
      <p:sp>
        <p:nvSpPr>
          <p:cNvPr id="6" name="Symbol zastępczy stopki 5">
            <a:extLst>
              <a:ext uri="{FF2B5EF4-FFF2-40B4-BE49-F238E27FC236}">
                <a16:creationId xmlns:a16="http://schemas.microsoft.com/office/drawing/2014/main" id="{59F19123-2A47-43FD-8460-A7590C5F8F3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86F63B5-B402-4BC9-A34D-DC38B1C3FC24}"/>
              </a:ext>
            </a:extLst>
          </p:cNvPr>
          <p:cNvSpPr>
            <a:spLocks noGrp="1"/>
          </p:cNvSpPr>
          <p:nvPr>
            <p:ph type="sldNum" sz="quarter" idx="12"/>
          </p:nvPr>
        </p:nvSpPr>
        <p:spPr/>
        <p:txBody>
          <a:bodyPr/>
          <a:lstStyle/>
          <a:p>
            <a:fld id="{47B24AC5-9FBC-45CC-8EFA-ACA720BD8FEE}" type="slidenum">
              <a:rPr lang="pl-PL" smtClean="0"/>
              <a:t>‹#›</a:t>
            </a:fld>
            <a:endParaRPr lang="pl-PL"/>
          </a:p>
        </p:txBody>
      </p:sp>
      <p:sp>
        <p:nvSpPr>
          <p:cNvPr id="8" name="Prostokąt 7">
            <a:extLst>
              <a:ext uri="{FF2B5EF4-FFF2-40B4-BE49-F238E27FC236}">
                <a16:creationId xmlns:a16="http://schemas.microsoft.com/office/drawing/2014/main" id="{3B5B70D1-3F38-4B66-A262-5CB7591E2E78}"/>
              </a:ext>
            </a:extLst>
          </p:cNvPr>
          <p:cNvSpPr/>
          <p:nvPr userDrawn="1"/>
        </p:nvSpPr>
        <p:spPr>
          <a:xfrm>
            <a:off x="10655708" y="0"/>
            <a:ext cx="698092" cy="1480383"/>
          </a:xfrm>
          <a:prstGeom prst="rect">
            <a:avLst/>
          </a:prstGeom>
          <a:solidFill>
            <a:srgbClr val="B7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a:extLst>
              <a:ext uri="{FF2B5EF4-FFF2-40B4-BE49-F238E27FC236}">
                <a16:creationId xmlns:a16="http://schemas.microsoft.com/office/drawing/2014/main" id="{B187ED3D-9521-4516-AFB2-9AA3C666DD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3247" y="732902"/>
            <a:ext cx="603013" cy="599998"/>
          </a:xfrm>
          <a:prstGeom prst="rect">
            <a:avLst/>
          </a:prstGeom>
        </p:spPr>
      </p:pic>
    </p:spTree>
    <p:extLst>
      <p:ext uri="{BB962C8B-B14F-4D97-AF65-F5344CB8AC3E}">
        <p14:creationId xmlns:p14="http://schemas.microsoft.com/office/powerpoint/2010/main" val="764272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MIXED 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66D55D-9A35-43DA-BD14-900164EC66D0}"/>
              </a:ext>
            </a:extLst>
          </p:cNvPr>
          <p:cNvSpPr>
            <a:spLocks noGrp="1"/>
          </p:cNvSpPr>
          <p:nvPr>
            <p:ph type="title" hasCustomPrompt="1"/>
          </p:nvPr>
        </p:nvSpPr>
        <p:spPr>
          <a:xfrm>
            <a:off x="839788" y="457200"/>
            <a:ext cx="3932237" cy="1600200"/>
          </a:xfrm>
        </p:spPr>
        <p:txBody>
          <a:bodyPr anchor="b">
            <a:normAutofit/>
          </a:bodyPr>
          <a:lstStyle>
            <a:lvl1pPr>
              <a:defRPr sz="3600"/>
            </a:lvl1pPr>
          </a:lstStyle>
          <a:p>
            <a:r>
              <a:rPr lang="pl-PL" dirty="0" err="1"/>
              <a:t>Title</a:t>
            </a:r>
            <a:endParaRPr lang="pl-PL" dirty="0"/>
          </a:p>
        </p:txBody>
      </p:sp>
      <p:sp>
        <p:nvSpPr>
          <p:cNvPr id="3" name="Symbol zastępczy obrazu 2">
            <a:extLst>
              <a:ext uri="{FF2B5EF4-FFF2-40B4-BE49-F238E27FC236}">
                <a16:creationId xmlns:a16="http://schemas.microsoft.com/office/drawing/2014/main" id="{9D5479D6-831C-4CBB-9ECB-0C9656E72FCA}"/>
              </a:ext>
            </a:extLst>
          </p:cNvPr>
          <p:cNvSpPr>
            <a:spLocks noGrp="1"/>
          </p:cNvSpPr>
          <p:nvPr>
            <p:ph type="pic" idx="1" hasCustomPrompt="1"/>
          </p:nvPr>
        </p:nvSpPr>
        <p:spPr>
          <a:xfrm>
            <a:off x="5183188" y="987425"/>
            <a:ext cx="520950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dirty="0"/>
              <a:t>Image</a:t>
            </a:r>
          </a:p>
        </p:txBody>
      </p:sp>
      <p:sp>
        <p:nvSpPr>
          <p:cNvPr id="4" name="Symbol zastępczy tekstu 3">
            <a:extLst>
              <a:ext uri="{FF2B5EF4-FFF2-40B4-BE49-F238E27FC236}">
                <a16:creationId xmlns:a16="http://schemas.microsoft.com/office/drawing/2014/main" id="{DA811909-D816-4CEF-AF7B-71DBC1F8B492}"/>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err="1"/>
              <a:t>Click</a:t>
            </a:r>
            <a:r>
              <a:rPr lang="pl-PL" dirty="0"/>
              <a:t> to </a:t>
            </a:r>
            <a:r>
              <a:rPr lang="pl-PL" dirty="0" err="1"/>
              <a:t>edit</a:t>
            </a:r>
            <a:endParaRPr lang="pl-PL" dirty="0"/>
          </a:p>
        </p:txBody>
      </p:sp>
      <p:sp>
        <p:nvSpPr>
          <p:cNvPr id="5" name="Symbol zastępczy daty 4">
            <a:extLst>
              <a:ext uri="{FF2B5EF4-FFF2-40B4-BE49-F238E27FC236}">
                <a16:creationId xmlns:a16="http://schemas.microsoft.com/office/drawing/2014/main" id="{1A6C2167-B6F3-43FD-84AD-3335AA5A5EE0}"/>
              </a:ext>
            </a:extLst>
          </p:cNvPr>
          <p:cNvSpPr>
            <a:spLocks noGrp="1"/>
          </p:cNvSpPr>
          <p:nvPr>
            <p:ph type="dt" sz="half" idx="10"/>
          </p:nvPr>
        </p:nvSpPr>
        <p:spPr/>
        <p:txBody>
          <a:bodyPr/>
          <a:lstStyle/>
          <a:p>
            <a:fld id="{13BD3019-4C9B-4A64-A769-84ED09E4C1EA}" type="datetime1">
              <a:rPr lang="pl-PL" smtClean="0"/>
              <a:t>12.09.2019</a:t>
            </a:fld>
            <a:endParaRPr lang="pl-PL"/>
          </a:p>
        </p:txBody>
      </p:sp>
      <p:sp>
        <p:nvSpPr>
          <p:cNvPr id="6" name="Symbol zastępczy stopki 5">
            <a:extLst>
              <a:ext uri="{FF2B5EF4-FFF2-40B4-BE49-F238E27FC236}">
                <a16:creationId xmlns:a16="http://schemas.microsoft.com/office/drawing/2014/main" id="{2E39328F-6AC3-426A-8983-1D73656EB2D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7A04B6E-FB9A-4D0B-9E4D-3A62DC555BDD}"/>
              </a:ext>
            </a:extLst>
          </p:cNvPr>
          <p:cNvSpPr>
            <a:spLocks noGrp="1"/>
          </p:cNvSpPr>
          <p:nvPr>
            <p:ph type="sldNum" sz="quarter" idx="12"/>
          </p:nvPr>
        </p:nvSpPr>
        <p:spPr/>
        <p:txBody>
          <a:bodyPr/>
          <a:lstStyle/>
          <a:p>
            <a:fld id="{47B24AC5-9FBC-45CC-8EFA-ACA720BD8FEE}" type="slidenum">
              <a:rPr lang="pl-PL" smtClean="0"/>
              <a:t>‹#›</a:t>
            </a:fld>
            <a:endParaRPr lang="pl-PL"/>
          </a:p>
        </p:txBody>
      </p:sp>
      <p:sp>
        <p:nvSpPr>
          <p:cNvPr id="8" name="Prostokąt 7">
            <a:extLst>
              <a:ext uri="{FF2B5EF4-FFF2-40B4-BE49-F238E27FC236}">
                <a16:creationId xmlns:a16="http://schemas.microsoft.com/office/drawing/2014/main" id="{204AAC65-AB87-4FFE-8063-B5E4F389C318}"/>
              </a:ext>
            </a:extLst>
          </p:cNvPr>
          <p:cNvSpPr/>
          <p:nvPr userDrawn="1"/>
        </p:nvSpPr>
        <p:spPr>
          <a:xfrm>
            <a:off x="10655708" y="0"/>
            <a:ext cx="698092" cy="1480383"/>
          </a:xfrm>
          <a:prstGeom prst="rect">
            <a:avLst/>
          </a:prstGeom>
          <a:solidFill>
            <a:srgbClr val="B7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a:extLst>
              <a:ext uri="{FF2B5EF4-FFF2-40B4-BE49-F238E27FC236}">
                <a16:creationId xmlns:a16="http://schemas.microsoft.com/office/drawing/2014/main" id="{485B83F6-56D0-43FD-A787-4B0B25F3B2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3247" y="732902"/>
            <a:ext cx="603013" cy="599998"/>
          </a:xfrm>
          <a:prstGeom prst="rect">
            <a:avLst/>
          </a:prstGeom>
        </p:spPr>
      </p:pic>
    </p:spTree>
    <p:extLst>
      <p:ext uri="{BB962C8B-B14F-4D97-AF65-F5344CB8AC3E}">
        <p14:creationId xmlns:p14="http://schemas.microsoft.com/office/powerpoint/2010/main" val="190799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C3A6EA-097C-420E-B85B-0A5FB7C036D3}"/>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pl-PL" dirty="0" err="1"/>
              <a:t>Title</a:t>
            </a:r>
            <a:endParaRPr lang="pl-PL" dirty="0"/>
          </a:p>
        </p:txBody>
      </p:sp>
      <p:sp>
        <p:nvSpPr>
          <p:cNvPr id="3" name="Podtytuł 2">
            <a:extLst>
              <a:ext uri="{FF2B5EF4-FFF2-40B4-BE49-F238E27FC236}">
                <a16:creationId xmlns:a16="http://schemas.microsoft.com/office/drawing/2014/main" id="{28A7D165-C9F4-446A-B77D-3D454E10FA06}"/>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err="1"/>
              <a:t>Subtitle</a:t>
            </a:r>
            <a:endParaRPr lang="pl-PL" dirty="0"/>
          </a:p>
        </p:txBody>
      </p:sp>
      <p:sp>
        <p:nvSpPr>
          <p:cNvPr id="4" name="Symbol zastępczy daty 3">
            <a:extLst>
              <a:ext uri="{FF2B5EF4-FFF2-40B4-BE49-F238E27FC236}">
                <a16:creationId xmlns:a16="http://schemas.microsoft.com/office/drawing/2014/main" id="{F3D59A1B-F65C-4857-A1D3-3B1395FE52EF}"/>
              </a:ext>
            </a:extLst>
          </p:cNvPr>
          <p:cNvSpPr>
            <a:spLocks noGrp="1"/>
          </p:cNvSpPr>
          <p:nvPr>
            <p:ph type="dt" sz="half" idx="10"/>
          </p:nvPr>
        </p:nvSpPr>
        <p:spPr/>
        <p:txBody>
          <a:bodyPr/>
          <a:lstStyle/>
          <a:p>
            <a:fld id="{C139CD3F-D579-45EF-9111-74C786BD22E9}" type="datetime1">
              <a:rPr lang="pl-PL" smtClean="0"/>
              <a:t>12.09.2019</a:t>
            </a:fld>
            <a:endParaRPr lang="pl-PL"/>
          </a:p>
        </p:txBody>
      </p:sp>
      <p:sp>
        <p:nvSpPr>
          <p:cNvPr id="5" name="Symbol zastępczy stopki 4">
            <a:extLst>
              <a:ext uri="{FF2B5EF4-FFF2-40B4-BE49-F238E27FC236}">
                <a16:creationId xmlns:a16="http://schemas.microsoft.com/office/drawing/2014/main" id="{2F5E57AF-6427-494C-814D-9AD0FDAF50E0}"/>
              </a:ext>
            </a:extLst>
          </p:cNvPr>
          <p:cNvSpPr>
            <a:spLocks noGrp="1"/>
          </p:cNvSpPr>
          <p:nvPr>
            <p:ph type="ftr" sz="quarter" idx="11"/>
          </p:nvPr>
        </p:nvSpPr>
        <p:spPr/>
        <p:txBody>
          <a:bodyPr/>
          <a:lstStyle/>
          <a:p>
            <a:r>
              <a:rPr lang="pl-PL" dirty="0" err="1"/>
              <a:t>Footer</a:t>
            </a:r>
            <a:r>
              <a:rPr lang="pl-PL" dirty="0"/>
              <a:t> </a:t>
            </a:r>
            <a:r>
              <a:rPr lang="pl-PL" dirty="0" err="1"/>
              <a:t>information</a:t>
            </a:r>
            <a:endParaRPr lang="pl-PL" dirty="0"/>
          </a:p>
        </p:txBody>
      </p:sp>
      <p:sp>
        <p:nvSpPr>
          <p:cNvPr id="6" name="Symbol zastępczy numeru slajdu 5">
            <a:extLst>
              <a:ext uri="{FF2B5EF4-FFF2-40B4-BE49-F238E27FC236}">
                <a16:creationId xmlns:a16="http://schemas.microsoft.com/office/drawing/2014/main" id="{CC46ED2A-A77E-4241-9023-A7119679F44A}"/>
              </a:ext>
            </a:extLst>
          </p:cNvPr>
          <p:cNvSpPr>
            <a:spLocks noGrp="1"/>
          </p:cNvSpPr>
          <p:nvPr>
            <p:ph type="sldNum" sz="quarter" idx="12"/>
          </p:nvPr>
        </p:nvSpPr>
        <p:spPr/>
        <p:txBody>
          <a:bodyPr/>
          <a:lstStyle/>
          <a:p>
            <a:fld id="{47B24AC5-9FBC-45CC-8EFA-ACA720BD8FEE}" type="slidenum">
              <a:rPr lang="pl-PL" smtClean="0"/>
              <a:t>‹#›</a:t>
            </a:fld>
            <a:endParaRPr lang="pl-PL"/>
          </a:p>
        </p:txBody>
      </p:sp>
      <p:sp>
        <p:nvSpPr>
          <p:cNvPr id="7" name="Prostokąt 6">
            <a:extLst>
              <a:ext uri="{FF2B5EF4-FFF2-40B4-BE49-F238E27FC236}">
                <a16:creationId xmlns:a16="http://schemas.microsoft.com/office/drawing/2014/main" id="{C8B60824-B910-45E6-A0FC-0D292B5765E7}"/>
              </a:ext>
            </a:extLst>
          </p:cNvPr>
          <p:cNvSpPr/>
          <p:nvPr userDrawn="1"/>
        </p:nvSpPr>
        <p:spPr>
          <a:xfrm>
            <a:off x="10655708" y="0"/>
            <a:ext cx="698092" cy="1480383"/>
          </a:xfrm>
          <a:prstGeom prst="rect">
            <a:avLst/>
          </a:prstGeom>
          <a:solidFill>
            <a:srgbClr val="B7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58E24F2B-404E-4BF2-B658-C941B3F85C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3247" y="732902"/>
            <a:ext cx="603013" cy="599998"/>
          </a:xfrm>
          <a:prstGeom prst="rect">
            <a:avLst/>
          </a:prstGeom>
        </p:spPr>
      </p:pic>
    </p:spTree>
    <p:extLst>
      <p:ext uri="{BB962C8B-B14F-4D97-AF65-F5344CB8AC3E}">
        <p14:creationId xmlns:p14="http://schemas.microsoft.com/office/powerpoint/2010/main" val="2183762311"/>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Symbol zastępczy daty 3">
            <a:extLst>
              <a:ext uri="{FF2B5EF4-FFF2-40B4-BE49-F238E27FC236}">
                <a16:creationId xmlns:a16="http://schemas.microsoft.com/office/drawing/2014/main" id="{F3D59A1B-F65C-4857-A1D3-3B1395FE52EF}"/>
              </a:ext>
            </a:extLst>
          </p:cNvPr>
          <p:cNvSpPr>
            <a:spLocks noGrp="1"/>
          </p:cNvSpPr>
          <p:nvPr>
            <p:ph type="dt" sz="half" idx="10"/>
          </p:nvPr>
        </p:nvSpPr>
        <p:spPr/>
        <p:txBody>
          <a:bodyPr/>
          <a:lstStyle/>
          <a:p>
            <a:fld id="{C139CD3F-D579-45EF-9111-74C786BD22E9}" type="datetime1">
              <a:rPr lang="pl-PL" smtClean="0"/>
              <a:t>12.09.2019</a:t>
            </a:fld>
            <a:endParaRPr lang="pl-PL"/>
          </a:p>
        </p:txBody>
      </p:sp>
      <p:sp>
        <p:nvSpPr>
          <p:cNvPr id="6" name="Symbol zastępczy numeru slajdu 5">
            <a:extLst>
              <a:ext uri="{FF2B5EF4-FFF2-40B4-BE49-F238E27FC236}">
                <a16:creationId xmlns:a16="http://schemas.microsoft.com/office/drawing/2014/main" id="{CC46ED2A-A77E-4241-9023-A7119679F44A}"/>
              </a:ext>
            </a:extLst>
          </p:cNvPr>
          <p:cNvSpPr>
            <a:spLocks noGrp="1"/>
          </p:cNvSpPr>
          <p:nvPr>
            <p:ph type="sldNum" sz="quarter" idx="12"/>
          </p:nvPr>
        </p:nvSpPr>
        <p:spPr/>
        <p:txBody>
          <a:bodyPr/>
          <a:lstStyle/>
          <a:p>
            <a:fld id="{47B24AC5-9FBC-45CC-8EFA-ACA720BD8FEE}" type="slidenum">
              <a:rPr lang="pl-PL" smtClean="0"/>
              <a:t>‹#›</a:t>
            </a:fld>
            <a:endParaRPr lang="pl-PL"/>
          </a:p>
        </p:txBody>
      </p:sp>
      <p:sp>
        <p:nvSpPr>
          <p:cNvPr id="7" name="Prostokąt 6">
            <a:extLst>
              <a:ext uri="{FF2B5EF4-FFF2-40B4-BE49-F238E27FC236}">
                <a16:creationId xmlns:a16="http://schemas.microsoft.com/office/drawing/2014/main" id="{C8B60824-B910-45E6-A0FC-0D292B5765E7}"/>
              </a:ext>
            </a:extLst>
          </p:cNvPr>
          <p:cNvSpPr/>
          <p:nvPr userDrawn="1"/>
        </p:nvSpPr>
        <p:spPr>
          <a:xfrm>
            <a:off x="10655708" y="0"/>
            <a:ext cx="698092" cy="1480383"/>
          </a:xfrm>
          <a:prstGeom prst="rect">
            <a:avLst/>
          </a:prstGeom>
          <a:solidFill>
            <a:srgbClr val="B7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58E24F2B-404E-4BF2-B658-C941B3F85C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3247" y="732902"/>
            <a:ext cx="603013" cy="599998"/>
          </a:xfrm>
          <a:prstGeom prst="rect">
            <a:avLst/>
          </a:prstGeom>
        </p:spPr>
      </p:pic>
      <p:sp>
        <p:nvSpPr>
          <p:cNvPr id="9" name="Prostokąt 8">
            <a:extLst>
              <a:ext uri="{FF2B5EF4-FFF2-40B4-BE49-F238E27FC236}">
                <a16:creationId xmlns:a16="http://schemas.microsoft.com/office/drawing/2014/main" id="{4E892281-A7F6-4920-BEE1-A17A753223AA}"/>
              </a:ext>
            </a:extLst>
          </p:cNvPr>
          <p:cNvSpPr/>
          <p:nvPr userDrawn="1"/>
        </p:nvSpPr>
        <p:spPr>
          <a:xfrm>
            <a:off x="0" y="0"/>
            <a:ext cx="4513006" cy="6858000"/>
          </a:xfrm>
          <a:prstGeom prst="rect">
            <a:avLst/>
          </a:prstGeom>
          <a:gradFill>
            <a:gsLst>
              <a:gs pos="0">
                <a:schemeClr val="bg1"/>
              </a:gs>
              <a:gs pos="57000">
                <a:schemeClr val="bg1">
                  <a:lumMod val="9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ymbol zastępczy numeru slajdu 9">
            <a:extLst>
              <a:ext uri="{FF2B5EF4-FFF2-40B4-BE49-F238E27FC236}">
                <a16:creationId xmlns:a16="http://schemas.microsoft.com/office/drawing/2014/main" id="{1BFB2956-F444-4C87-9EFE-4AAF546F1AC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Roboto Mono" pitchFamily="2" charset="0"/>
                <a:ea typeface="Roboto Mono"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B24AC5-9FBC-45CC-8EFA-ACA720BD8FEE}" type="slidenum">
              <a:rPr lang="pl-PL" smtClean="0"/>
              <a:pPr/>
              <a:t>‹#›</a:t>
            </a:fld>
            <a:endParaRPr lang="pl-PL" dirty="0"/>
          </a:p>
        </p:txBody>
      </p:sp>
      <p:sp>
        <p:nvSpPr>
          <p:cNvPr id="2" name="Tytuł 1">
            <a:extLst>
              <a:ext uri="{FF2B5EF4-FFF2-40B4-BE49-F238E27FC236}">
                <a16:creationId xmlns:a16="http://schemas.microsoft.com/office/drawing/2014/main" id="{4FC3A6EA-097C-420E-B85B-0A5FB7C036D3}"/>
              </a:ext>
            </a:extLst>
          </p:cNvPr>
          <p:cNvSpPr>
            <a:spLocks noGrp="1"/>
          </p:cNvSpPr>
          <p:nvPr>
            <p:ph type="ctrTitle" hasCustomPrompt="1"/>
          </p:nvPr>
        </p:nvSpPr>
        <p:spPr>
          <a:xfrm>
            <a:off x="432619" y="863845"/>
            <a:ext cx="4001729" cy="2387600"/>
          </a:xfrm>
        </p:spPr>
        <p:txBody>
          <a:bodyPr anchor="b"/>
          <a:lstStyle>
            <a:lvl1pPr algn="l">
              <a:defRPr sz="6000"/>
            </a:lvl1pPr>
          </a:lstStyle>
          <a:p>
            <a:r>
              <a:rPr lang="pl-PL" dirty="0" err="1"/>
              <a:t>Title</a:t>
            </a:r>
            <a:endParaRPr lang="pl-PL" dirty="0"/>
          </a:p>
        </p:txBody>
      </p:sp>
      <p:sp>
        <p:nvSpPr>
          <p:cNvPr id="3" name="Podtytuł 2">
            <a:extLst>
              <a:ext uri="{FF2B5EF4-FFF2-40B4-BE49-F238E27FC236}">
                <a16:creationId xmlns:a16="http://schemas.microsoft.com/office/drawing/2014/main" id="{28A7D165-C9F4-446A-B77D-3D454E10FA06}"/>
              </a:ext>
            </a:extLst>
          </p:cNvPr>
          <p:cNvSpPr>
            <a:spLocks noGrp="1"/>
          </p:cNvSpPr>
          <p:nvPr>
            <p:ph type="subTitle" idx="1" hasCustomPrompt="1"/>
          </p:nvPr>
        </p:nvSpPr>
        <p:spPr>
          <a:xfrm>
            <a:off x="432619" y="3429000"/>
            <a:ext cx="331347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err="1"/>
              <a:t>Subtitle</a:t>
            </a:r>
            <a:endParaRPr lang="pl-PL" dirty="0"/>
          </a:p>
        </p:txBody>
      </p:sp>
      <p:pic>
        <p:nvPicPr>
          <p:cNvPr id="14" name="Obraz 13">
            <a:extLst>
              <a:ext uri="{FF2B5EF4-FFF2-40B4-BE49-F238E27FC236}">
                <a16:creationId xmlns:a16="http://schemas.microsoft.com/office/drawing/2014/main" id="{8F739BC6-A8EE-48B4-9797-ECAED246C93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481" y="5463480"/>
            <a:ext cx="3676081" cy="988865"/>
          </a:xfrm>
          <a:prstGeom prst="rect">
            <a:avLst/>
          </a:prstGeom>
        </p:spPr>
      </p:pic>
    </p:spTree>
    <p:extLst>
      <p:ext uri="{BB962C8B-B14F-4D97-AF65-F5344CB8AC3E}">
        <p14:creationId xmlns:p14="http://schemas.microsoft.com/office/powerpoint/2010/main" val="366999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EDAE379-4EB3-4F30-8577-3EA68F5822DE}"/>
              </a:ext>
            </a:extLst>
          </p:cNvPr>
          <p:cNvSpPr>
            <a:spLocks noGrp="1"/>
          </p:cNvSpPr>
          <p:nvPr>
            <p:ph type="dt" sz="half" idx="10"/>
          </p:nvPr>
        </p:nvSpPr>
        <p:spPr/>
        <p:txBody>
          <a:bodyPr/>
          <a:lstStyle>
            <a:lvl1pPr>
              <a:defRPr>
                <a:solidFill>
                  <a:schemeClr val="bg1">
                    <a:lumMod val="95000"/>
                  </a:schemeClr>
                </a:solidFill>
              </a:defRPr>
            </a:lvl1pPr>
          </a:lstStyle>
          <a:p>
            <a:fld id="{32E3CA1C-2F18-4604-9A47-007685B922A5}" type="datetime1">
              <a:rPr lang="pl-PL" smtClean="0"/>
              <a:t>12.09.2019</a:t>
            </a:fld>
            <a:endParaRPr lang="pl-PL" dirty="0"/>
          </a:p>
        </p:txBody>
      </p:sp>
      <p:sp>
        <p:nvSpPr>
          <p:cNvPr id="3" name="Symbol zastępczy stopki 2">
            <a:extLst>
              <a:ext uri="{FF2B5EF4-FFF2-40B4-BE49-F238E27FC236}">
                <a16:creationId xmlns:a16="http://schemas.microsoft.com/office/drawing/2014/main" id="{8F33B64F-F36A-43AD-9FD7-1BE108E2F052}"/>
              </a:ext>
            </a:extLst>
          </p:cNvPr>
          <p:cNvSpPr>
            <a:spLocks noGrp="1"/>
          </p:cNvSpPr>
          <p:nvPr>
            <p:ph type="ftr" sz="quarter" idx="11"/>
          </p:nvPr>
        </p:nvSpPr>
        <p:spPr/>
        <p:txBody>
          <a:bodyPr/>
          <a:lstStyle>
            <a:lvl1pPr>
              <a:defRPr>
                <a:solidFill>
                  <a:schemeClr val="bg1">
                    <a:lumMod val="95000"/>
                  </a:schemeClr>
                </a:solidFill>
              </a:defRPr>
            </a:lvl1pPr>
          </a:lstStyle>
          <a:p>
            <a:r>
              <a:rPr lang="pl-PL" dirty="0" err="1"/>
              <a:t>Footer</a:t>
            </a:r>
            <a:r>
              <a:rPr lang="pl-PL" dirty="0"/>
              <a:t> </a:t>
            </a:r>
            <a:r>
              <a:rPr lang="pl-PL" dirty="0" err="1"/>
              <a:t>information</a:t>
            </a:r>
            <a:endParaRPr lang="pl-PL" dirty="0"/>
          </a:p>
        </p:txBody>
      </p:sp>
      <p:sp>
        <p:nvSpPr>
          <p:cNvPr id="4" name="Symbol zastępczy numeru slajdu 3">
            <a:extLst>
              <a:ext uri="{FF2B5EF4-FFF2-40B4-BE49-F238E27FC236}">
                <a16:creationId xmlns:a16="http://schemas.microsoft.com/office/drawing/2014/main" id="{C5E5CCB4-7125-48AE-B3ED-D537C9D6FABA}"/>
              </a:ext>
            </a:extLst>
          </p:cNvPr>
          <p:cNvSpPr>
            <a:spLocks noGrp="1"/>
          </p:cNvSpPr>
          <p:nvPr>
            <p:ph type="sldNum" sz="quarter" idx="12"/>
          </p:nvPr>
        </p:nvSpPr>
        <p:spPr/>
        <p:txBody>
          <a:bodyPr/>
          <a:lstStyle>
            <a:lvl1pPr>
              <a:defRPr>
                <a:solidFill>
                  <a:schemeClr val="bg1">
                    <a:lumMod val="95000"/>
                  </a:schemeClr>
                </a:solidFill>
              </a:defRPr>
            </a:lvl1pPr>
          </a:lstStyle>
          <a:p>
            <a:fld id="{47B24AC5-9FBC-45CC-8EFA-ACA720BD8FEE}" type="slidenum">
              <a:rPr lang="pl-PL" smtClean="0"/>
              <a:pPr/>
              <a:t>‹#›</a:t>
            </a:fld>
            <a:endParaRPr lang="pl-PL" dirty="0"/>
          </a:p>
        </p:txBody>
      </p:sp>
      <p:sp>
        <p:nvSpPr>
          <p:cNvPr id="5" name="Prostokąt 4">
            <a:extLst>
              <a:ext uri="{FF2B5EF4-FFF2-40B4-BE49-F238E27FC236}">
                <a16:creationId xmlns:a16="http://schemas.microsoft.com/office/drawing/2014/main" id="{8F7BE254-7E17-4CFA-8D22-43A7E8AB0E5C}"/>
              </a:ext>
            </a:extLst>
          </p:cNvPr>
          <p:cNvSpPr/>
          <p:nvPr userDrawn="1"/>
        </p:nvSpPr>
        <p:spPr>
          <a:xfrm>
            <a:off x="10655708" y="0"/>
            <a:ext cx="698092" cy="1480383"/>
          </a:xfrm>
          <a:prstGeom prst="rect">
            <a:avLst/>
          </a:prstGeom>
          <a:gradFill>
            <a:gsLst>
              <a:gs pos="0">
                <a:schemeClr val="bg1">
                  <a:lumMod val="65000"/>
                </a:schemeClr>
              </a:gs>
              <a:gs pos="100000">
                <a:schemeClr val="bg1">
                  <a:lumMod val="95000"/>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95000"/>
                </a:schemeClr>
              </a:solidFill>
            </a:endParaRPr>
          </a:p>
        </p:txBody>
      </p:sp>
      <p:pic>
        <p:nvPicPr>
          <p:cNvPr id="6" name="Obraz 5">
            <a:extLst>
              <a:ext uri="{FF2B5EF4-FFF2-40B4-BE49-F238E27FC236}">
                <a16:creationId xmlns:a16="http://schemas.microsoft.com/office/drawing/2014/main" id="{A218DB27-1018-4353-BCBD-1D5DF2E5858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03247" y="732902"/>
            <a:ext cx="603013" cy="599997"/>
          </a:xfrm>
          <a:prstGeom prst="rect">
            <a:avLst/>
          </a:prstGeom>
        </p:spPr>
      </p:pic>
      <p:sp>
        <p:nvSpPr>
          <p:cNvPr id="10" name="Tytuł 1">
            <a:extLst>
              <a:ext uri="{FF2B5EF4-FFF2-40B4-BE49-F238E27FC236}">
                <a16:creationId xmlns:a16="http://schemas.microsoft.com/office/drawing/2014/main" id="{81A503CC-FDB7-4A66-95BF-F7CB7CCB15AA}"/>
              </a:ext>
            </a:extLst>
          </p:cNvPr>
          <p:cNvSpPr>
            <a:spLocks noGrp="1"/>
          </p:cNvSpPr>
          <p:nvPr>
            <p:ph type="ctrTitle" hasCustomPrompt="1"/>
          </p:nvPr>
        </p:nvSpPr>
        <p:spPr>
          <a:xfrm>
            <a:off x="1524000" y="1122363"/>
            <a:ext cx="9144000" cy="4580168"/>
          </a:xfrm>
        </p:spPr>
        <p:txBody>
          <a:bodyPr anchor="ctr"/>
          <a:lstStyle>
            <a:lvl1pPr algn="ctr">
              <a:lnSpc>
                <a:spcPct val="100000"/>
              </a:lnSpc>
              <a:defRPr sz="6000" i="1">
                <a:solidFill>
                  <a:schemeClr val="bg1"/>
                </a:solidFill>
              </a:defRPr>
            </a:lvl1pPr>
          </a:lstStyle>
          <a:p>
            <a:r>
              <a:rPr lang="pl-PL" dirty="0"/>
              <a:t>„</a:t>
            </a:r>
            <a:r>
              <a:rPr lang="pl-PL" dirty="0" err="1"/>
              <a:t>Quote</a:t>
            </a:r>
            <a:r>
              <a:rPr lang="pl-PL" dirty="0"/>
              <a:t>”</a:t>
            </a:r>
          </a:p>
        </p:txBody>
      </p:sp>
    </p:spTree>
    <p:extLst>
      <p:ext uri="{BB962C8B-B14F-4D97-AF65-F5344CB8AC3E}">
        <p14:creationId xmlns:p14="http://schemas.microsoft.com/office/powerpoint/2010/main" val="378301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3">
    <p:bg>
      <p:bgPr>
        <a:gradFill flip="none" rotWithShape="1">
          <a:gsLst>
            <a:gs pos="0">
              <a:srgbClr val="C00000"/>
            </a:gs>
            <a:gs pos="57000">
              <a:srgbClr val="7F000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C3A6EA-097C-420E-B85B-0A5FB7C036D3}"/>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pl-PL" dirty="0" err="1"/>
              <a:t>Title</a:t>
            </a:r>
            <a:endParaRPr lang="pl-PL" dirty="0"/>
          </a:p>
        </p:txBody>
      </p:sp>
      <p:sp>
        <p:nvSpPr>
          <p:cNvPr id="3" name="Podtytuł 2">
            <a:extLst>
              <a:ext uri="{FF2B5EF4-FFF2-40B4-BE49-F238E27FC236}">
                <a16:creationId xmlns:a16="http://schemas.microsoft.com/office/drawing/2014/main" id="{28A7D165-C9F4-446A-B77D-3D454E10FA06}"/>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err="1"/>
              <a:t>Subtitle</a:t>
            </a:r>
            <a:endParaRPr lang="pl-PL" dirty="0"/>
          </a:p>
        </p:txBody>
      </p:sp>
      <p:sp>
        <p:nvSpPr>
          <p:cNvPr id="4" name="Symbol zastępczy daty 3">
            <a:extLst>
              <a:ext uri="{FF2B5EF4-FFF2-40B4-BE49-F238E27FC236}">
                <a16:creationId xmlns:a16="http://schemas.microsoft.com/office/drawing/2014/main" id="{F3D59A1B-F65C-4857-A1D3-3B1395FE52EF}"/>
              </a:ext>
            </a:extLst>
          </p:cNvPr>
          <p:cNvSpPr>
            <a:spLocks noGrp="1"/>
          </p:cNvSpPr>
          <p:nvPr>
            <p:ph type="dt" sz="half" idx="10"/>
          </p:nvPr>
        </p:nvSpPr>
        <p:spPr/>
        <p:txBody>
          <a:bodyPr/>
          <a:lstStyle>
            <a:lvl1pPr>
              <a:defRPr>
                <a:solidFill>
                  <a:schemeClr val="bg1">
                    <a:lumMod val="95000"/>
                  </a:schemeClr>
                </a:solidFill>
              </a:defRPr>
            </a:lvl1pPr>
          </a:lstStyle>
          <a:p>
            <a:fld id="{0788EB87-A71F-4AC4-AFCD-70BE6E154455}" type="datetime1">
              <a:rPr lang="pl-PL" smtClean="0"/>
              <a:t>12.09.2019</a:t>
            </a:fld>
            <a:endParaRPr lang="pl-PL" dirty="0"/>
          </a:p>
        </p:txBody>
      </p:sp>
      <p:sp>
        <p:nvSpPr>
          <p:cNvPr id="5" name="Symbol zastępczy stopki 4">
            <a:extLst>
              <a:ext uri="{FF2B5EF4-FFF2-40B4-BE49-F238E27FC236}">
                <a16:creationId xmlns:a16="http://schemas.microsoft.com/office/drawing/2014/main" id="{2F5E57AF-6427-494C-814D-9AD0FDAF50E0}"/>
              </a:ext>
            </a:extLst>
          </p:cNvPr>
          <p:cNvSpPr>
            <a:spLocks noGrp="1"/>
          </p:cNvSpPr>
          <p:nvPr>
            <p:ph type="ftr" sz="quarter" idx="11"/>
          </p:nvPr>
        </p:nvSpPr>
        <p:spPr/>
        <p:txBody>
          <a:bodyPr/>
          <a:lstStyle>
            <a:lvl1pPr>
              <a:defRPr>
                <a:solidFill>
                  <a:schemeClr val="bg1">
                    <a:lumMod val="95000"/>
                  </a:schemeClr>
                </a:solidFill>
              </a:defRPr>
            </a:lvl1pPr>
          </a:lstStyle>
          <a:p>
            <a:endParaRPr lang="pl-PL" dirty="0"/>
          </a:p>
        </p:txBody>
      </p:sp>
      <p:sp>
        <p:nvSpPr>
          <p:cNvPr id="6" name="Symbol zastępczy numeru slajdu 5">
            <a:extLst>
              <a:ext uri="{FF2B5EF4-FFF2-40B4-BE49-F238E27FC236}">
                <a16:creationId xmlns:a16="http://schemas.microsoft.com/office/drawing/2014/main" id="{CC46ED2A-A77E-4241-9023-A7119679F44A}"/>
              </a:ext>
            </a:extLst>
          </p:cNvPr>
          <p:cNvSpPr>
            <a:spLocks noGrp="1"/>
          </p:cNvSpPr>
          <p:nvPr>
            <p:ph type="sldNum" sz="quarter" idx="12"/>
          </p:nvPr>
        </p:nvSpPr>
        <p:spPr/>
        <p:txBody>
          <a:bodyPr/>
          <a:lstStyle>
            <a:lvl1pPr>
              <a:defRPr>
                <a:solidFill>
                  <a:schemeClr val="bg1">
                    <a:lumMod val="95000"/>
                  </a:schemeClr>
                </a:solidFill>
              </a:defRPr>
            </a:lvl1pPr>
          </a:lstStyle>
          <a:p>
            <a:fld id="{47B24AC5-9FBC-45CC-8EFA-ACA720BD8FEE}" type="slidenum">
              <a:rPr lang="pl-PL" smtClean="0"/>
              <a:pPr/>
              <a:t>‹#›</a:t>
            </a:fld>
            <a:endParaRPr lang="pl-PL" dirty="0"/>
          </a:p>
        </p:txBody>
      </p:sp>
      <p:sp>
        <p:nvSpPr>
          <p:cNvPr id="8" name="Prostokąt 7">
            <a:extLst>
              <a:ext uri="{FF2B5EF4-FFF2-40B4-BE49-F238E27FC236}">
                <a16:creationId xmlns:a16="http://schemas.microsoft.com/office/drawing/2014/main" id="{AAB24884-9979-43DD-9227-18D18789D780}"/>
              </a:ext>
            </a:extLst>
          </p:cNvPr>
          <p:cNvSpPr/>
          <p:nvPr userDrawn="1"/>
        </p:nvSpPr>
        <p:spPr>
          <a:xfrm>
            <a:off x="10655708" y="0"/>
            <a:ext cx="698092" cy="1480383"/>
          </a:xfrm>
          <a:prstGeom prst="rect">
            <a:avLst/>
          </a:prstGeom>
          <a:gradFill>
            <a:gsLst>
              <a:gs pos="0">
                <a:schemeClr val="bg1">
                  <a:lumMod val="65000"/>
                </a:schemeClr>
              </a:gs>
              <a:gs pos="100000">
                <a:schemeClr val="bg1">
                  <a:lumMod val="95000"/>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95000"/>
                </a:schemeClr>
              </a:solidFill>
            </a:endParaRPr>
          </a:p>
        </p:txBody>
      </p:sp>
      <p:pic>
        <p:nvPicPr>
          <p:cNvPr id="9" name="Obraz 8">
            <a:extLst>
              <a:ext uri="{FF2B5EF4-FFF2-40B4-BE49-F238E27FC236}">
                <a16:creationId xmlns:a16="http://schemas.microsoft.com/office/drawing/2014/main" id="{5420B923-8AA4-4571-8EF5-CB4E75E1283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03247" y="732902"/>
            <a:ext cx="603013" cy="599997"/>
          </a:xfrm>
          <a:prstGeom prst="rect">
            <a:avLst/>
          </a:prstGeom>
        </p:spPr>
      </p:pic>
    </p:spTree>
    <p:extLst>
      <p:ext uri="{BB962C8B-B14F-4D97-AF65-F5344CB8AC3E}">
        <p14:creationId xmlns:p14="http://schemas.microsoft.com/office/powerpoint/2010/main" val="307076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673AE6-836D-4426-97D1-5BE55D446102}"/>
              </a:ext>
            </a:extLst>
          </p:cNvPr>
          <p:cNvSpPr>
            <a:spLocks noGrp="1"/>
          </p:cNvSpPr>
          <p:nvPr>
            <p:ph type="title" hasCustomPrompt="1"/>
          </p:nvPr>
        </p:nvSpPr>
        <p:spPr/>
        <p:txBody>
          <a:bodyPr/>
          <a:lstStyle>
            <a:lvl1pPr>
              <a:defRPr/>
            </a:lvl1pPr>
          </a:lstStyle>
          <a:p>
            <a:r>
              <a:rPr lang="pl-PL" dirty="0" err="1"/>
              <a:t>Title</a:t>
            </a:r>
            <a:endParaRPr lang="pl-PL" dirty="0"/>
          </a:p>
        </p:txBody>
      </p:sp>
      <p:sp>
        <p:nvSpPr>
          <p:cNvPr id="3" name="Symbol zastępczy zawartości 2">
            <a:extLst>
              <a:ext uri="{FF2B5EF4-FFF2-40B4-BE49-F238E27FC236}">
                <a16:creationId xmlns:a16="http://schemas.microsoft.com/office/drawing/2014/main" id="{D794CD50-6C19-4BA8-BAE1-7967907C010B}"/>
              </a:ext>
            </a:extLst>
          </p:cNvPr>
          <p:cNvSpPr>
            <a:spLocks noGrp="1"/>
          </p:cNvSpPr>
          <p:nvPr>
            <p:ph idx="1" hasCustomPrompt="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pl-PL" dirty="0"/>
              <a:t>Level 1</a:t>
            </a:r>
          </a:p>
          <a:p>
            <a:pPr lvl="1"/>
            <a:r>
              <a:rPr lang="pl-PL" dirty="0"/>
              <a:t>Level 2</a:t>
            </a:r>
          </a:p>
          <a:p>
            <a:pPr lvl="2"/>
            <a:r>
              <a:rPr lang="pl-PL" dirty="0"/>
              <a:t>Level 3</a:t>
            </a:r>
          </a:p>
          <a:p>
            <a:pPr lvl="3"/>
            <a:r>
              <a:rPr lang="pl-PL" dirty="0"/>
              <a:t>Level 4</a:t>
            </a:r>
          </a:p>
          <a:p>
            <a:pPr lvl="4"/>
            <a:r>
              <a:rPr lang="pl-PL" dirty="0"/>
              <a:t>Level 5</a:t>
            </a:r>
          </a:p>
        </p:txBody>
      </p:sp>
      <p:sp>
        <p:nvSpPr>
          <p:cNvPr id="4" name="Symbol zastępczy daty 3">
            <a:extLst>
              <a:ext uri="{FF2B5EF4-FFF2-40B4-BE49-F238E27FC236}">
                <a16:creationId xmlns:a16="http://schemas.microsoft.com/office/drawing/2014/main" id="{71F278D4-386C-474C-9E69-B96F608BDDBC}"/>
              </a:ext>
            </a:extLst>
          </p:cNvPr>
          <p:cNvSpPr>
            <a:spLocks noGrp="1"/>
          </p:cNvSpPr>
          <p:nvPr>
            <p:ph type="dt" sz="half" idx="10"/>
          </p:nvPr>
        </p:nvSpPr>
        <p:spPr/>
        <p:txBody>
          <a:bodyPr/>
          <a:lstStyle/>
          <a:p>
            <a:fld id="{E200B107-2494-4049-B9C7-BB6FA7DA5029}" type="datetime1">
              <a:rPr lang="pl-PL" smtClean="0"/>
              <a:t>12.09.2019</a:t>
            </a:fld>
            <a:endParaRPr lang="pl-PL"/>
          </a:p>
        </p:txBody>
      </p:sp>
      <p:sp>
        <p:nvSpPr>
          <p:cNvPr id="5" name="Symbol zastępczy stopki 4">
            <a:extLst>
              <a:ext uri="{FF2B5EF4-FFF2-40B4-BE49-F238E27FC236}">
                <a16:creationId xmlns:a16="http://schemas.microsoft.com/office/drawing/2014/main" id="{4C40B89B-0893-4CB3-A103-CC7F16634DB2}"/>
              </a:ext>
            </a:extLst>
          </p:cNvPr>
          <p:cNvSpPr>
            <a:spLocks noGrp="1"/>
          </p:cNvSpPr>
          <p:nvPr>
            <p:ph type="ftr" sz="quarter" idx="11"/>
          </p:nvPr>
        </p:nvSpPr>
        <p:spPr/>
        <p:txBody>
          <a:bodyPr/>
          <a:lstStyle/>
          <a:p>
            <a:r>
              <a:rPr lang="pl-PL" dirty="0" err="1"/>
              <a:t>Footer</a:t>
            </a:r>
            <a:r>
              <a:rPr lang="pl-PL" dirty="0"/>
              <a:t> </a:t>
            </a:r>
            <a:r>
              <a:rPr lang="pl-PL" dirty="0" err="1"/>
              <a:t>information</a:t>
            </a:r>
            <a:endParaRPr lang="pl-PL" dirty="0"/>
          </a:p>
        </p:txBody>
      </p:sp>
      <p:sp>
        <p:nvSpPr>
          <p:cNvPr id="6" name="Symbol zastępczy numeru slajdu 5">
            <a:extLst>
              <a:ext uri="{FF2B5EF4-FFF2-40B4-BE49-F238E27FC236}">
                <a16:creationId xmlns:a16="http://schemas.microsoft.com/office/drawing/2014/main" id="{94C6BE81-E1C1-426A-9580-5553E273C37F}"/>
              </a:ext>
            </a:extLst>
          </p:cNvPr>
          <p:cNvSpPr>
            <a:spLocks noGrp="1"/>
          </p:cNvSpPr>
          <p:nvPr>
            <p:ph type="sldNum" sz="quarter" idx="12"/>
          </p:nvPr>
        </p:nvSpPr>
        <p:spPr/>
        <p:txBody>
          <a:bodyPr/>
          <a:lstStyle/>
          <a:p>
            <a:fld id="{47B24AC5-9FBC-45CC-8EFA-ACA720BD8FEE}" type="slidenum">
              <a:rPr lang="pl-PL" smtClean="0"/>
              <a:t>‹#›</a:t>
            </a:fld>
            <a:endParaRPr lang="pl-PL"/>
          </a:p>
        </p:txBody>
      </p:sp>
      <p:sp>
        <p:nvSpPr>
          <p:cNvPr id="7" name="Prostokąt 6">
            <a:extLst>
              <a:ext uri="{FF2B5EF4-FFF2-40B4-BE49-F238E27FC236}">
                <a16:creationId xmlns:a16="http://schemas.microsoft.com/office/drawing/2014/main" id="{8CA403AC-AF04-4896-AC5A-BDA24BAFDA30}"/>
              </a:ext>
            </a:extLst>
          </p:cNvPr>
          <p:cNvSpPr/>
          <p:nvPr userDrawn="1"/>
        </p:nvSpPr>
        <p:spPr>
          <a:xfrm>
            <a:off x="10655708" y="0"/>
            <a:ext cx="698092" cy="1480383"/>
          </a:xfrm>
          <a:prstGeom prst="rect">
            <a:avLst/>
          </a:prstGeom>
          <a:solidFill>
            <a:srgbClr val="B7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4C4EFD4E-41DF-4CB0-99FD-CFA45077CE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3247" y="732902"/>
            <a:ext cx="603013" cy="599998"/>
          </a:xfrm>
          <a:prstGeom prst="rect">
            <a:avLst/>
          </a:prstGeom>
        </p:spPr>
      </p:pic>
    </p:spTree>
    <p:extLst>
      <p:ext uri="{BB962C8B-B14F-4D97-AF65-F5344CB8AC3E}">
        <p14:creationId xmlns:p14="http://schemas.microsoft.com/office/powerpoint/2010/main" val="55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2">
    <p:bg>
      <p:bgPr>
        <a:gradFill flip="none" rotWithShape="1">
          <a:gsLst>
            <a:gs pos="0">
              <a:srgbClr val="C00000"/>
            </a:gs>
            <a:gs pos="57000">
              <a:srgbClr val="7F000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673AE6-836D-4426-97D1-5BE55D446102}"/>
              </a:ext>
            </a:extLst>
          </p:cNvPr>
          <p:cNvSpPr>
            <a:spLocks noGrp="1"/>
          </p:cNvSpPr>
          <p:nvPr>
            <p:ph type="title" hasCustomPrompt="1"/>
          </p:nvPr>
        </p:nvSpPr>
        <p:spPr/>
        <p:txBody>
          <a:bodyPr/>
          <a:lstStyle>
            <a:lvl1pPr>
              <a:defRPr>
                <a:solidFill>
                  <a:schemeClr val="bg1"/>
                </a:solidFill>
              </a:defRPr>
            </a:lvl1pPr>
          </a:lstStyle>
          <a:p>
            <a:r>
              <a:rPr lang="pl-PL" dirty="0" err="1"/>
              <a:t>Title</a:t>
            </a:r>
            <a:endParaRPr lang="pl-PL" dirty="0"/>
          </a:p>
        </p:txBody>
      </p:sp>
      <p:sp>
        <p:nvSpPr>
          <p:cNvPr id="3" name="Symbol zastępczy zawartości 2">
            <a:extLst>
              <a:ext uri="{FF2B5EF4-FFF2-40B4-BE49-F238E27FC236}">
                <a16:creationId xmlns:a16="http://schemas.microsoft.com/office/drawing/2014/main" id="{D794CD50-6C19-4BA8-BAE1-7967907C010B}"/>
              </a:ext>
            </a:extLst>
          </p:cNvPr>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Level 1</a:t>
            </a:r>
          </a:p>
          <a:p>
            <a:pPr lvl="1"/>
            <a:r>
              <a:rPr lang="pl-PL" dirty="0"/>
              <a:t>Level 2</a:t>
            </a:r>
          </a:p>
          <a:p>
            <a:pPr lvl="2"/>
            <a:r>
              <a:rPr lang="pl-PL" dirty="0"/>
              <a:t>Level 3</a:t>
            </a:r>
          </a:p>
          <a:p>
            <a:pPr lvl="3"/>
            <a:r>
              <a:rPr lang="pl-PL" dirty="0"/>
              <a:t>Level 4</a:t>
            </a:r>
          </a:p>
          <a:p>
            <a:pPr lvl="4"/>
            <a:r>
              <a:rPr lang="pl-PL" dirty="0"/>
              <a:t>Level 5</a:t>
            </a:r>
          </a:p>
        </p:txBody>
      </p:sp>
      <p:sp>
        <p:nvSpPr>
          <p:cNvPr id="4" name="Symbol zastępczy daty 3">
            <a:extLst>
              <a:ext uri="{FF2B5EF4-FFF2-40B4-BE49-F238E27FC236}">
                <a16:creationId xmlns:a16="http://schemas.microsoft.com/office/drawing/2014/main" id="{71F278D4-386C-474C-9E69-B96F608BDDBC}"/>
              </a:ext>
            </a:extLst>
          </p:cNvPr>
          <p:cNvSpPr>
            <a:spLocks noGrp="1"/>
          </p:cNvSpPr>
          <p:nvPr>
            <p:ph type="dt" sz="half" idx="10"/>
          </p:nvPr>
        </p:nvSpPr>
        <p:spPr/>
        <p:txBody>
          <a:bodyPr/>
          <a:lstStyle>
            <a:lvl1pPr>
              <a:defRPr>
                <a:solidFill>
                  <a:schemeClr val="bg1">
                    <a:lumMod val="95000"/>
                  </a:schemeClr>
                </a:solidFill>
              </a:defRPr>
            </a:lvl1pPr>
          </a:lstStyle>
          <a:p>
            <a:fld id="{434B3345-45BC-476B-9C51-10038A1C64C1}" type="datetime1">
              <a:rPr lang="pl-PL" smtClean="0"/>
              <a:t>12.09.2019</a:t>
            </a:fld>
            <a:endParaRPr lang="pl-PL" dirty="0"/>
          </a:p>
        </p:txBody>
      </p:sp>
      <p:sp>
        <p:nvSpPr>
          <p:cNvPr id="5" name="Symbol zastępczy stopki 4">
            <a:extLst>
              <a:ext uri="{FF2B5EF4-FFF2-40B4-BE49-F238E27FC236}">
                <a16:creationId xmlns:a16="http://schemas.microsoft.com/office/drawing/2014/main" id="{4C40B89B-0893-4CB3-A103-CC7F16634DB2}"/>
              </a:ext>
            </a:extLst>
          </p:cNvPr>
          <p:cNvSpPr>
            <a:spLocks noGrp="1"/>
          </p:cNvSpPr>
          <p:nvPr>
            <p:ph type="ftr" sz="quarter" idx="11"/>
          </p:nvPr>
        </p:nvSpPr>
        <p:spPr/>
        <p:txBody>
          <a:bodyPr/>
          <a:lstStyle>
            <a:lvl1pPr>
              <a:defRPr>
                <a:solidFill>
                  <a:schemeClr val="bg1">
                    <a:lumMod val="95000"/>
                  </a:schemeClr>
                </a:solidFill>
              </a:defRPr>
            </a:lvl1pPr>
          </a:lstStyle>
          <a:p>
            <a:r>
              <a:rPr lang="pl-PL" dirty="0" err="1"/>
              <a:t>Footer</a:t>
            </a:r>
            <a:r>
              <a:rPr lang="pl-PL" dirty="0"/>
              <a:t> </a:t>
            </a:r>
            <a:r>
              <a:rPr lang="pl-PL" dirty="0" err="1"/>
              <a:t>information</a:t>
            </a:r>
            <a:endParaRPr lang="pl-PL" dirty="0"/>
          </a:p>
        </p:txBody>
      </p:sp>
      <p:sp>
        <p:nvSpPr>
          <p:cNvPr id="6" name="Symbol zastępczy numeru slajdu 5">
            <a:extLst>
              <a:ext uri="{FF2B5EF4-FFF2-40B4-BE49-F238E27FC236}">
                <a16:creationId xmlns:a16="http://schemas.microsoft.com/office/drawing/2014/main" id="{94C6BE81-E1C1-426A-9580-5553E273C37F}"/>
              </a:ext>
            </a:extLst>
          </p:cNvPr>
          <p:cNvSpPr>
            <a:spLocks noGrp="1"/>
          </p:cNvSpPr>
          <p:nvPr>
            <p:ph type="sldNum" sz="quarter" idx="12"/>
          </p:nvPr>
        </p:nvSpPr>
        <p:spPr/>
        <p:txBody>
          <a:bodyPr/>
          <a:lstStyle>
            <a:lvl1pPr>
              <a:defRPr>
                <a:solidFill>
                  <a:schemeClr val="bg1">
                    <a:lumMod val="95000"/>
                  </a:schemeClr>
                </a:solidFill>
              </a:defRPr>
            </a:lvl1pPr>
          </a:lstStyle>
          <a:p>
            <a:fld id="{47B24AC5-9FBC-45CC-8EFA-ACA720BD8FEE}" type="slidenum">
              <a:rPr lang="pl-PL" smtClean="0"/>
              <a:pPr/>
              <a:t>‹#›</a:t>
            </a:fld>
            <a:endParaRPr lang="pl-PL" dirty="0"/>
          </a:p>
        </p:txBody>
      </p:sp>
      <p:sp>
        <p:nvSpPr>
          <p:cNvPr id="7" name="Prostokąt 6">
            <a:extLst>
              <a:ext uri="{FF2B5EF4-FFF2-40B4-BE49-F238E27FC236}">
                <a16:creationId xmlns:a16="http://schemas.microsoft.com/office/drawing/2014/main" id="{EBF451EB-1501-4028-B39B-9B6794067A3F}"/>
              </a:ext>
            </a:extLst>
          </p:cNvPr>
          <p:cNvSpPr/>
          <p:nvPr userDrawn="1"/>
        </p:nvSpPr>
        <p:spPr>
          <a:xfrm>
            <a:off x="10655708" y="0"/>
            <a:ext cx="698092" cy="1480383"/>
          </a:xfrm>
          <a:prstGeom prst="rect">
            <a:avLst/>
          </a:prstGeom>
          <a:gradFill>
            <a:gsLst>
              <a:gs pos="0">
                <a:schemeClr val="bg1">
                  <a:lumMod val="65000"/>
                </a:schemeClr>
              </a:gs>
              <a:gs pos="100000">
                <a:schemeClr val="bg1">
                  <a:lumMod val="95000"/>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95000"/>
                </a:schemeClr>
              </a:solidFill>
            </a:endParaRPr>
          </a:p>
        </p:txBody>
      </p:sp>
      <p:pic>
        <p:nvPicPr>
          <p:cNvPr id="8" name="Obraz 7">
            <a:extLst>
              <a:ext uri="{FF2B5EF4-FFF2-40B4-BE49-F238E27FC236}">
                <a16:creationId xmlns:a16="http://schemas.microsoft.com/office/drawing/2014/main" id="{158AAAF7-9D6F-4481-A5EB-D24A7A549A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03247" y="732902"/>
            <a:ext cx="603013" cy="599997"/>
          </a:xfrm>
          <a:prstGeom prst="rect">
            <a:avLst/>
          </a:prstGeom>
        </p:spPr>
      </p:pic>
    </p:spTree>
    <p:extLst>
      <p:ext uri="{BB962C8B-B14F-4D97-AF65-F5344CB8AC3E}">
        <p14:creationId xmlns:p14="http://schemas.microsoft.com/office/powerpoint/2010/main" val="2989300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LE 4">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480AD7-92DE-4E99-B6F0-E99119AFA4B3}"/>
              </a:ext>
            </a:extLst>
          </p:cNvPr>
          <p:cNvSpPr>
            <a:spLocks noGrp="1"/>
          </p:cNvSpPr>
          <p:nvPr>
            <p:ph type="title" hasCustomPrompt="1"/>
          </p:nvPr>
        </p:nvSpPr>
        <p:spPr>
          <a:xfrm>
            <a:off x="831850" y="1709738"/>
            <a:ext cx="10515600" cy="2852737"/>
          </a:xfrm>
        </p:spPr>
        <p:txBody>
          <a:bodyPr anchor="b"/>
          <a:lstStyle>
            <a:lvl1pPr>
              <a:defRPr sz="6000"/>
            </a:lvl1pPr>
          </a:lstStyle>
          <a:p>
            <a:r>
              <a:rPr lang="pl-PL" dirty="0" err="1"/>
              <a:t>Title</a:t>
            </a:r>
            <a:endParaRPr lang="pl-PL" dirty="0"/>
          </a:p>
        </p:txBody>
      </p:sp>
      <p:sp>
        <p:nvSpPr>
          <p:cNvPr id="3" name="Symbol zastępczy tekstu 2">
            <a:extLst>
              <a:ext uri="{FF2B5EF4-FFF2-40B4-BE49-F238E27FC236}">
                <a16:creationId xmlns:a16="http://schemas.microsoft.com/office/drawing/2014/main" id="{AFDD7EE2-FAEF-4F2B-8A43-00C49DD783A9}"/>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err="1"/>
              <a:t>Subtitle</a:t>
            </a:r>
            <a:endParaRPr lang="pl-PL" dirty="0"/>
          </a:p>
        </p:txBody>
      </p:sp>
      <p:sp>
        <p:nvSpPr>
          <p:cNvPr id="4" name="Symbol zastępczy daty 3">
            <a:extLst>
              <a:ext uri="{FF2B5EF4-FFF2-40B4-BE49-F238E27FC236}">
                <a16:creationId xmlns:a16="http://schemas.microsoft.com/office/drawing/2014/main" id="{060D9974-6B8A-49F1-944C-574F332E6061}"/>
              </a:ext>
            </a:extLst>
          </p:cNvPr>
          <p:cNvSpPr>
            <a:spLocks noGrp="1"/>
          </p:cNvSpPr>
          <p:nvPr>
            <p:ph type="dt" sz="half" idx="10"/>
          </p:nvPr>
        </p:nvSpPr>
        <p:spPr/>
        <p:txBody>
          <a:bodyPr/>
          <a:lstStyle/>
          <a:p>
            <a:fld id="{1A6C2DDF-1104-46F2-B741-4A2EF3E6FE57}" type="datetime1">
              <a:rPr lang="pl-PL" smtClean="0"/>
              <a:t>12.09.2019</a:t>
            </a:fld>
            <a:endParaRPr lang="pl-PL"/>
          </a:p>
        </p:txBody>
      </p:sp>
      <p:sp>
        <p:nvSpPr>
          <p:cNvPr id="5" name="Symbol zastępczy stopki 4">
            <a:extLst>
              <a:ext uri="{FF2B5EF4-FFF2-40B4-BE49-F238E27FC236}">
                <a16:creationId xmlns:a16="http://schemas.microsoft.com/office/drawing/2014/main" id="{53C084A7-62FD-452D-91EB-7E8A0C064FC9}"/>
              </a:ext>
            </a:extLst>
          </p:cNvPr>
          <p:cNvSpPr>
            <a:spLocks noGrp="1"/>
          </p:cNvSpPr>
          <p:nvPr>
            <p:ph type="ftr" sz="quarter" idx="11"/>
          </p:nvPr>
        </p:nvSpPr>
        <p:spPr/>
        <p:txBody>
          <a:bodyPr/>
          <a:lstStyle/>
          <a:p>
            <a:r>
              <a:rPr lang="pl-PL" dirty="0" err="1"/>
              <a:t>Footer</a:t>
            </a:r>
            <a:r>
              <a:rPr lang="pl-PL" dirty="0"/>
              <a:t> </a:t>
            </a:r>
            <a:r>
              <a:rPr lang="pl-PL" dirty="0" err="1"/>
              <a:t>information</a:t>
            </a:r>
            <a:endParaRPr lang="pl-PL" dirty="0"/>
          </a:p>
        </p:txBody>
      </p:sp>
      <p:sp>
        <p:nvSpPr>
          <p:cNvPr id="6" name="Symbol zastępczy numeru slajdu 5">
            <a:extLst>
              <a:ext uri="{FF2B5EF4-FFF2-40B4-BE49-F238E27FC236}">
                <a16:creationId xmlns:a16="http://schemas.microsoft.com/office/drawing/2014/main" id="{CA9C9287-F767-42EA-998F-50BFE3B4C942}"/>
              </a:ext>
            </a:extLst>
          </p:cNvPr>
          <p:cNvSpPr>
            <a:spLocks noGrp="1"/>
          </p:cNvSpPr>
          <p:nvPr>
            <p:ph type="sldNum" sz="quarter" idx="12"/>
          </p:nvPr>
        </p:nvSpPr>
        <p:spPr/>
        <p:txBody>
          <a:bodyPr/>
          <a:lstStyle/>
          <a:p>
            <a:fld id="{47B24AC5-9FBC-45CC-8EFA-ACA720BD8FEE}" type="slidenum">
              <a:rPr lang="pl-PL" smtClean="0"/>
              <a:t>‹#›</a:t>
            </a:fld>
            <a:endParaRPr lang="pl-PL"/>
          </a:p>
        </p:txBody>
      </p:sp>
      <p:sp>
        <p:nvSpPr>
          <p:cNvPr id="7" name="Prostokąt 6">
            <a:extLst>
              <a:ext uri="{FF2B5EF4-FFF2-40B4-BE49-F238E27FC236}">
                <a16:creationId xmlns:a16="http://schemas.microsoft.com/office/drawing/2014/main" id="{4CFF7EE3-0F14-4758-8926-8EB29638EDED}"/>
              </a:ext>
            </a:extLst>
          </p:cNvPr>
          <p:cNvSpPr/>
          <p:nvPr userDrawn="1"/>
        </p:nvSpPr>
        <p:spPr>
          <a:xfrm>
            <a:off x="10655708" y="0"/>
            <a:ext cx="698092" cy="1480383"/>
          </a:xfrm>
          <a:prstGeom prst="rect">
            <a:avLst/>
          </a:prstGeom>
          <a:solidFill>
            <a:srgbClr val="B7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AE0EB8F7-5AB0-4DB4-BE97-B5EC3CDDF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3247" y="732902"/>
            <a:ext cx="603013" cy="599998"/>
          </a:xfrm>
          <a:prstGeom prst="rect">
            <a:avLst/>
          </a:prstGeom>
        </p:spPr>
      </p:pic>
    </p:spTree>
    <p:extLst>
      <p:ext uri="{BB962C8B-B14F-4D97-AF65-F5344CB8AC3E}">
        <p14:creationId xmlns:p14="http://schemas.microsoft.com/office/powerpoint/2010/main" val="263812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LE 5">
    <p:bg>
      <p:bgPr>
        <a:gradFill flip="none" rotWithShape="1">
          <a:gsLst>
            <a:gs pos="0">
              <a:srgbClr val="C00000"/>
            </a:gs>
            <a:gs pos="57000">
              <a:srgbClr val="7F000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480AD7-92DE-4E99-B6F0-E99119AFA4B3}"/>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smtClean="0"/>
              <a:t>Click to edit Master title style</a:t>
            </a:r>
            <a:endParaRPr lang="pl-PL" dirty="0"/>
          </a:p>
        </p:txBody>
      </p:sp>
      <p:sp>
        <p:nvSpPr>
          <p:cNvPr id="3" name="Symbol zastępczy tekstu 2">
            <a:extLst>
              <a:ext uri="{FF2B5EF4-FFF2-40B4-BE49-F238E27FC236}">
                <a16:creationId xmlns:a16="http://schemas.microsoft.com/office/drawing/2014/main" id="{AFDD7EE2-FAEF-4F2B-8A43-00C49DD783A9}"/>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Symbol zastępczy daty 3">
            <a:extLst>
              <a:ext uri="{FF2B5EF4-FFF2-40B4-BE49-F238E27FC236}">
                <a16:creationId xmlns:a16="http://schemas.microsoft.com/office/drawing/2014/main" id="{060D9974-6B8A-49F1-944C-574F332E6061}"/>
              </a:ext>
            </a:extLst>
          </p:cNvPr>
          <p:cNvSpPr>
            <a:spLocks noGrp="1"/>
          </p:cNvSpPr>
          <p:nvPr>
            <p:ph type="dt" sz="half" idx="10"/>
          </p:nvPr>
        </p:nvSpPr>
        <p:spPr/>
        <p:txBody>
          <a:bodyPr/>
          <a:lstStyle>
            <a:lvl1pPr>
              <a:defRPr>
                <a:solidFill>
                  <a:schemeClr val="bg1">
                    <a:lumMod val="95000"/>
                  </a:schemeClr>
                </a:solidFill>
              </a:defRPr>
            </a:lvl1pPr>
          </a:lstStyle>
          <a:p>
            <a:fld id="{B7032BB7-5602-4F9F-94EA-C0D3C92299BC}" type="datetime1">
              <a:rPr lang="pl-PL" smtClean="0"/>
              <a:t>12.09.2019</a:t>
            </a:fld>
            <a:endParaRPr lang="pl-PL" dirty="0"/>
          </a:p>
        </p:txBody>
      </p:sp>
      <p:sp>
        <p:nvSpPr>
          <p:cNvPr id="5" name="Symbol zastępczy stopki 4">
            <a:extLst>
              <a:ext uri="{FF2B5EF4-FFF2-40B4-BE49-F238E27FC236}">
                <a16:creationId xmlns:a16="http://schemas.microsoft.com/office/drawing/2014/main" id="{53C084A7-62FD-452D-91EB-7E8A0C064FC9}"/>
              </a:ext>
            </a:extLst>
          </p:cNvPr>
          <p:cNvSpPr>
            <a:spLocks noGrp="1"/>
          </p:cNvSpPr>
          <p:nvPr>
            <p:ph type="ftr" sz="quarter" idx="11"/>
          </p:nvPr>
        </p:nvSpPr>
        <p:spPr/>
        <p:txBody>
          <a:bodyPr/>
          <a:lstStyle>
            <a:lvl1pPr>
              <a:defRPr>
                <a:solidFill>
                  <a:schemeClr val="bg1">
                    <a:lumMod val="95000"/>
                  </a:schemeClr>
                </a:solidFill>
              </a:defRPr>
            </a:lvl1pPr>
          </a:lstStyle>
          <a:p>
            <a:r>
              <a:rPr lang="pl-PL" dirty="0" err="1"/>
              <a:t>Footer</a:t>
            </a:r>
            <a:r>
              <a:rPr lang="pl-PL" dirty="0"/>
              <a:t> </a:t>
            </a:r>
            <a:r>
              <a:rPr lang="pl-PL" dirty="0" err="1"/>
              <a:t>information</a:t>
            </a:r>
            <a:endParaRPr lang="pl-PL" dirty="0"/>
          </a:p>
        </p:txBody>
      </p:sp>
      <p:sp>
        <p:nvSpPr>
          <p:cNvPr id="6" name="Symbol zastępczy numeru slajdu 5">
            <a:extLst>
              <a:ext uri="{FF2B5EF4-FFF2-40B4-BE49-F238E27FC236}">
                <a16:creationId xmlns:a16="http://schemas.microsoft.com/office/drawing/2014/main" id="{CA9C9287-F767-42EA-998F-50BFE3B4C942}"/>
              </a:ext>
            </a:extLst>
          </p:cNvPr>
          <p:cNvSpPr>
            <a:spLocks noGrp="1"/>
          </p:cNvSpPr>
          <p:nvPr>
            <p:ph type="sldNum" sz="quarter" idx="12"/>
          </p:nvPr>
        </p:nvSpPr>
        <p:spPr/>
        <p:txBody>
          <a:bodyPr/>
          <a:lstStyle>
            <a:lvl1pPr>
              <a:defRPr>
                <a:solidFill>
                  <a:schemeClr val="bg1">
                    <a:lumMod val="95000"/>
                  </a:schemeClr>
                </a:solidFill>
              </a:defRPr>
            </a:lvl1pPr>
          </a:lstStyle>
          <a:p>
            <a:fld id="{47B24AC5-9FBC-45CC-8EFA-ACA720BD8FEE}" type="slidenum">
              <a:rPr lang="pl-PL" smtClean="0"/>
              <a:pPr/>
              <a:t>‹#›</a:t>
            </a:fld>
            <a:endParaRPr lang="pl-PL" dirty="0"/>
          </a:p>
        </p:txBody>
      </p:sp>
      <p:sp>
        <p:nvSpPr>
          <p:cNvPr id="7" name="Prostokąt 6">
            <a:extLst>
              <a:ext uri="{FF2B5EF4-FFF2-40B4-BE49-F238E27FC236}">
                <a16:creationId xmlns:a16="http://schemas.microsoft.com/office/drawing/2014/main" id="{98B0EF85-2899-43D7-B746-107D2B4924C7}"/>
              </a:ext>
            </a:extLst>
          </p:cNvPr>
          <p:cNvSpPr/>
          <p:nvPr userDrawn="1"/>
        </p:nvSpPr>
        <p:spPr>
          <a:xfrm>
            <a:off x="10655708" y="0"/>
            <a:ext cx="698092" cy="1480383"/>
          </a:xfrm>
          <a:prstGeom prst="rect">
            <a:avLst/>
          </a:prstGeom>
          <a:gradFill>
            <a:gsLst>
              <a:gs pos="0">
                <a:schemeClr val="bg1">
                  <a:lumMod val="65000"/>
                </a:schemeClr>
              </a:gs>
              <a:gs pos="100000">
                <a:schemeClr val="bg1">
                  <a:lumMod val="95000"/>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95000"/>
                </a:schemeClr>
              </a:solidFill>
            </a:endParaRPr>
          </a:p>
        </p:txBody>
      </p:sp>
      <p:pic>
        <p:nvPicPr>
          <p:cNvPr id="8" name="Obraz 7">
            <a:extLst>
              <a:ext uri="{FF2B5EF4-FFF2-40B4-BE49-F238E27FC236}">
                <a16:creationId xmlns:a16="http://schemas.microsoft.com/office/drawing/2014/main" id="{E8AAC5C3-9D77-48E7-B7FA-8EDEF6B22D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03247" y="732902"/>
            <a:ext cx="603013" cy="599997"/>
          </a:xfrm>
          <a:prstGeom prst="rect">
            <a:avLst/>
          </a:prstGeom>
        </p:spPr>
      </p:pic>
    </p:spTree>
    <p:extLst>
      <p:ext uri="{BB962C8B-B14F-4D97-AF65-F5344CB8AC3E}">
        <p14:creationId xmlns:p14="http://schemas.microsoft.com/office/powerpoint/2010/main" val="6583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7000">
              <a:schemeClr val="bg1">
                <a:lumMod val="9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E6D6195-E8A6-4BFF-B664-B4BAD0801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err="1"/>
              <a:t>Click</a:t>
            </a:r>
            <a:r>
              <a:rPr lang="pl-PL" dirty="0"/>
              <a:t> </a:t>
            </a:r>
            <a:r>
              <a:rPr lang="pl-PL" dirty="0" err="1"/>
              <a:t>here</a:t>
            </a:r>
            <a:r>
              <a:rPr lang="pl-PL" dirty="0"/>
              <a:t> to </a:t>
            </a:r>
            <a:r>
              <a:rPr lang="pl-PL" dirty="0" err="1"/>
              <a:t>edit</a:t>
            </a:r>
            <a:r>
              <a:rPr lang="pl-PL" dirty="0"/>
              <a:t> the </a:t>
            </a:r>
            <a:r>
              <a:rPr lang="pl-PL" dirty="0" err="1"/>
              <a:t>title</a:t>
            </a:r>
            <a:endParaRPr lang="pl-PL" dirty="0"/>
          </a:p>
        </p:txBody>
      </p:sp>
      <p:sp>
        <p:nvSpPr>
          <p:cNvPr id="3" name="Symbol zastępczy tekstu 2">
            <a:extLst>
              <a:ext uri="{FF2B5EF4-FFF2-40B4-BE49-F238E27FC236}">
                <a16:creationId xmlns:a16="http://schemas.microsoft.com/office/drawing/2014/main" id="{5BD707AC-5328-4019-A9CD-E8FE4087D8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Level 1</a:t>
            </a:r>
          </a:p>
          <a:p>
            <a:pPr lvl="1"/>
            <a:r>
              <a:rPr lang="pl-PL" dirty="0"/>
              <a:t>Level 2</a:t>
            </a:r>
          </a:p>
          <a:p>
            <a:pPr lvl="2"/>
            <a:r>
              <a:rPr lang="pl-PL" dirty="0"/>
              <a:t>Level 3</a:t>
            </a:r>
          </a:p>
          <a:p>
            <a:pPr lvl="3"/>
            <a:r>
              <a:rPr lang="pl-PL" dirty="0"/>
              <a:t>Level 4</a:t>
            </a:r>
          </a:p>
          <a:p>
            <a:pPr lvl="4"/>
            <a:r>
              <a:rPr lang="pl-PL" dirty="0"/>
              <a:t>Level 5</a:t>
            </a:r>
          </a:p>
        </p:txBody>
      </p:sp>
      <p:sp>
        <p:nvSpPr>
          <p:cNvPr id="4" name="Symbol zastępczy daty 3">
            <a:extLst>
              <a:ext uri="{FF2B5EF4-FFF2-40B4-BE49-F238E27FC236}">
                <a16:creationId xmlns:a16="http://schemas.microsoft.com/office/drawing/2014/main" id="{822290E9-84F7-4DAB-8439-2E8977D8B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Mono" pitchFamily="2" charset="0"/>
                <a:ea typeface="Roboto Mono" pitchFamily="2" charset="0"/>
                <a:cs typeface="Roboto" panose="02000000000000000000" pitchFamily="2" charset="0"/>
              </a:defRPr>
            </a:lvl1pPr>
          </a:lstStyle>
          <a:p>
            <a:fld id="{65814F8A-C51D-4AB3-BEA9-91CDB5C63116}" type="datetime1">
              <a:rPr lang="pl-PL" smtClean="0"/>
              <a:t>12.09.2019</a:t>
            </a:fld>
            <a:endParaRPr lang="pl-PL" dirty="0"/>
          </a:p>
        </p:txBody>
      </p:sp>
      <p:sp>
        <p:nvSpPr>
          <p:cNvPr id="5" name="Symbol zastępczy stopki 4">
            <a:extLst>
              <a:ext uri="{FF2B5EF4-FFF2-40B4-BE49-F238E27FC236}">
                <a16:creationId xmlns:a16="http://schemas.microsoft.com/office/drawing/2014/main" id="{74B1397E-3D09-4D7D-B77D-8A16662B5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Mono" pitchFamily="2" charset="0"/>
                <a:ea typeface="Roboto Mono" pitchFamily="2" charset="0"/>
              </a:defRPr>
            </a:lvl1pPr>
          </a:lstStyle>
          <a:p>
            <a:r>
              <a:rPr lang="pl-PL" dirty="0" err="1"/>
              <a:t>Footer</a:t>
            </a:r>
            <a:r>
              <a:rPr lang="pl-PL" dirty="0"/>
              <a:t> </a:t>
            </a:r>
            <a:r>
              <a:rPr lang="pl-PL" dirty="0" err="1"/>
              <a:t>information</a:t>
            </a:r>
            <a:endParaRPr lang="pl-PL" dirty="0"/>
          </a:p>
        </p:txBody>
      </p:sp>
      <p:sp>
        <p:nvSpPr>
          <p:cNvPr id="6" name="Symbol zastępczy numeru slajdu 5">
            <a:extLst>
              <a:ext uri="{FF2B5EF4-FFF2-40B4-BE49-F238E27FC236}">
                <a16:creationId xmlns:a16="http://schemas.microsoft.com/office/drawing/2014/main" id="{52F68494-95BC-4BF3-8601-5CAA4CD958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Mono" pitchFamily="2" charset="0"/>
                <a:ea typeface="Roboto Mono" pitchFamily="2" charset="0"/>
              </a:defRPr>
            </a:lvl1pPr>
          </a:lstStyle>
          <a:p>
            <a:fld id="{B86C5087-CDD7-48E7-A846-FC929D85165D}" type="slidenum">
              <a:rPr lang="pl-PL" smtClean="0"/>
              <a:pPr/>
              <a:t>‹#›</a:t>
            </a:fld>
            <a:endParaRPr lang="pl-PL" dirty="0"/>
          </a:p>
        </p:txBody>
      </p:sp>
    </p:spTree>
    <p:extLst>
      <p:ext uri="{BB962C8B-B14F-4D97-AF65-F5344CB8AC3E}">
        <p14:creationId xmlns:p14="http://schemas.microsoft.com/office/powerpoint/2010/main" val="4098543615"/>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66" r:id="rId4"/>
    <p:sldLayoutId id="2147483660" r:id="rId5"/>
    <p:sldLayoutId id="2147483650" r:id="rId6"/>
    <p:sldLayoutId id="2147483663" r:id="rId7"/>
    <p:sldLayoutId id="2147483651" r:id="rId8"/>
    <p:sldLayoutId id="2147483661" r:id="rId9"/>
    <p:sldLayoutId id="2147483652" r:id="rId10"/>
    <p:sldLayoutId id="2147483653" r:id="rId11"/>
    <p:sldLayoutId id="2147483654" r:id="rId12"/>
    <p:sldLayoutId id="2147483655" r:id="rId13"/>
    <p:sldLayoutId id="2147483662" r:id="rId14"/>
    <p:sldLayoutId id="2147483667" r:id="rId15"/>
    <p:sldLayoutId id="2147483656" r:id="rId16"/>
    <p:sldLayoutId id="2147483657" r:id="rId17"/>
  </p:sldLayoutIdLst>
  <p:hf hdr="0" ftr="0" dt="0"/>
  <p:txStyles>
    <p:titleStyle>
      <a:lvl1pPr algn="l" defTabSz="914400" rtl="0" eaLnBrk="1" latinLnBrk="0" hangingPunct="1">
        <a:lnSpc>
          <a:spcPct val="90000"/>
        </a:lnSpc>
        <a:spcBef>
          <a:spcPct val="0"/>
        </a:spcBef>
        <a:buNone/>
        <a:defRPr sz="4400" kern="1200">
          <a:solidFill>
            <a:srgbClr val="7F0000"/>
          </a:solidFill>
          <a:latin typeface="EB Garamond" panose="00000500000000000000" pitchFamily="2" charset="0"/>
          <a:ea typeface="EB Garamond" panose="00000500000000000000" pitchFamily="2" charset="0"/>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000" kern="1200">
          <a:solidFill>
            <a:schemeClr val="tx1">
              <a:lumMod val="85000"/>
              <a:lumOff val="15000"/>
            </a:schemeClr>
          </a:solidFill>
          <a:latin typeface="Lato" panose="020F0502020204030203" pitchFamily="34" charset="-18"/>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Lato" panose="020F0502020204030203" pitchFamily="34" charset="-18"/>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lumMod val="85000"/>
              <a:lumOff val="15000"/>
            </a:schemeClr>
          </a:solidFill>
          <a:latin typeface="Lato" panose="020F0502020204030203" pitchFamily="34" charset="-18"/>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chemeClr val="tx1">
              <a:lumMod val="85000"/>
              <a:lumOff val="15000"/>
            </a:schemeClr>
          </a:solidFill>
          <a:latin typeface="Lato" panose="020F0502020204030203" pitchFamily="34" charset="-18"/>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chemeClr val="tx1">
              <a:lumMod val="85000"/>
              <a:lumOff val="15000"/>
            </a:schemeClr>
          </a:solidFill>
          <a:latin typeface="Lato" panose="020F0502020204030203" pitchFamily="34"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dropbox.com/sh/l7zkmjaiqkzjpf3/AAB5s-iNr5NpYOKqp794sYTSa/Posters?dl=0"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dropbox.com/sh/l7zkmjaiqkzjpf3/AACNCgxM1bidAuvg31ZjfGxBa/Material_for_Designers/Logos?dl=0" TargetMode="Externa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webmaster@sjcuria.org"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thejesuits" TargetMode="External"/><Relationship Id="rId2" Type="http://schemas.openxmlformats.org/officeDocument/2006/relationships/hyperlink" Target="https://www.facebook.com/TheJesuits/" TargetMode="Externa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hyperlink" Target="https://www.flickr.com/photos/jesuitsglobal/" TargetMode="External"/><Relationship Id="rId4" Type="http://schemas.openxmlformats.org/officeDocument/2006/relationships/hyperlink" Target="https://www.youtube.com/channel/UCpqwciWoMlKhXL1Ge3L6vu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youtube.com/watch?v=7EDySgbWogU"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dpa-apm@sjcuria.org"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discernmentandplanning.org/" TargetMode="External"/><Relationship Id="rId2" Type="http://schemas.openxmlformats.org/officeDocument/2006/relationships/hyperlink" Target="https://www.masterclass.com/" TargetMode="Externa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webmaster@sjcuria.org"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jesuits.global/uap"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TgUJvtzUuZA"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HAhZSfKxxDY" TargetMode="External"/><Relationship Id="rId2" Type="http://schemas.openxmlformats.org/officeDocument/2006/relationships/hyperlink" Target="https://www.youtube.com/watch?v=2d-EGAAczHI" TargetMode="Externa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jesuits.global/uap/"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dropbox.com/sh/l7zkmjaiqkzjpf3/AAD-oyDStK7T3CBcLJ9gQt4Ga?dl=0"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dropbox.com/sh/l7zkmjaiqkzjpf3/AAB5s-iNr5NpYOKqp794sYTSa/Posters?dl=0"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891F69-5F64-4914-96D5-F35D7078B30C}"/>
              </a:ext>
            </a:extLst>
          </p:cNvPr>
          <p:cNvSpPr>
            <a:spLocks noGrp="1"/>
          </p:cNvSpPr>
          <p:nvPr>
            <p:ph type="title"/>
          </p:nvPr>
        </p:nvSpPr>
        <p:spPr>
          <a:xfrm>
            <a:off x="831850" y="1709738"/>
            <a:ext cx="8168217" cy="2852737"/>
          </a:xfrm>
        </p:spPr>
        <p:txBody>
          <a:bodyPr/>
          <a:lstStyle/>
          <a:p>
            <a:r>
              <a:rPr lang="en-US" dirty="0" smtClean="0"/>
              <a:t>Universal Apostolic Preferences</a:t>
            </a:r>
            <a:endParaRPr lang="en-GB" dirty="0"/>
          </a:p>
        </p:txBody>
      </p:sp>
      <p:sp>
        <p:nvSpPr>
          <p:cNvPr id="3" name="Podtytuł 2">
            <a:extLst>
              <a:ext uri="{FF2B5EF4-FFF2-40B4-BE49-F238E27FC236}">
                <a16:creationId xmlns:a16="http://schemas.microsoft.com/office/drawing/2014/main" id="{5BC6E04A-D772-40AC-A148-4CE6A5A229F8}"/>
              </a:ext>
            </a:extLst>
          </p:cNvPr>
          <p:cNvSpPr>
            <a:spLocks noGrp="1"/>
          </p:cNvSpPr>
          <p:nvPr>
            <p:ph type="body" idx="1"/>
          </p:nvPr>
        </p:nvSpPr>
        <p:spPr/>
        <p:txBody>
          <a:bodyPr/>
          <a:lstStyle/>
          <a:p>
            <a:r>
              <a:rPr lang="en-GB" dirty="0" smtClean="0"/>
              <a:t>Some Resources</a:t>
            </a:r>
            <a:endParaRPr lang="en-GB" dirty="0"/>
          </a:p>
        </p:txBody>
      </p:sp>
      <p:sp>
        <p:nvSpPr>
          <p:cNvPr id="4" name="Symbol zastępczy numeru slajdu 3">
            <a:extLst>
              <a:ext uri="{FF2B5EF4-FFF2-40B4-BE49-F238E27FC236}">
                <a16:creationId xmlns:a16="http://schemas.microsoft.com/office/drawing/2014/main" id="{13F98DFB-5304-4DDC-AB00-5B9423BDAC11}"/>
              </a:ext>
            </a:extLst>
          </p:cNvPr>
          <p:cNvSpPr>
            <a:spLocks noGrp="1"/>
          </p:cNvSpPr>
          <p:nvPr>
            <p:ph type="sldNum" sz="quarter" idx="12"/>
          </p:nvPr>
        </p:nvSpPr>
        <p:spPr/>
        <p:txBody>
          <a:bodyPr/>
          <a:lstStyle/>
          <a:p>
            <a:fld id="{47B24AC5-9FBC-45CC-8EFA-ACA720BD8FEE}" type="slidenum">
              <a:rPr lang="pl-PL" smtClean="0"/>
              <a:t>1</a:t>
            </a:fld>
            <a:endParaRPr lang="pl-PL"/>
          </a:p>
        </p:txBody>
      </p:sp>
      <p:sp>
        <p:nvSpPr>
          <p:cNvPr id="5" name="Text Placeholder 2"/>
          <p:cNvSpPr txBox="1">
            <a:spLocks/>
          </p:cNvSpPr>
          <p:nvPr/>
        </p:nvSpPr>
        <p:spPr>
          <a:xfrm>
            <a:off x="6595450" y="2215199"/>
            <a:ext cx="4752000" cy="3600000"/>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lumMod val="75000"/>
                    <a:lumOff val="25000"/>
                  </a:schemeClr>
                </a:solidFill>
                <a:latin typeface="Lato" panose="020F0502020204030203" pitchFamily="34" charset="-18"/>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chemeClr val="tx1">
                    <a:tint val="75000"/>
                  </a:schemeClr>
                </a:solidFill>
                <a:latin typeface="Lato" panose="020F0502020204030203" pitchFamily="34" charset="-18"/>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tint val="75000"/>
                  </a:schemeClr>
                </a:solidFill>
                <a:latin typeface="Lato" panose="020F0502020204030203" pitchFamily="34" charset="-18"/>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600" kern="1200">
                <a:solidFill>
                  <a:schemeClr val="tx1">
                    <a:tint val="75000"/>
                  </a:schemeClr>
                </a:solidFill>
                <a:latin typeface="Lato" panose="020F0502020204030203" pitchFamily="34" charset="-18"/>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chemeClr val="tx1">
                    <a:tint val="75000"/>
                  </a:schemeClr>
                </a:solidFill>
                <a:latin typeface="Lato" panose="020F0502020204030203" pitchFamily="34" charset="-18"/>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spcBef>
                <a:spcPts val="1800"/>
              </a:spcBef>
            </a:pPr>
            <a:r>
              <a:rPr lang="en-US" dirty="0" smtClean="0"/>
              <a:t>“The universal apostolic preferences seek to deepen these processes of personal, communal, and institutional conversion.”</a:t>
            </a:r>
          </a:p>
          <a:p>
            <a:pPr algn="r">
              <a:lnSpc>
                <a:spcPct val="120000"/>
              </a:lnSpc>
              <a:spcBef>
                <a:spcPts val="2400"/>
              </a:spcBef>
            </a:pPr>
            <a:r>
              <a:rPr lang="en-US" i="1" dirty="0" smtClean="0"/>
              <a:t>Letter from Fr. General, </a:t>
            </a:r>
            <a:br>
              <a:rPr lang="en-US" i="1" dirty="0" smtClean="0"/>
            </a:br>
            <a:r>
              <a:rPr lang="en-US" i="1" dirty="0" smtClean="0"/>
              <a:t>19 February 2019</a:t>
            </a:r>
            <a:endParaRPr lang="en-US" i="1" dirty="0"/>
          </a:p>
        </p:txBody>
      </p:sp>
    </p:spTree>
    <p:extLst>
      <p:ext uri="{BB962C8B-B14F-4D97-AF65-F5344CB8AC3E}">
        <p14:creationId xmlns:p14="http://schemas.microsoft.com/office/powerpoint/2010/main" val="1020312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79999"/>
            <a:ext cx="10868738" cy="1080000"/>
          </a:xfrm>
        </p:spPr>
        <p:txBody>
          <a:bodyPr anchor="t">
            <a:normAutofit/>
          </a:bodyPr>
          <a:lstStyle/>
          <a:p>
            <a:r>
              <a:rPr lang="en-GB" dirty="0" smtClean="0"/>
              <a:t>A4 posters/flyers</a:t>
            </a:r>
            <a:endParaRPr lang="en-GB" dirty="0"/>
          </a:p>
        </p:txBody>
      </p:sp>
      <p:sp>
        <p:nvSpPr>
          <p:cNvPr id="3" name="Text Placeholder 2"/>
          <p:cNvSpPr>
            <a:spLocks noGrp="1"/>
          </p:cNvSpPr>
          <p:nvPr>
            <p:ph type="body" idx="1"/>
          </p:nvPr>
        </p:nvSpPr>
        <p:spPr>
          <a:xfrm>
            <a:off x="831850" y="2520000"/>
            <a:ext cx="4320000" cy="3600000"/>
          </a:xfrm>
        </p:spPr>
        <p:txBody>
          <a:bodyPr>
            <a:normAutofit/>
          </a:bodyPr>
          <a:lstStyle/>
          <a:p>
            <a:pPr marL="342900" indent="-342900">
              <a:lnSpc>
                <a:spcPct val="120000"/>
              </a:lnSpc>
              <a:spcBef>
                <a:spcPts val="1800"/>
              </a:spcBef>
              <a:buFont typeface="Arial" panose="020B0604020202020204" pitchFamily="34" charset="0"/>
              <a:buChar char="•"/>
            </a:pPr>
            <a:r>
              <a:rPr lang="en-US" dirty="0" smtClean="0"/>
              <a:t>A4 posters resuming in </a:t>
            </a:r>
            <a:br>
              <a:rPr lang="en-US" dirty="0" smtClean="0"/>
            </a:br>
            <a:r>
              <a:rPr lang="en-US" dirty="0" smtClean="0"/>
              <a:t>one page the UAPs, </a:t>
            </a:r>
            <a:br>
              <a:rPr lang="en-US" dirty="0" smtClean="0"/>
            </a:br>
            <a:r>
              <a:rPr lang="en-US" dirty="0" smtClean="0"/>
              <a:t>for meetings</a:t>
            </a:r>
          </a:p>
          <a:p>
            <a:pPr marL="342900" indent="-342900">
              <a:lnSpc>
                <a:spcPct val="120000"/>
              </a:lnSpc>
              <a:spcBef>
                <a:spcPts val="1800"/>
              </a:spcBef>
              <a:buFont typeface="Arial" panose="020B0604020202020204" pitchFamily="34" charset="0"/>
              <a:buChar char="•"/>
            </a:pPr>
            <a:r>
              <a:rPr lang="en-US" dirty="0" smtClean="0"/>
              <a:t>Produced in English, Spanish, French and Italian</a:t>
            </a:r>
          </a:p>
          <a:p>
            <a:pPr marL="342900" indent="-342900">
              <a:lnSpc>
                <a:spcPct val="120000"/>
              </a:lnSpc>
              <a:spcBef>
                <a:spcPts val="1800"/>
              </a:spcBef>
              <a:buFont typeface="Arial" panose="020B0604020202020204" pitchFamily="34" charset="0"/>
              <a:buChar char="•"/>
            </a:pPr>
            <a:r>
              <a:rPr lang="it-IT" dirty="0" smtClean="0">
                <a:hlinkClick r:id="rId2"/>
              </a:rPr>
              <a:t>Available </a:t>
            </a:r>
            <a:r>
              <a:rPr lang="it-IT" dirty="0" err="1" smtClean="0">
                <a:hlinkClick r:id="rId2"/>
              </a:rPr>
              <a:t>here</a:t>
            </a:r>
            <a:endParaRPr lang="en-US" dirty="0" smtClean="0"/>
          </a:p>
        </p:txBody>
      </p:sp>
      <p:sp>
        <p:nvSpPr>
          <p:cNvPr id="4" name="Slide Number Placeholder 3"/>
          <p:cNvSpPr>
            <a:spLocks noGrp="1"/>
          </p:cNvSpPr>
          <p:nvPr>
            <p:ph type="sldNum" sz="quarter" idx="12"/>
          </p:nvPr>
        </p:nvSpPr>
        <p:spPr/>
        <p:txBody>
          <a:bodyPr/>
          <a:lstStyle/>
          <a:p>
            <a:fld id="{47B24AC5-9FBC-45CC-8EFA-ACA720BD8FEE}" type="slidenum">
              <a:rPr lang="pl-PL" smtClean="0"/>
              <a:t>10</a:t>
            </a:fld>
            <a:endParaRPr lang="pl-PL"/>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0000" y="2701009"/>
            <a:ext cx="5040000" cy="3563897"/>
          </a:xfrm>
          <a:prstGeom prst="rect">
            <a:avLst/>
          </a:prstGeom>
          <a:ln w="6350">
            <a:solidFill>
              <a:schemeClr val="bg1">
                <a:lumMod val="50000"/>
              </a:schemeClr>
            </a:solidFill>
          </a:ln>
        </p:spPr>
      </p:pic>
    </p:spTree>
    <p:extLst>
      <p:ext uri="{BB962C8B-B14F-4D97-AF65-F5344CB8AC3E}">
        <p14:creationId xmlns:p14="http://schemas.microsoft.com/office/powerpoint/2010/main" val="4052394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79999"/>
            <a:ext cx="10868738" cy="1080000"/>
          </a:xfrm>
        </p:spPr>
        <p:txBody>
          <a:bodyPr anchor="t">
            <a:normAutofit/>
          </a:bodyPr>
          <a:lstStyle/>
          <a:p>
            <a:r>
              <a:rPr lang="en-GB" dirty="0" smtClean="0"/>
              <a:t>UAP Logos</a:t>
            </a:r>
            <a:endParaRPr lang="en-GB" dirty="0"/>
          </a:p>
        </p:txBody>
      </p:sp>
      <p:sp>
        <p:nvSpPr>
          <p:cNvPr id="3" name="Text Placeholder 2"/>
          <p:cNvSpPr>
            <a:spLocks noGrp="1"/>
          </p:cNvSpPr>
          <p:nvPr>
            <p:ph type="body" idx="1"/>
          </p:nvPr>
        </p:nvSpPr>
        <p:spPr>
          <a:xfrm>
            <a:off x="831850" y="2520000"/>
            <a:ext cx="4320000" cy="3600000"/>
          </a:xfrm>
        </p:spPr>
        <p:txBody>
          <a:bodyPr>
            <a:normAutofit/>
          </a:bodyPr>
          <a:lstStyle/>
          <a:p>
            <a:pPr marL="342900" indent="-342900">
              <a:lnSpc>
                <a:spcPct val="120000"/>
              </a:lnSpc>
              <a:spcBef>
                <a:spcPts val="1800"/>
              </a:spcBef>
              <a:buFont typeface="Arial" panose="020B0604020202020204" pitchFamily="34" charset="0"/>
              <a:buChar char="•"/>
            </a:pPr>
            <a:r>
              <a:rPr lang="en-US" dirty="0" smtClean="0"/>
              <a:t>Feel free to download for your own use</a:t>
            </a:r>
          </a:p>
          <a:p>
            <a:pPr marL="342900" indent="-342900">
              <a:lnSpc>
                <a:spcPct val="120000"/>
              </a:lnSpc>
              <a:spcBef>
                <a:spcPts val="1800"/>
              </a:spcBef>
              <a:buFont typeface="Arial" panose="020B0604020202020204" pitchFamily="34" charset="0"/>
              <a:buChar char="•"/>
            </a:pPr>
            <a:r>
              <a:rPr lang="it-IT" dirty="0" err="1" smtClean="0"/>
              <a:t>Professionally</a:t>
            </a:r>
            <a:r>
              <a:rPr lang="it-IT" dirty="0" smtClean="0"/>
              <a:t> </a:t>
            </a:r>
            <a:r>
              <a:rPr lang="it-IT" dirty="0" err="1" smtClean="0"/>
              <a:t>designed</a:t>
            </a:r>
            <a:endParaRPr lang="en-US" dirty="0" smtClean="0"/>
          </a:p>
          <a:p>
            <a:pPr marL="342900" indent="-342900">
              <a:lnSpc>
                <a:spcPct val="120000"/>
              </a:lnSpc>
              <a:spcBef>
                <a:spcPts val="1800"/>
              </a:spcBef>
              <a:buFont typeface="Arial" panose="020B0604020202020204" pitchFamily="34" charset="0"/>
              <a:buChar char="•"/>
            </a:pPr>
            <a:r>
              <a:rPr lang="it-IT" dirty="0" smtClean="0">
                <a:hlinkClick r:id="rId2"/>
              </a:rPr>
              <a:t>Available </a:t>
            </a:r>
            <a:r>
              <a:rPr lang="it-IT" dirty="0" err="1" smtClean="0">
                <a:hlinkClick r:id="rId2"/>
              </a:rPr>
              <a:t>here</a:t>
            </a:r>
            <a:endParaRPr lang="en-US" dirty="0" smtClean="0"/>
          </a:p>
        </p:txBody>
      </p:sp>
      <p:sp>
        <p:nvSpPr>
          <p:cNvPr id="4" name="Slide Number Placeholder 3"/>
          <p:cNvSpPr>
            <a:spLocks noGrp="1"/>
          </p:cNvSpPr>
          <p:nvPr>
            <p:ph type="sldNum" sz="quarter" idx="12"/>
          </p:nvPr>
        </p:nvSpPr>
        <p:spPr/>
        <p:txBody>
          <a:bodyPr/>
          <a:lstStyle/>
          <a:p>
            <a:fld id="{47B24AC5-9FBC-45CC-8EFA-ACA720BD8FEE}" type="slidenum">
              <a:rPr lang="pl-PL" smtClean="0"/>
              <a:t>11</a:t>
            </a:fld>
            <a:endParaRPr lang="pl-PL"/>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000" y="1980000"/>
            <a:ext cx="4320000" cy="198720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000" y="4320000"/>
            <a:ext cx="4319999" cy="1987200"/>
          </a:xfrm>
          <a:prstGeom prst="rect">
            <a:avLst/>
          </a:prstGeom>
        </p:spPr>
      </p:pic>
    </p:spTree>
    <p:extLst>
      <p:ext uri="{BB962C8B-B14F-4D97-AF65-F5344CB8AC3E}">
        <p14:creationId xmlns:p14="http://schemas.microsoft.com/office/powerpoint/2010/main" val="423110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80000"/>
            <a:ext cx="10868738" cy="1080000"/>
          </a:xfrm>
        </p:spPr>
        <p:txBody>
          <a:bodyPr anchor="t">
            <a:normAutofit/>
          </a:bodyPr>
          <a:lstStyle/>
          <a:p>
            <a:r>
              <a:rPr lang="en-GB" dirty="0" smtClean="0"/>
              <a:t>Special videos</a:t>
            </a:r>
            <a:endParaRPr lang="en-GB" dirty="0"/>
          </a:p>
        </p:txBody>
      </p:sp>
      <p:sp>
        <p:nvSpPr>
          <p:cNvPr id="3" name="Text Placeholder 2"/>
          <p:cNvSpPr>
            <a:spLocks noGrp="1"/>
          </p:cNvSpPr>
          <p:nvPr>
            <p:ph type="body" idx="1"/>
          </p:nvPr>
        </p:nvSpPr>
        <p:spPr>
          <a:xfrm>
            <a:off x="831850" y="2520000"/>
            <a:ext cx="4752000" cy="3600000"/>
          </a:xfrm>
        </p:spPr>
        <p:txBody>
          <a:bodyPr>
            <a:normAutofit fontScale="92500" lnSpcReduction="10000"/>
          </a:bodyPr>
          <a:lstStyle/>
          <a:p>
            <a:pPr marL="342900" indent="-342900">
              <a:lnSpc>
                <a:spcPct val="120000"/>
              </a:lnSpc>
              <a:spcBef>
                <a:spcPts val="1800"/>
              </a:spcBef>
              <a:buFont typeface="Arial" panose="020B0604020202020204" pitchFamily="34" charset="0"/>
              <a:buChar char="•"/>
            </a:pPr>
            <a:r>
              <a:rPr lang="it-IT" dirty="0" err="1" smtClean="0"/>
              <a:t>Launch</a:t>
            </a:r>
            <a:r>
              <a:rPr lang="it-IT" dirty="0" smtClean="0"/>
              <a:t> - </a:t>
            </a:r>
            <a:r>
              <a:rPr lang="it-IT" dirty="0" err="1" smtClean="0"/>
              <a:t>November</a:t>
            </a:r>
            <a:r>
              <a:rPr lang="it-IT" dirty="0" smtClean="0"/>
              <a:t> 2019</a:t>
            </a:r>
            <a:endParaRPr lang="en-US" dirty="0" smtClean="0"/>
          </a:p>
          <a:p>
            <a:pPr marL="342900" indent="-342900">
              <a:lnSpc>
                <a:spcPct val="120000"/>
              </a:lnSpc>
              <a:spcBef>
                <a:spcPts val="1800"/>
              </a:spcBef>
              <a:buFont typeface="Arial" panose="020B0604020202020204" pitchFamily="34" charset="0"/>
              <a:buChar char="•"/>
            </a:pPr>
            <a:r>
              <a:rPr lang="it-IT" dirty="0" err="1" smtClean="0"/>
              <a:t>Contact</a:t>
            </a:r>
            <a:r>
              <a:rPr lang="it-IT" dirty="0" smtClean="0"/>
              <a:t> Stefano (</a:t>
            </a:r>
            <a:r>
              <a:rPr lang="it-IT" dirty="0" smtClean="0">
                <a:hlinkClick r:id="rId2"/>
              </a:rPr>
              <a:t>webmaster@sjcuria.org</a:t>
            </a:r>
            <a:r>
              <a:rPr lang="it-IT" dirty="0" smtClean="0"/>
              <a:t>) and </a:t>
            </a:r>
            <a:r>
              <a:rPr lang="it-IT" dirty="0" err="1" smtClean="0"/>
              <a:t>hear</a:t>
            </a:r>
            <a:r>
              <a:rPr lang="it-IT" dirty="0" smtClean="0"/>
              <a:t> </a:t>
            </a:r>
            <a:r>
              <a:rPr lang="it-IT" dirty="0" err="1" smtClean="0"/>
              <a:t>about</a:t>
            </a:r>
            <a:r>
              <a:rPr lang="it-IT" dirty="0" smtClean="0"/>
              <a:t> the </a:t>
            </a:r>
            <a:r>
              <a:rPr lang="it-IT" dirty="0" err="1" smtClean="0"/>
              <a:t>winning</a:t>
            </a:r>
            <a:r>
              <a:rPr lang="it-IT" dirty="0" smtClean="0"/>
              <a:t> video formula </a:t>
            </a:r>
            <a:r>
              <a:rPr lang="it-IT" dirty="0" err="1" smtClean="0"/>
              <a:t>we</a:t>
            </a:r>
            <a:r>
              <a:rPr lang="it-IT" dirty="0" smtClean="0"/>
              <a:t> </a:t>
            </a:r>
            <a:r>
              <a:rPr lang="it-IT" dirty="0" err="1" smtClean="0"/>
              <a:t>designed</a:t>
            </a:r>
            <a:endParaRPr lang="it-IT" dirty="0" smtClean="0"/>
          </a:p>
          <a:p>
            <a:pPr marL="342900" indent="-342900">
              <a:lnSpc>
                <a:spcPct val="120000"/>
              </a:lnSpc>
              <a:spcBef>
                <a:spcPts val="1800"/>
              </a:spcBef>
              <a:buFont typeface="Arial" panose="020B0604020202020204" pitchFamily="34" charset="0"/>
              <a:buChar char="•"/>
            </a:pPr>
            <a:r>
              <a:rPr lang="en-US" dirty="0"/>
              <a:t>Check regularly on our site for videos communicating the passion and the power of the </a:t>
            </a:r>
            <a:r>
              <a:rPr lang="en-US" dirty="0" smtClean="0"/>
              <a:t>UAPs</a:t>
            </a:r>
            <a:endParaRPr lang="en-US" dirty="0"/>
          </a:p>
        </p:txBody>
      </p:sp>
      <p:sp>
        <p:nvSpPr>
          <p:cNvPr id="4" name="Slide Number Placeholder 3"/>
          <p:cNvSpPr>
            <a:spLocks noGrp="1"/>
          </p:cNvSpPr>
          <p:nvPr>
            <p:ph type="sldNum" sz="quarter" idx="12"/>
          </p:nvPr>
        </p:nvSpPr>
        <p:spPr/>
        <p:txBody>
          <a:bodyPr/>
          <a:lstStyle/>
          <a:p>
            <a:fld id="{47B24AC5-9FBC-45CC-8EFA-ACA720BD8FEE}" type="slidenum">
              <a:rPr lang="pl-PL" smtClean="0"/>
              <a:t>12</a:t>
            </a:fld>
            <a:endParaRPr lang="pl-PL"/>
          </a:p>
        </p:txBody>
      </p:sp>
      <p:pic>
        <p:nvPicPr>
          <p:cNvPr id="5" name="Picture 4"/>
          <p:cNvPicPr>
            <a:picLocks noChangeAspect="1"/>
          </p:cNvPicPr>
          <p:nvPr/>
        </p:nvPicPr>
        <p:blipFill rotWithShape="1">
          <a:blip r:embed="rId3"/>
          <a:srcRect l="276" t="1555" r="27734" b="-1555"/>
          <a:stretch/>
        </p:blipFill>
        <p:spPr>
          <a:xfrm>
            <a:off x="6120000" y="2520000"/>
            <a:ext cx="5074190" cy="3752850"/>
          </a:xfrm>
          <a:prstGeom prst="rect">
            <a:avLst/>
          </a:prstGeom>
        </p:spPr>
      </p:pic>
    </p:spTree>
    <p:extLst>
      <p:ext uri="{BB962C8B-B14F-4D97-AF65-F5344CB8AC3E}">
        <p14:creationId xmlns:p14="http://schemas.microsoft.com/office/powerpoint/2010/main" val="1489631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80000"/>
            <a:ext cx="10868738" cy="1080000"/>
          </a:xfrm>
        </p:spPr>
        <p:txBody>
          <a:bodyPr anchor="t">
            <a:normAutofit/>
          </a:bodyPr>
          <a:lstStyle/>
          <a:p>
            <a:r>
              <a:rPr lang="en-GB" dirty="0" smtClean="0"/>
              <a:t>Social Media</a:t>
            </a:r>
            <a:endParaRPr lang="en-GB" dirty="0"/>
          </a:p>
        </p:txBody>
      </p:sp>
      <p:sp>
        <p:nvSpPr>
          <p:cNvPr id="3" name="Text Placeholder 2"/>
          <p:cNvSpPr>
            <a:spLocks noGrp="1"/>
          </p:cNvSpPr>
          <p:nvPr>
            <p:ph type="body" idx="1"/>
          </p:nvPr>
        </p:nvSpPr>
        <p:spPr>
          <a:xfrm>
            <a:off x="831850" y="2520000"/>
            <a:ext cx="4320000" cy="3600000"/>
          </a:xfrm>
        </p:spPr>
        <p:txBody>
          <a:bodyPr>
            <a:normAutofit/>
          </a:bodyPr>
          <a:lstStyle/>
          <a:p>
            <a:pPr marL="342900" indent="-342900">
              <a:lnSpc>
                <a:spcPct val="120000"/>
              </a:lnSpc>
              <a:spcBef>
                <a:spcPts val="1800"/>
              </a:spcBef>
              <a:buFont typeface="Arial" panose="020B0604020202020204" pitchFamily="34" charset="0"/>
              <a:buChar char="•"/>
            </a:pPr>
            <a:r>
              <a:rPr lang="en-GB" dirty="0" smtClean="0"/>
              <a:t>Check our </a:t>
            </a:r>
            <a:r>
              <a:rPr lang="en-GB" u="sng" dirty="0" smtClean="0">
                <a:hlinkClick r:id="rId2"/>
              </a:rPr>
              <a:t>Facebook</a:t>
            </a:r>
            <a:r>
              <a:rPr lang="en-GB" dirty="0"/>
              <a:t>, </a:t>
            </a:r>
            <a:r>
              <a:rPr lang="en-GB" u="sng" dirty="0">
                <a:hlinkClick r:id="rId3"/>
              </a:rPr>
              <a:t>Twitter</a:t>
            </a:r>
            <a:r>
              <a:rPr lang="en-GB" dirty="0"/>
              <a:t>, </a:t>
            </a:r>
            <a:r>
              <a:rPr lang="en-GB" u="sng" dirty="0">
                <a:hlinkClick r:id="rId4"/>
              </a:rPr>
              <a:t>YouTube</a:t>
            </a:r>
            <a:r>
              <a:rPr lang="en-GB" dirty="0"/>
              <a:t>, </a:t>
            </a:r>
            <a:r>
              <a:rPr lang="en-GB" u="sng" dirty="0" smtClean="0">
                <a:hlinkClick r:id="rId5"/>
              </a:rPr>
              <a:t>Flickr</a:t>
            </a:r>
            <a:endParaRPr lang="en-GB" dirty="0"/>
          </a:p>
          <a:p>
            <a:pPr marL="342900" indent="-342900">
              <a:lnSpc>
                <a:spcPct val="120000"/>
              </a:lnSpc>
              <a:spcBef>
                <a:spcPts val="1800"/>
              </a:spcBef>
              <a:buFont typeface="Arial" panose="020B0604020202020204" pitchFamily="34" charset="0"/>
              <a:buChar char="•"/>
            </a:pPr>
            <a:r>
              <a:rPr lang="en-GB" dirty="0" smtClean="0"/>
              <a:t>Updated regularly</a:t>
            </a:r>
          </a:p>
        </p:txBody>
      </p:sp>
      <p:sp>
        <p:nvSpPr>
          <p:cNvPr id="4" name="Slide Number Placeholder 3"/>
          <p:cNvSpPr>
            <a:spLocks noGrp="1"/>
          </p:cNvSpPr>
          <p:nvPr>
            <p:ph type="sldNum" sz="quarter" idx="12"/>
          </p:nvPr>
        </p:nvSpPr>
        <p:spPr/>
        <p:txBody>
          <a:bodyPr/>
          <a:lstStyle/>
          <a:p>
            <a:fld id="{47B24AC5-9FBC-45CC-8EFA-ACA720BD8FEE}" type="slidenum">
              <a:rPr lang="pl-PL" smtClean="0"/>
              <a:t>13</a:t>
            </a:fld>
            <a:endParaRPr lang="pl-PL"/>
          </a:p>
        </p:txBody>
      </p:sp>
      <p:pic>
        <p:nvPicPr>
          <p:cNvPr id="2050" name="Picture 2" descr="Risultati immagini per social m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000" y="2520000"/>
            <a:ext cx="5309574" cy="314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708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80000"/>
            <a:ext cx="10868738" cy="1080000"/>
          </a:xfrm>
        </p:spPr>
        <p:txBody>
          <a:bodyPr anchor="t">
            <a:normAutofit/>
          </a:bodyPr>
          <a:lstStyle/>
          <a:p>
            <a:r>
              <a:rPr lang="en-GB" dirty="0" err="1" smtClean="0"/>
              <a:t>Annuario</a:t>
            </a:r>
            <a:endParaRPr lang="en-GB" dirty="0"/>
          </a:p>
        </p:txBody>
      </p:sp>
      <p:sp>
        <p:nvSpPr>
          <p:cNvPr id="3" name="Text Placeholder 2"/>
          <p:cNvSpPr>
            <a:spLocks noGrp="1"/>
          </p:cNvSpPr>
          <p:nvPr>
            <p:ph type="body" idx="1"/>
          </p:nvPr>
        </p:nvSpPr>
        <p:spPr>
          <a:xfrm>
            <a:off x="831850" y="2700000"/>
            <a:ext cx="4320000" cy="3600000"/>
          </a:xfrm>
        </p:spPr>
        <p:txBody>
          <a:bodyPr>
            <a:normAutofit/>
          </a:bodyPr>
          <a:lstStyle/>
          <a:p>
            <a:pPr marL="342900" indent="-342900">
              <a:lnSpc>
                <a:spcPct val="120000"/>
              </a:lnSpc>
              <a:spcBef>
                <a:spcPts val="1800"/>
              </a:spcBef>
              <a:buFont typeface="Arial" panose="020B0604020202020204" pitchFamily="34" charset="0"/>
              <a:buChar char="•"/>
            </a:pPr>
            <a:r>
              <a:rPr lang="en-GB" dirty="0" smtClean="0"/>
              <a:t>Special 2020 edition, with many fabulous articles on the UAPs</a:t>
            </a:r>
          </a:p>
          <a:p>
            <a:pPr marL="342900" indent="-342900">
              <a:lnSpc>
                <a:spcPct val="120000"/>
              </a:lnSpc>
              <a:spcBef>
                <a:spcPts val="1800"/>
              </a:spcBef>
              <a:buFont typeface="Arial" panose="020B0604020202020204" pitchFamily="34" charset="0"/>
              <a:buChar char="•"/>
            </a:pPr>
            <a:endParaRPr lang="en-GB" dirty="0" smtClean="0"/>
          </a:p>
        </p:txBody>
      </p:sp>
      <p:sp>
        <p:nvSpPr>
          <p:cNvPr id="4" name="Slide Number Placeholder 3"/>
          <p:cNvSpPr>
            <a:spLocks noGrp="1"/>
          </p:cNvSpPr>
          <p:nvPr>
            <p:ph type="sldNum" sz="quarter" idx="12"/>
          </p:nvPr>
        </p:nvSpPr>
        <p:spPr/>
        <p:txBody>
          <a:bodyPr/>
          <a:lstStyle/>
          <a:p>
            <a:fld id="{47B24AC5-9FBC-45CC-8EFA-ACA720BD8FEE}" type="slidenum">
              <a:rPr lang="pl-PL" smtClean="0"/>
              <a:t>14</a:t>
            </a:fld>
            <a:endParaRPr lang="pl-PL"/>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5999" y="1080000"/>
            <a:ext cx="3780000" cy="5097599"/>
          </a:xfrm>
          <a:prstGeom prst="rect">
            <a:avLst/>
          </a:prstGeom>
          <a:ln w="6350">
            <a:solidFill>
              <a:schemeClr val="bg1">
                <a:lumMod val="50000"/>
              </a:schemeClr>
            </a:solidFill>
          </a:ln>
        </p:spPr>
      </p:pic>
    </p:spTree>
    <p:extLst>
      <p:ext uri="{BB962C8B-B14F-4D97-AF65-F5344CB8AC3E}">
        <p14:creationId xmlns:p14="http://schemas.microsoft.com/office/powerpoint/2010/main" val="1011614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00" y="1080000"/>
            <a:ext cx="10868738" cy="1080000"/>
          </a:xfrm>
        </p:spPr>
        <p:txBody>
          <a:bodyPr anchor="t">
            <a:normAutofit/>
          </a:bodyPr>
          <a:lstStyle/>
          <a:p>
            <a:r>
              <a:rPr lang="en-GB" dirty="0" smtClean="0"/>
              <a:t>Upgrade your skills!</a:t>
            </a:r>
            <a:endParaRPr lang="en-GB" dirty="0"/>
          </a:p>
        </p:txBody>
      </p:sp>
      <p:sp>
        <p:nvSpPr>
          <p:cNvPr id="3" name="Text Placeholder 2"/>
          <p:cNvSpPr>
            <a:spLocks noGrp="1"/>
          </p:cNvSpPr>
          <p:nvPr>
            <p:ph type="body" idx="1"/>
          </p:nvPr>
        </p:nvSpPr>
        <p:spPr>
          <a:xfrm>
            <a:off x="831850" y="2700000"/>
            <a:ext cx="4572000" cy="3600000"/>
          </a:xfrm>
        </p:spPr>
        <p:txBody>
          <a:bodyPr>
            <a:normAutofit/>
          </a:bodyPr>
          <a:lstStyle/>
          <a:p>
            <a:pPr marL="342900" indent="-342900">
              <a:lnSpc>
                <a:spcPct val="120000"/>
              </a:lnSpc>
              <a:spcBef>
                <a:spcPts val="1800"/>
              </a:spcBef>
              <a:buFont typeface="Arial" panose="020B0604020202020204" pitchFamily="34" charset="0"/>
              <a:buChar char="•"/>
            </a:pPr>
            <a:r>
              <a:rPr lang="en-GB" dirty="0" smtClean="0"/>
              <a:t>See a short video on </a:t>
            </a:r>
            <a:br>
              <a:rPr lang="en-GB" dirty="0" smtClean="0"/>
            </a:br>
            <a:r>
              <a:rPr lang="en-GB" dirty="0" smtClean="0"/>
              <a:t>Spiritual Conversation, giving you the why, what and how</a:t>
            </a:r>
          </a:p>
          <a:p>
            <a:pPr marL="342900" indent="-342900">
              <a:lnSpc>
                <a:spcPct val="120000"/>
              </a:lnSpc>
              <a:spcBef>
                <a:spcPts val="1800"/>
              </a:spcBef>
              <a:buFont typeface="Arial" panose="020B0604020202020204" pitchFamily="34" charset="0"/>
              <a:buChar char="•"/>
            </a:pPr>
            <a:r>
              <a:rPr lang="en-GB" dirty="0" smtClean="0">
                <a:hlinkClick r:id="rId2"/>
              </a:rPr>
              <a:t>Click here</a:t>
            </a:r>
            <a:endParaRPr lang="en-GB" dirty="0" smtClean="0"/>
          </a:p>
          <a:p>
            <a:pPr marL="342900" indent="-342900">
              <a:lnSpc>
                <a:spcPct val="120000"/>
              </a:lnSpc>
              <a:spcBef>
                <a:spcPts val="1800"/>
              </a:spcBef>
              <a:buFont typeface="Arial" panose="020B0604020202020204" pitchFamily="34" charset="0"/>
              <a:buChar char="•"/>
            </a:pPr>
            <a:endParaRPr lang="en-GB" dirty="0" smtClean="0"/>
          </a:p>
        </p:txBody>
      </p:sp>
      <p:sp>
        <p:nvSpPr>
          <p:cNvPr id="4" name="Slide Number Placeholder 3"/>
          <p:cNvSpPr>
            <a:spLocks noGrp="1"/>
          </p:cNvSpPr>
          <p:nvPr>
            <p:ph type="sldNum" sz="quarter" idx="12"/>
          </p:nvPr>
        </p:nvSpPr>
        <p:spPr/>
        <p:txBody>
          <a:bodyPr/>
          <a:lstStyle/>
          <a:p>
            <a:fld id="{47B24AC5-9FBC-45CC-8EFA-ACA720BD8FEE}" type="slidenum">
              <a:rPr lang="pl-PL" smtClean="0"/>
              <a:t>15</a:t>
            </a:fld>
            <a:endParaRPr lang="pl-PL"/>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00" y="2701299"/>
            <a:ext cx="5580000" cy="3136440"/>
          </a:xfrm>
          <a:prstGeom prst="rect">
            <a:avLst/>
          </a:prstGeom>
          <a:ln w="6350">
            <a:solidFill>
              <a:schemeClr val="bg1">
                <a:lumMod val="50000"/>
              </a:schemeClr>
            </a:solidFill>
          </a:ln>
        </p:spPr>
      </p:pic>
    </p:spTree>
    <p:extLst>
      <p:ext uri="{BB962C8B-B14F-4D97-AF65-F5344CB8AC3E}">
        <p14:creationId xmlns:p14="http://schemas.microsoft.com/office/powerpoint/2010/main" val="3390205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00" y="1080000"/>
            <a:ext cx="10868738" cy="1080000"/>
          </a:xfrm>
        </p:spPr>
        <p:txBody>
          <a:bodyPr anchor="t">
            <a:normAutofit/>
          </a:bodyPr>
          <a:lstStyle/>
          <a:p>
            <a:r>
              <a:rPr lang="en-GB" spc="-100" dirty="0" smtClean="0"/>
              <a:t>Move the UAPs forward</a:t>
            </a:r>
            <a:endParaRPr lang="en-GB" spc="-100" dirty="0"/>
          </a:p>
        </p:txBody>
      </p:sp>
      <p:sp>
        <p:nvSpPr>
          <p:cNvPr id="3" name="Text Placeholder 2"/>
          <p:cNvSpPr>
            <a:spLocks noGrp="1"/>
          </p:cNvSpPr>
          <p:nvPr>
            <p:ph type="body" idx="1"/>
          </p:nvPr>
        </p:nvSpPr>
        <p:spPr>
          <a:xfrm>
            <a:off x="831600" y="2340000"/>
            <a:ext cx="4968000" cy="3960000"/>
          </a:xfrm>
        </p:spPr>
        <p:txBody>
          <a:bodyPr>
            <a:noAutofit/>
          </a:bodyPr>
          <a:lstStyle/>
          <a:p>
            <a:pPr marL="342900" indent="-342900">
              <a:lnSpc>
                <a:spcPct val="100000"/>
              </a:lnSpc>
              <a:spcBef>
                <a:spcPts val="1200"/>
              </a:spcBef>
              <a:buFont typeface="Arial" panose="020B0604020202020204" pitchFamily="34" charset="0"/>
              <a:buChar char="•"/>
            </a:pPr>
            <a:r>
              <a:rPr lang="en-GB" sz="2200" dirty="0" smtClean="0"/>
              <a:t>“Making Apostolic Plans in the light of the UAPs; a step by step guide”</a:t>
            </a:r>
          </a:p>
          <a:p>
            <a:pPr marL="342900" indent="-342900">
              <a:lnSpc>
                <a:spcPct val="100000"/>
              </a:lnSpc>
              <a:spcBef>
                <a:spcPts val="1200"/>
              </a:spcBef>
              <a:buFont typeface="Arial" panose="020B0604020202020204" pitchFamily="34" charset="0"/>
              <a:buChar char="•"/>
            </a:pPr>
            <a:r>
              <a:rPr lang="en-GB" sz="2200" dirty="0" smtClean="0"/>
              <a:t>For Major Superiors, Sector heads or their delegates</a:t>
            </a:r>
          </a:p>
          <a:p>
            <a:pPr marL="342900" indent="-342900">
              <a:lnSpc>
                <a:spcPct val="100000"/>
              </a:lnSpc>
              <a:spcBef>
                <a:spcPts val="1200"/>
              </a:spcBef>
              <a:buFont typeface="Arial" panose="020B0604020202020204" pitchFamily="34" charset="0"/>
              <a:buChar char="•"/>
            </a:pPr>
            <a:r>
              <a:rPr lang="en-GB" sz="2200" dirty="0" smtClean="0"/>
              <a:t>March </a:t>
            </a:r>
            <a:r>
              <a:rPr lang="en-GB" sz="2200" dirty="0"/>
              <a:t>16 – 20, 2020 </a:t>
            </a:r>
            <a:r>
              <a:rPr lang="en-GB" sz="2200" dirty="0" smtClean="0"/>
              <a:t>Rome</a:t>
            </a:r>
          </a:p>
          <a:p>
            <a:pPr marL="342900" indent="-342900">
              <a:lnSpc>
                <a:spcPct val="100000"/>
              </a:lnSpc>
              <a:spcBef>
                <a:spcPts val="1200"/>
              </a:spcBef>
              <a:buFont typeface="Arial" panose="020B0604020202020204" pitchFamily="34" charset="0"/>
              <a:buChar char="•"/>
            </a:pPr>
            <a:r>
              <a:rPr lang="en-GB" sz="2200" dirty="0" smtClean="0"/>
              <a:t>Learn from the experts, contribute your know how!</a:t>
            </a:r>
          </a:p>
          <a:p>
            <a:pPr marL="342900" indent="-342900">
              <a:lnSpc>
                <a:spcPct val="100000"/>
              </a:lnSpc>
              <a:spcBef>
                <a:spcPts val="1200"/>
              </a:spcBef>
              <a:buFont typeface="Arial" panose="020B0604020202020204" pitchFamily="34" charset="0"/>
              <a:buChar char="•"/>
            </a:pPr>
            <a:r>
              <a:rPr lang="en-GB" sz="2200" dirty="0" smtClean="0"/>
              <a:t>Contact Daniel Kenny </a:t>
            </a:r>
            <a:br>
              <a:rPr lang="en-GB" sz="2200" dirty="0" smtClean="0"/>
            </a:br>
            <a:r>
              <a:rPr lang="en-GB" sz="2200" dirty="0" smtClean="0"/>
              <a:t>(</a:t>
            </a:r>
            <a:r>
              <a:rPr lang="en-GB" sz="2200" dirty="0" smtClean="0">
                <a:hlinkClick r:id="rId2"/>
              </a:rPr>
              <a:t>dpa-apm@sjcuria.org</a:t>
            </a:r>
            <a:r>
              <a:rPr lang="en-GB" sz="2200" dirty="0" smtClean="0"/>
              <a:t>)</a:t>
            </a:r>
          </a:p>
        </p:txBody>
      </p:sp>
      <p:sp>
        <p:nvSpPr>
          <p:cNvPr id="4" name="Slide Number Placeholder 3"/>
          <p:cNvSpPr>
            <a:spLocks noGrp="1"/>
          </p:cNvSpPr>
          <p:nvPr>
            <p:ph type="sldNum" sz="quarter" idx="12"/>
          </p:nvPr>
        </p:nvSpPr>
        <p:spPr/>
        <p:txBody>
          <a:bodyPr/>
          <a:lstStyle/>
          <a:p>
            <a:fld id="{47B24AC5-9FBC-45CC-8EFA-ACA720BD8FEE}" type="slidenum">
              <a:rPr lang="pl-PL" smtClean="0"/>
              <a:t>16</a:t>
            </a:fld>
            <a:endParaRPr lang="pl-PL"/>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0" y="2160004"/>
            <a:ext cx="2927482" cy="4139992"/>
          </a:xfrm>
          <a:prstGeom prst="rect">
            <a:avLst/>
          </a:prstGeom>
          <a:ln w="6350">
            <a:solidFill>
              <a:schemeClr val="bg1">
                <a:lumMod val="50000"/>
              </a:schemeClr>
            </a:solidFill>
          </a:ln>
        </p:spPr>
      </p:pic>
    </p:spTree>
    <p:extLst>
      <p:ext uri="{BB962C8B-B14F-4D97-AF65-F5344CB8AC3E}">
        <p14:creationId xmlns:p14="http://schemas.microsoft.com/office/powerpoint/2010/main" val="3768393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00" y="1080000"/>
            <a:ext cx="10868738" cy="1080000"/>
          </a:xfrm>
        </p:spPr>
        <p:txBody>
          <a:bodyPr anchor="t">
            <a:normAutofit/>
          </a:bodyPr>
          <a:lstStyle/>
          <a:p>
            <a:r>
              <a:rPr lang="en-GB" spc="-50" dirty="0" smtClean="0"/>
              <a:t>Masterclass</a:t>
            </a:r>
            <a:endParaRPr lang="en-GB" spc="-50" dirty="0"/>
          </a:p>
        </p:txBody>
      </p:sp>
      <p:sp>
        <p:nvSpPr>
          <p:cNvPr id="3" name="Text Placeholder 2"/>
          <p:cNvSpPr>
            <a:spLocks noGrp="1"/>
          </p:cNvSpPr>
          <p:nvPr>
            <p:ph type="body" idx="1"/>
          </p:nvPr>
        </p:nvSpPr>
        <p:spPr>
          <a:xfrm>
            <a:off x="831600" y="2520000"/>
            <a:ext cx="5076000" cy="3960000"/>
          </a:xfrm>
        </p:spPr>
        <p:txBody>
          <a:bodyPr>
            <a:noAutofit/>
          </a:bodyPr>
          <a:lstStyle/>
          <a:p>
            <a:pPr marL="342900" indent="-342900">
              <a:lnSpc>
                <a:spcPct val="120000"/>
              </a:lnSpc>
              <a:spcBef>
                <a:spcPts val="1800"/>
              </a:spcBef>
              <a:buFont typeface="Arial" panose="020B0604020202020204" pitchFamily="34" charset="0"/>
              <a:buChar char="•"/>
            </a:pPr>
            <a:r>
              <a:rPr lang="en-GB" dirty="0" smtClean="0"/>
              <a:t>“Apostolic Planning and the UAPs – A Road to Conversion”</a:t>
            </a:r>
          </a:p>
          <a:p>
            <a:pPr marL="342900" indent="-342900">
              <a:lnSpc>
                <a:spcPct val="120000"/>
              </a:lnSpc>
              <a:spcBef>
                <a:spcPts val="1800"/>
              </a:spcBef>
              <a:buFont typeface="Arial" panose="020B0604020202020204" pitchFamily="34" charset="0"/>
              <a:buChar char="•"/>
            </a:pPr>
            <a:r>
              <a:rPr lang="en-GB" dirty="0" smtClean="0"/>
              <a:t>A </a:t>
            </a:r>
            <a:r>
              <a:rPr lang="en-GB" dirty="0" smtClean="0">
                <a:hlinkClick r:id="rId2"/>
              </a:rPr>
              <a:t>Masterclass</a:t>
            </a:r>
            <a:r>
              <a:rPr lang="en-GB" dirty="0" smtClean="0"/>
              <a:t> style video course</a:t>
            </a:r>
          </a:p>
          <a:p>
            <a:pPr marL="342900" indent="-342900">
              <a:lnSpc>
                <a:spcPct val="120000"/>
              </a:lnSpc>
              <a:spcBef>
                <a:spcPts val="1800"/>
              </a:spcBef>
              <a:buFont typeface="Arial" panose="020B0604020202020204" pitchFamily="34" charset="0"/>
              <a:buChar char="•"/>
            </a:pPr>
            <a:r>
              <a:rPr lang="en-GB" dirty="0" smtClean="0"/>
              <a:t>Videos from selected experts</a:t>
            </a:r>
          </a:p>
          <a:p>
            <a:pPr marL="342900" indent="-342900">
              <a:lnSpc>
                <a:spcPct val="120000"/>
              </a:lnSpc>
              <a:spcBef>
                <a:spcPts val="1800"/>
              </a:spcBef>
              <a:buFont typeface="Arial" panose="020B0604020202020204" pitchFamily="34" charset="0"/>
              <a:buChar char="•"/>
            </a:pPr>
            <a:r>
              <a:rPr lang="en-GB" dirty="0" smtClean="0"/>
              <a:t>Coming Easter 2020 on the </a:t>
            </a:r>
            <a:br>
              <a:rPr lang="en-GB" dirty="0" smtClean="0"/>
            </a:br>
            <a:r>
              <a:rPr lang="en-GB" dirty="0" err="1" smtClean="0">
                <a:hlinkClick r:id="rId3"/>
              </a:rPr>
              <a:t>DPA</a:t>
            </a:r>
            <a:r>
              <a:rPr lang="en-GB" dirty="0" smtClean="0">
                <a:hlinkClick r:id="rId3"/>
              </a:rPr>
              <a:t> website</a:t>
            </a:r>
            <a:endParaRPr lang="en-GB" dirty="0" smtClean="0"/>
          </a:p>
        </p:txBody>
      </p:sp>
      <p:sp>
        <p:nvSpPr>
          <p:cNvPr id="4" name="Slide Number Placeholder 3"/>
          <p:cNvSpPr>
            <a:spLocks noGrp="1"/>
          </p:cNvSpPr>
          <p:nvPr>
            <p:ph type="sldNum" sz="quarter" idx="12"/>
          </p:nvPr>
        </p:nvSpPr>
        <p:spPr/>
        <p:txBody>
          <a:bodyPr/>
          <a:lstStyle/>
          <a:p>
            <a:fld id="{47B24AC5-9FBC-45CC-8EFA-ACA720BD8FEE}" type="slidenum">
              <a:rPr lang="pl-PL" smtClean="0"/>
              <a:t>17</a:t>
            </a:fld>
            <a:endParaRPr lang="pl-PL"/>
          </a:p>
        </p:txBody>
      </p:sp>
      <p:pic>
        <p:nvPicPr>
          <p:cNvPr id="1028" name="Picture 4" descr="Risultati immagini per mastercla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9999" y="2520000"/>
            <a:ext cx="4860000" cy="31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574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00" y="1080000"/>
            <a:ext cx="10868738" cy="1080000"/>
          </a:xfrm>
        </p:spPr>
        <p:txBody>
          <a:bodyPr anchor="t">
            <a:normAutofit/>
          </a:bodyPr>
          <a:lstStyle/>
          <a:p>
            <a:r>
              <a:rPr lang="en-GB" sz="5000" dirty="0" smtClean="0"/>
              <a:t>Have you more resources?</a:t>
            </a:r>
            <a:endParaRPr lang="en-GB" sz="5000" dirty="0"/>
          </a:p>
        </p:txBody>
      </p:sp>
      <p:sp>
        <p:nvSpPr>
          <p:cNvPr id="3" name="Text Placeholder 2"/>
          <p:cNvSpPr>
            <a:spLocks noGrp="1"/>
          </p:cNvSpPr>
          <p:nvPr>
            <p:ph type="body" idx="1"/>
          </p:nvPr>
        </p:nvSpPr>
        <p:spPr>
          <a:xfrm>
            <a:off x="831600" y="2520000"/>
            <a:ext cx="4320000" cy="3600000"/>
          </a:xfrm>
        </p:spPr>
        <p:txBody>
          <a:bodyPr>
            <a:normAutofit/>
          </a:bodyPr>
          <a:lstStyle/>
          <a:p>
            <a:pPr marL="342900" indent="-342900">
              <a:lnSpc>
                <a:spcPct val="120000"/>
              </a:lnSpc>
              <a:spcBef>
                <a:spcPts val="1800"/>
              </a:spcBef>
              <a:buFont typeface="Arial" panose="020B0604020202020204" pitchFamily="34" charset="0"/>
              <a:buChar char="•"/>
            </a:pPr>
            <a:r>
              <a:rPr lang="en-US" dirty="0" smtClean="0"/>
              <a:t>If you have developed any more resources for the UAPs</a:t>
            </a:r>
          </a:p>
          <a:p>
            <a:pPr marL="342900" indent="-342900">
              <a:lnSpc>
                <a:spcPct val="120000"/>
              </a:lnSpc>
              <a:spcBef>
                <a:spcPts val="1800"/>
              </a:spcBef>
              <a:buFont typeface="Arial" panose="020B0604020202020204" pitchFamily="34" charset="0"/>
              <a:buChar char="•"/>
            </a:pPr>
            <a:r>
              <a:rPr lang="it-IT" dirty="0" err="1" smtClean="0"/>
              <a:t>Please</a:t>
            </a:r>
            <a:r>
              <a:rPr lang="it-IT" dirty="0" smtClean="0"/>
              <a:t> </a:t>
            </a:r>
            <a:r>
              <a:rPr lang="it-IT" dirty="0" err="1" smtClean="0"/>
              <a:t>send</a:t>
            </a:r>
            <a:r>
              <a:rPr lang="it-IT" dirty="0" smtClean="0"/>
              <a:t> </a:t>
            </a:r>
            <a:r>
              <a:rPr lang="it-IT" dirty="0" err="1" smtClean="0"/>
              <a:t>them</a:t>
            </a:r>
            <a:r>
              <a:rPr lang="it-IT" dirty="0" smtClean="0"/>
              <a:t> to </a:t>
            </a:r>
            <a:r>
              <a:rPr lang="it-IT" dirty="0" smtClean="0">
                <a:hlinkClick r:id="rId2"/>
              </a:rPr>
              <a:t>Stefano</a:t>
            </a:r>
            <a:endParaRPr lang="it-IT" dirty="0" smtClean="0"/>
          </a:p>
          <a:p>
            <a:pPr marL="342900" indent="-342900">
              <a:lnSpc>
                <a:spcPct val="120000"/>
              </a:lnSpc>
              <a:spcBef>
                <a:spcPts val="1800"/>
              </a:spcBef>
              <a:buFont typeface="Arial" panose="020B0604020202020204" pitchFamily="34" charset="0"/>
              <a:buChar char="•"/>
            </a:pPr>
            <a:r>
              <a:rPr lang="it-IT" dirty="0" err="1" smtClean="0"/>
              <a:t>We</a:t>
            </a:r>
            <a:r>
              <a:rPr lang="it-IT" dirty="0" smtClean="0"/>
              <a:t> </a:t>
            </a:r>
            <a:r>
              <a:rPr lang="it-IT" dirty="0" err="1" smtClean="0"/>
              <a:t>need</a:t>
            </a:r>
            <a:r>
              <a:rPr lang="it-IT" dirty="0" smtClean="0"/>
              <a:t> </a:t>
            </a:r>
            <a:r>
              <a:rPr lang="it-IT" dirty="0" err="1" smtClean="0"/>
              <a:t>your</a:t>
            </a:r>
            <a:r>
              <a:rPr lang="it-IT" dirty="0" smtClean="0"/>
              <a:t> help!</a:t>
            </a:r>
            <a:endParaRPr lang="en-US" dirty="0" smtClean="0"/>
          </a:p>
        </p:txBody>
      </p:sp>
      <p:sp>
        <p:nvSpPr>
          <p:cNvPr id="4" name="Slide Number Placeholder 3"/>
          <p:cNvSpPr>
            <a:spLocks noGrp="1"/>
          </p:cNvSpPr>
          <p:nvPr>
            <p:ph type="sldNum" sz="quarter" idx="12"/>
          </p:nvPr>
        </p:nvSpPr>
        <p:spPr/>
        <p:txBody>
          <a:bodyPr/>
          <a:lstStyle/>
          <a:p>
            <a:fld id="{47B24AC5-9FBC-45CC-8EFA-ACA720BD8FEE}" type="slidenum">
              <a:rPr lang="pl-PL" smtClean="0"/>
              <a:t>18</a:t>
            </a:fld>
            <a:endParaRPr lang="pl-PL"/>
          </a:p>
        </p:txBody>
      </p:sp>
      <p:pic>
        <p:nvPicPr>
          <p:cNvPr id="1026" name="Picture 2" descr="Risultati immagini per collaboration"/>
          <p:cNvPicPr>
            <a:picLocks noChangeAspect="1" noChangeArrowheads="1"/>
          </p:cNvPicPr>
          <p:nvPr/>
        </p:nvPicPr>
        <p:blipFill rotWithShape="1">
          <a:blip r:embed="rId3">
            <a:extLst>
              <a:ext uri="{28A0092B-C50C-407E-A947-70E740481C1C}">
                <a14:useLocalDpi xmlns:a14="http://schemas.microsoft.com/office/drawing/2010/main" val="0"/>
              </a:ext>
            </a:extLst>
          </a:blip>
          <a:srcRect l="7208" r="6463"/>
          <a:stretch/>
        </p:blipFill>
        <p:spPr bwMode="auto">
          <a:xfrm>
            <a:off x="5760000" y="2520003"/>
            <a:ext cx="5580000" cy="3635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375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B24AC5-9FBC-45CC-8EFA-ACA720BD8FEE}" type="slidenum">
              <a:rPr lang="pl-PL" smtClean="0"/>
              <a:t>19</a:t>
            </a:fld>
            <a:endParaRPr lang="pl-PL"/>
          </a:p>
        </p:txBody>
      </p:sp>
      <p:pic>
        <p:nvPicPr>
          <p:cNvPr id="3074" name="Picture 2" descr="Risultati immagini per that's all fol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852" y="1099225"/>
            <a:ext cx="6313318" cy="473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63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2519999"/>
            <a:ext cx="4752000" cy="3600000"/>
          </a:xfrm>
        </p:spPr>
        <p:txBody>
          <a:bodyPr>
            <a:noAutofit/>
          </a:bodyPr>
          <a:lstStyle/>
          <a:p>
            <a:pPr algn="ctr">
              <a:lnSpc>
                <a:spcPct val="120000"/>
              </a:lnSpc>
              <a:spcBef>
                <a:spcPts val="1800"/>
              </a:spcBef>
            </a:pPr>
            <a:r>
              <a:rPr lang="en-US" dirty="0"/>
              <a:t>"Do not put new wine into old wineskins. Otherwise the skins burst, the wine spills out, and the skins are ruined. Rather, pour new wine into fresh wineskins, that both may be preserved</a:t>
            </a:r>
            <a:r>
              <a:rPr lang="en-US" dirty="0" smtClean="0"/>
              <a:t>.”</a:t>
            </a:r>
          </a:p>
          <a:p>
            <a:pPr algn="r"/>
            <a:r>
              <a:rPr lang="it-IT" i="1" dirty="0"/>
              <a:t>Matthew 9:17</a:t>
            </a:r>
          </a:p>
        </p:txBody>
      </p:sp>
      <p:sp>
        <p:nvSpPr>
          <p:cNvPr id="4" name="Slide Number Placeholder 3"/>
          <p:cNvSpPr>
            <a:spLocks noGrp="1"/>
          </p:cNvSpPr>
          <p:nvPr>
            <p:ph type="sldNum" sz="quarter" idx="12"/>
          </p:nvPr>
        </p:nvSpPr>
        <p:spPr/>
        <p:txBody>
          <a:bodyPr/>
          <a:lstStyle/>
          <a:p>
            <a:fld id="{47B24AC5-9FBC-45CC-8EFA-ACA720BD8FEE}" type="slidenum">
              <a:rPr lang="pl-PL" smtClean="0"/>
              <a:t>2</a:t>
            </a:fld>
            <a:endParaRPr lang="pl-PL"/>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000" y="2339987"/>
            <a:ext cx="5220000" cy="3643126"/>
          </a:xfrm>
          <a:prstGeom prst="rect">
            <a:avLst/>
          </a:prstGeom>
          <a:ln w="6350">
            <a:solidFill>
              <a:schemeClr val="bg1">
                <a:lumMod val="50000"/>
              </a:schemeClr>
            </a:solidFill>
          </a:ln>
        </p:spPr>
      </p:pic>
    </p:spTree>
    <p:extLst>
      <p:ext uri="{BB962C8B-B14F-4D97-AF65-F5344CB8AC3E}">
        <p14:creationId xmlns:p14="http://schemas.microsoft.com/office/powerpoint/2010/main" val="237958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891F69-5F64-4914-96D5-F35D7078B30C}"/>
              </a:ext>
            </a:extLst>
          </p:cNvPr>
          <p:cNvSpPr>
            <a:spLocks noGrp="1"/>
          </p:cNvSpPr>
          <p:nvPr>
            <p:ph type="title"/>
          </p:nvPr>
        </p:nvSpPr>
        <p:spPr/>
        <p:txBody>
          <a:bodyPr>
            <a:normAutofit/>
          </a:bodyPr>
          <a:lstStyle/>
          <a:p>
            <a:pPr algn="r"/>
            <a:r>
              <a:rPr lang="en-US" sz="4800" dirty="0" smtClean="0"/>
              <a:t>Communications Office</a:t>
            </a:r>
            <a:endParaRPr lang="en-GB" sz="4800" dirty="0"/>
          </a:p>
        </p:txBody>
      </p:sp>
      <p:sp>
        <p:nvSpPr>
          <p:cNvPr id="3" name="Podtytuł 2">
            <a:extLst>
              <a:ext uri="{FF2B5EF4-FFF2-40B4-BE49-F238E27FC236}">
                <a16:creationId xmlns:a16="http://schemas.microsoft.com/office/drawing/2014/main" id="{5BC6E04A-D772-40AC-A148-4CE6A5A229F8}"/>
              </a:ext>
            </a:extLst>
          </p:cNvPr>
          <p:cNvSpPr>
            <a:spLocks noGrp="1"/>
          </p:cNvSpPr>
          <p:nvPr>
            <p:ph type="body" idx="1"/>
          </p:nvPr>
        </p:nvSpPr>
        <p:spPr/>
        <p:txBody>
          <a:bodyPr>
            <a:normAutofit/>
          </a:bodyPr>
          <a:lstStyle/>
          <a:p>
            <a:pPr algn="r"/>
            <a:r>
              <a:rPr lang="en-GB" sz="2000" dirty="0" smtClean="0"/>
              <a:t>Curia </a:t>
            </a:r>
            <a:r>
              <a:rPr lang="en-GB" sz="2000" dirty="0" err="1" smtClean="0"/>
              <a:t>Generalizia</a:t>
            </a:r>
            <a:r>
              <a:rPr lang="en-GB" sz="2000" dirty="0" smtClean="0"/>
              <a:t> della </a:t>
            </a:r>
            <a:r>
              <a:rPr lang="en-GB" sz="2000" dirty="0" err="1" smtClean="0"/>
              <a:t>Compagnia</a:t>
            </a:r>
            <a:r>
              <a:rPr lang="en-GB" sz="2000" dirty="0" smtClean="0"/>
              <a:t> di </a:t>
            </a:r>
            <a:r>
              <a:rPr lang="en-GB" sz="2000" dirty="0" err="1" smtClean="0"/>
              <a:t>Gesù</a:t>
            </a:r>
            <a:endParaRPr lang="en-GB" sz="2000" dirty="0"/>
          </a:p>
        </p:txBody>
      </p:sp>
      <p:sp>
        <p:nvSpPr>
          <p:cNvPr id="4" name="Symbol zastępczy numeru slajdu 3">
            <a:extLst>
              <a:ext uri="{FF2B5EF4-FFF2-40B4-BE49-F238E27FC236}">
                <a16:creationId xmlns:a16="http://schemas.microsoft.com/office/drawing/2014/main" id="{13F98DFB-5304-4DDC-AB00-5B9423BDAC11}"/>
              </a:ext>
            </a:extLst>
          </p:cNvPr>
          <p:cNvSpPr>
            <a:spLocks noGrp="1"/>
          </p:cNvSpPr>
          <p:nvPr>
            <p:ph type="sldNum" sz="quarter" idx="12"/>
          </p:nvPr>
        </p:nvSpPr>
        <p:spPr/>
        <p:txBody>
          <a:bodyPr/>
          <a:lstStyle/>
          <a:p>
            <a:fld id="{47B24AC5-9FBC-45CC-8EFA-ACA720BD8FEE}" type="slidenum">
              <a:rPr lang="pl-PL" smtClean="0"/>
              <a:t>20</a:t>
            </a:fld>
            <a:endParaRPr lang="pl-PL"/>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872" y="2537956"/>
            <a:ext cx="1439993" cy="2690098"/>
          </a:xfrm>
          <a:prstGeom prst="rect">
            <a:avLst/>
          </a:prstGeom>
        </p:spPr>
      </p:pic>
    </p:spTree>
    <p:extLst>
      <p:ext uri="{BB962C8B-B14F-4D97-AF65-F5344CB8AC3E}">
        <p14:creationId xmlns:p14="http://schemas.microsoft.com/office/powerpoint/2010/main" val="1389324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80000"/>
            <a:ext cx="10515600" cy="1980001"/>
          </a:xfrm>
        </p:spPr>
        <p:txBody>
          <a:bodyPr anchor="t">
            <a:normAutofit/>
          </a:bodyPr>
          <a:lstStyle/>
          <a:p>
            <a:r>
              <a:rPr lang="en-GB" dirty="0"/>
              <a:t>SJ Global </a:t>
            </a:r>
            <a:r>
              <a:rPr lang="en-GB" dirty="0" smtClean="0"/>
              <a:t>Website</a:t>
            </a:r>
            <a:br>
              <a:rPr lang="en-GB" dirty="0" smtClean="0"/>
            </a:br>
            <a:r>
              <a:rPr lang="en-GB" dirty="0" smtClean="0"/>
              <a:t>- UAPs section</a:t>
            </a:r>
            <a:endParaRPr lang="en-GB" dirty="0"/>
          </a:p>
        </p:txBody>
      </p:sp>
      <p:sp>
        <p:nvSpPr>
          <p:cNvPr id="3" name="Text Placeholder 2"/>
          <p:cNvSpPr>
            <a:spLocks noGrp="1"/>
          </p:cNvSpPr>
          <p:nvPr>
            <p:ph type="body" idx="1"/>
          </p:nvPr>
        </p:nvSpPr>
        <p:spPr>
          <a:xfrm>
            <a:off x="831850" y="3240000"/>
            <a:ext cx="4320000" cy="3022617"/>
          </a:xfrm>
        </p:spPr>
        <p:txBody>
          <a:bodyPr>
            <a:normAutofit/>
          </a:bodyPr>
          <a:lstStyle/>
          <a:p>
            <a:pPr marL="342900" indent="-342900">
              <a:lnSpc>
                <a:spcPct val="120000"/>
              </a:lnSpc>
              <a:spcBef>
                <a:spcPts val="1800"/>
              </a:spcBef>
              <a:buFont typeface="Arial" panose="020B0604020202020204" pitchFamily="34" charset="0"/>
              <a:buChar char="•"/>
            </a:pPr>
            <a:r>
              <a:rPr lang="en-US" dirty="0" smtClean="0"/>
              <a:t>Visit the </a:t>
            </a:r>
            <a:r>
              <a:rPr lang="en-US" dirty="0" smtClean="0">
                <a:solidFill>
                  <a:srgbClr val="7F0000"/>
                </a:solidFill>
                <a:hlinkClick r:id="rId2"/>
              </a:rPr>
              <a:t>SJ Global website</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47B24AC5-9FBC-45CC-8EFA-ACA720BD8FEE}" type="slidenum">
              <a:rPr lang="pl-PL" smtClean="0"/>
              <a:t>3</a:t>
            </a:fld>
            <a:endParaRPr lang="pl-PL"/>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000" y="3060000"/>
            <a:ext cx="5757365" cy="3022617"/>
          </a:xfrm>
          <a:prstGeom prst="rect">
            <a:avLst/>
          </a:prstGeom>
          <a:ln w="6350">
            <a:solidFill>
              <a:schemeClr val="bg1">
                <a:lumMod val="50000"/>
              </a:schemeClr>
            </a:solidFill>
          </a:ln>
        </p:spPr>
      </p:pic>
    </p:spTree>
    <p:extLst>
      <p:ext uri="{BB962C8B-B14F-4D97-AF65-F5344CB8AC3E}">
        <p14:creationId xmlns:p14="http://schemas.microsoft.com/office/powerpoint/2010/main" val="4116253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00" y="1080000"/>
            <a:ext cx="10868738" cy="1980001"/>
          </a:xfrm>
        </p:spPr>
        <p:txBody>
          <a:bodyPr anchor="t">
            <a:normAutofit/>
          </a:bodyPr>
          <a:lstStyle/>
          <a:p>
            <a:r>
              <a:rPr lang="en-GB" dirty="0" smtClean="0"/>
              <a:t>Video - Launch </a:t>
            </a:r>
            <a:br>
              <a:rPr lang="en-GB" dirty="0" smtClean="0"/>
            </a:br>
            <a:r>
              <a:rPr lang="en-GB" dirty="0" smtClean="0"/>
              <a:t>of the UAPs (4 min)</a:t>
            </a:r>
            <a:endParaRPr lang="en-GB" dirty="0"/>
          </a:p>
        </p:txBody>
      </p:sp>
      <p:sp>
        <p:nvSpPr>
          <p:cNvPr id="3" name="Text Placeholder 2"/>
          <p:cNvSpPr>
            <a:spLocks noGrp="1"/>
          </p:cNvSpPr>
          <p:nvPr>
            <p:ph type="body" idx="1"/>
          </p:nvPr>
        </p:nvSpPr>
        <p:spPr>
          <a:xfrm>
            <a:off x="831850" y="3240000"/>
            <a:ext cx="4464000" cy="3600000"/>
          </a:xfrm>
        </p:spPr>
        <p:txBody>
          <a:bodyPr>
            <a:normAutofit/>
          </a:bodyPr>
          <a:lstStyle/>
          <a:p>
            <a:pPr marL="342900" indent="-342900">
              <a:lnSpc>
                <a:spcPct val="120000"/>
              </a:lnSpc>
              <a:spcBef>
                <a:spcPts val="1800"/>
              </a:spcBef>
              <a:buFont typeface="Arial" panose="020B0604020202020204" pitchFamily="34" charset="0"/>
              <a:buChar char="•"/>
            </a:pPr>
            <a:r>
              <a:rPr lang="en-US" dirty="0" smtClean="0"/>
              <a:t>Fr. General talking passionately about the UAPs</a:t>
            </a:r>
          </a:p>
          <a:p>
            <a:pPr marL="342900" indent="-342900">
              <a:lnSpc>
                <a:spcPct val="120000"/>
              </a:lnSpc>
              <a:spcBef>
                <a:spcPts val="1800"/>
              </a:spcBef>
              <a:buFont typeface="Arial" panose="020B0604020202020204" pitchFamily="34" charset="0"/>
              <a:buChar char="•"/>
            </a:pPr>
            <a:r>
              <a:rPr lang="en-US" dirty="0" smtClean="0"/>
              <a:t>Visit the </a:t>
            </a:r>
            <a:r>
              <a:rPr lang="en-US" dirty="0" smtClean="0">
                <a:hlinkClick r:id="rId2"/>
              </a:rPr>
              <a:t>YouTube SJ channel</a:t>
            </a:r>
            <a:r>
              <a:rPr lang="en-US" dirty="0"/>
              <a:t> </a:t>
            </a:r>
            <a:r>
              <a:rPr lang="en-US" dirty="0" smtClean="0"/>
              <a:t/>
            </a:r>
            <a:br>
              <a:rPr lang="en-US" dirty="0" smtClean="0"/>
            </a:br>
            <a:r>
              <a:rPr lang="en-US" dirty="0" smtClean="0"/>
              <a:t>Subtitles in Spanish, English, French, Italian, Polish, Japanese, Chinese</a:t>
            </a:r>
            <a:endParaRPr lang="en-US" dirty="0"/>
          </a:p>
        </p:txBody>
      </p:sp>
      <p:sp>
        <p:nvSpPr>
          <p:cNvPr id="4" name="Slide Number Placeholder 3"/>
          <p:cNvSpPr>
            <a:spLocks noGrp="1"/>
          </p:cNvSpPr>
          <p:nvPr>
            <p:ph type="sldNum" sz="quarter" idx="12"/>
          </p:nvPr>
        </p:nvSpPr>
        <p:spPr/>
        <p:txBody>
          <a:bodyPr/>
          <a:lstStyle/>
          <a:p>
            <a:fld id="{47B24AC5-9FBC-45CC-8EFA-ACA720BD8FEE}" type="slidenum">
              <a:rPr lang="pl-PL" smtClean="0"/>
              <a:t>4</a:t>
            </a:fld>
            <a:endParaRPr lang="pl-PL"/>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00" y="3060000"/>
            <a:ext cx="5580000" cy="3133844"/>
          </a:xfrm>
          <a:prstGeom prst="rect">
            <a:avLst/>
          </a:prstGeom>
          <a:ln w="6350">
            <a:solidFill>
              <a:schemeClr val="bg1">
                <a:lumMod val="50000"/>
              </a:schemeClr>
            </a:solidFill>
          </a:ln>
        </p:spPr>
      </p:pic>
    </p:spTree>
    <p:extLst>
      <p:ext uri="{BB962C8B-B14F-4D97-AF65-F5344CB8AC3E}">
        <p14:creationId xmlns:p14="http://schemas.microsoft.com/office/powerpoint/2010/main" val="784071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00" y="1080000"/>
            <a:ext cx="10908000" cy="1980001"/>
          </a:xfrm>
        </p:spPr>
        <p:txBody>
          <a:bodyPr anchor="t">
            <a:noAutofit/>
          </a:bodyPr>
          <a:lstStyle/>
          <a:p>
            <a:r>
              <a:rPr lang="en-GB" sz="5000" dirty="0" smtClean="0"/>
              <a:t>Video - Fr. General </a:t>
            </a:r>
            <a:br>
              <a:rPr lang="en-GB" sz="5000" dirty="0" smtClean="0"/>
            </a:br>
            <a:r>
              <a:rPr lang="en-GB" sz="5000" dirty="0" smtClean="0"/>
              <a:t>explaining the UAPs (30 min)</a:t>
            </a:r>
            <a:endParaRPr lang="en-GB" sz="5000" dirty="0"/>
          </a:p>
        </p:txBody>
      </p:sp>
      <p:sp>
        <p:nvSpPr>
          <p:cNvPr id="3" name="Text Placeholder 2"/>
          <p:cNvSpPr>
            <a:spLocks noGrp="1"/>
          </p:cNvSpPr>
          <p:nvPr>
            <p:ph type="body" idx="1"/>
          </p:nvPr>
        </p:nvSpPr>
        <p:spPr>
          <a:xfrm>
            <a:off x="831850" y="3240000"/>
            <a:ext cx="4320000" cy="3600000"/>
          </a:xfrm>
        </p:spPr>
        <p:txBody>
          <a:bodyPr>
            <a:normAutofit/>
          </a:bodyPr>
          <a:lstStyle/>
          <a:p>
            <a:pPr marL="342900" indent="-342900">
              <a:lnSpc>
                <a:spcPct val="100000"/>
              </a:lnSpc>
              <a:spcBef>
                <a:spcPts val="1800"/>
              </a:spcBef>
              <a:buFont typeface="Arial" panose="020B0604020202020204" pitchFamily="34" charset="0"/>
              <a:buChar char="•"/>
            </a:pPr>
            <a:r>
              <a:rPr lang="en-US" dirty="0" smtClean="0"/>
              <a:t>YouTube SJ channel, </a:t>
            </a:r>
            <a:r>
              <a:rPr lang="en-US" dirty="0" smtClean="0">
                <a:hlinkClick r:id="rId2"/>
              </a:rPr>
              <a:t>English version</a:t>
            </a:r>
            <a:endParaRPr lang="en-US" dirty="0"/>
          </a:p>
          <a:p>
            <a:pPr marL="342900" indent="-342900">
              <a:lnSpc>
                <a:spcPct val="100000"/>
              </a:lnSpc>
              <a:spcBef>
                <a:spcPts val="1800"/>
              </a:spcBef>
              <a:buFont typeface="Arial" panose="020B0604020202020204" pitchFamily="34" charset="0"/>
              <a:buChar char="•"/>
            </a:pPr>
            <a:r>
              <a:rPr lang="en-US" dirty="0" smtClean="0"/>
              <a:t>YouTube </a:t>
            </a:r>
            <a:r>
              <a:rPr lang="en-US" dirty="0"/>
              <a:t>SJ channel, </a:t>
            </a:r>
            <a:r>
              <a:rPr lang="en-US" dirty="0" smtClean="0">
                <a:hlinkClick r:id="rId3"/>
              </a:rPr>
              <a:t>Spanish version </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47B24AC5-9FBC-45CC-8EFA-ACA720BD8FEE}" type="slidenum">
              <a:rPr lang="pl-PL" smtClean="0"/>
              <a:t>5</a:t>
            </a:fld>
            <a:endParaRPr lang="pl-PL"/>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3999" y="3060000"/>
            <a:ext cx="5580000" cy="3139039"/>
          </a:xfrm>
          <a:prstGeom prst="rect">
            <a:avLst/>
          </a:prstGeom>
          <a:ln w="6350">
            <a:solidFill>
              <a:schemeClr val="bg1">
                <a:lumMod val="50000"/>
              </a:schemeClr>
            </a:solidFill>
          </a:ln>
        </p:spPr>
      </p:pic>
    </p:spTree>
    <p:extLst>
      <p:ext uri="{BB962C8B-B14F-4D97-AF65-F5344CB8AC3E}">
        <p14:creationId xmlns:p14="http://schemas.microsoft.com/office/powerpoint/2010/main" val="543927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79999"/>
            <a:ext cx="10868738" cy="1980001"/>
          </a:xfrm>
        </p:spPr>
        <p:txBody>
          <a:bodyPr anchor="t">
            <a:normAutofit/>
          </a:bodyPr>
          <a:lstStyle/>
          <a:p>
            <a:r>
              <a:rPr lang="en-GB" dirty="0"/>
              <a:t>SJ Global </a:t>
            </a:r>
            <a:r>
              <a:rPr lang="en-GB" dirty="0" smtClean="0"/>
              <a:t>Website</a:t>
            </a:r>
            <a:br>
              <a:rPr lang="en-GB" dirty="0" smtClean="0"/>
            </a:br>
            <a:r>
              <a:rPr lang="en-GB" dirty="0" smtClean="0"/>
              <a:t>- Praying with the UAPs</a:t>
            </a:r>
            <a:endParaRPr lang="en-GB" dirty="0"/>
          </a:p>
        </p:txBody>
      </p:sp>
      <p:sp>
        <p:nvSpPr>
          <p:cNvPr id="3" name="Text Placeholder 2"/>
          <p:cNvSpPr>
            <a:spLocks noGrp="1"/>
          </p:cNvSpPr>
          <p:nvPr>
            <p:ph type="body" idx="1"/>
          </p:nvPr>
        </p:nvSpPr>
        <p:spPr>
          <a:xfrm>
            <a:off x="831850" y="3240000"/>
            <a:ext cx="4392000" cy="3600000"/>
          </a:xfrm>
        </p:spPr>
        <p:txBody>
          <a:bodyPr>
            <a:normAutofit/>
          </a:bodyPr>
          <a:lstStyle/>
          <a:p>
            <a:pPr marL="342900" indent="-342900">
              <a:lnSpc>
                <a:spcPct val="100000"/>
              </a:lnSpc>
              <a:spcBef>
                <a:spcPts val="1800"/>
              </a:spcBef>
              <a:buFont typeface="Arial" panose="020B0604020202020204" pitchFamily="34" charset="0"/>
              <a:buChar char="•"/>
            </a:pPr>
            <a:r>
              <a:rPr lang="en-US" dirty="0" smtClean="0"/>
              <a:t>A series of 7 short prayers on the UAPs, in 4 languages</a:t>
            </a:r>
          </a:p>
          <a:p>
            <a:pPr marL="342900" indent="-342900">
              <a:lnSpc>
                <a:spcPct val="100000"/>
              </a:lnSpc>
              <a:spcBef>
                <a:spcPts val="1800"/>
              </a:spcBef>
              <a:buFont typeface="Arial" panose="020B0604020202020204" pitchFamily="34" charset="0"/>
              <a:buChar char="•"/>
            </a:pPr>
            <a:r>
              <a:rPr lang="en-US" dirty="0" smtClean="0"/>
              <a:t>More to come for </a:t>
            </a:r>
            <a:br>
              <a:rPr lang="en-US" dirty="0" smtClean="0"/>
            </a:br>
            <a:r>
              <a:rPr lang="en-US" dirty="0" smtClean="0"/>
              <a:t>Advent 2019!</a:t>
            </a:r>
            <a:endParaRPr lang="en-US" dirty="0"/>
          </a:p>
          <a:p>
            <a:pPr marL="342900" indent="-342900">
              <a:lnSpc>
                <a:spcPct val="100000"/>
              </a:lnSpc>
              <a:spcBef>
                <a:spcPts val="1800"/>
              </a:spcBef>
              <a:buFont typeface="Arial" panose="020B0604020202020204" pitchFamily="34" charset="0"/>
              <a:buChar char="•"/>
            </a:pPr>
            <a:r>
              <a:rPr lang="en-US" dirty="0">
                <a:hlinkClick r:id="rId2"/>
              </a:rPr>
              <a:t>SJ </a:t>
            </a:r>
            <a:r>
              <a:rPr lang="en-US" dirty="0" smtClean="0">
                <a:hlinkClick r:id="rId2"/>
              </a:rPr>
              <a:t>Global website</a:t>
            </a:r>
            <a:endParaRPr lang="en-US" dirty="0"/>
          </a:p>
        </p:txBody>
      </p:sp>
      <p:sp>
        <p:nvSpPr>
          <p:cNvPr id="4" name="Slide Number Placeholder 3"/>
          <p:cNvSpPr>
            <a:spLocks noGrp="1"/>
          </p:cNvSpPr>
          <p:nvPr>
            <p:ph type="sldNum" sz="quarter" idx="12"/>
          </p:nvPr>
        </p:nvSpPr>
        <p:spPr/>
        <p:txBody>
          <a:bodyPr/>
          <a:lstStyle/>
          <a:p>
            <a:fld id="{47B24AC5-9FBC-45CC-8EFA-ACA720BD8FEE}" type="slidenum">
              <a:rPr lang="pl-PL" smtClean="0"/>
              <a:t>6</a:t>
            </a:fld>
            <a:endParaRPr lang="pl-PL"/>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000" y="3060000"/>
            <a:ext cx="5757365" cy="3022616"/>
          </a:xfrm>
          <a:prstGeom prst="rect">
            <a:avLst/>
          </a:prstGeom>
          <a:ln w="6350">
            <a:solidFill>
              <a:schemeClr val="bg1">
                <a:lumMod val="50000"/>
              </a:schemeClr>
            </a:solidFill>
          </a:ln>
        </p:spPr>
      </p:pic>
    </p:spTree>
    <p:extLst>
      <p:ext uri="{BB962C8B-B14F-4D97-AF65-F5344CB8AC3E}">
        <p14:creationId xmlns:p14="http://schemas.microsoft.com/office/powerpoint/2010/main" val="1214480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80000"/>
            <a:ext cx="10515600" cy="1080000"/>
          </a:xfrm>
        </p:spPr>
        <p:txBody>
          <a:bodyPr anchor="t"/>
          <a:lstStyle/>
          <a:p>
            <a:r>
              <a:rPr lang="en-GB" dirty="0" smtClean="0"/>
              <a:t>Dropbox repository</a:t>
            </a:r>
            <a:endParaRPr lang="en-GB" dirty="0"/>
          </a:p>
        </p:txBody>
      </p:sp>
      <p:sp>
        <p:nvSpPr>
          <p:cNvPr id="3" name="Text Placeholder 2"/>
          <p:cNvSpPr>
            <a:spLocks noGrp="1"/>
          </p:cNvSpPr>
          <p:nvPr>
            <p:ph type="body" idx="1"/>
          </p:nvPr>
        </p:nvSpPr>
        <p:spPr>
          <a:xfrm>
            <a:off x="831850" y="2700000"/>
            <a:ext cx="5400000" cy="3600000"/>
          </a:xfrm>
        </p:spPr>
        <p:txBody>
          <a:bodyPr>
            <a:normAutofit/>
          </a:bodyPr>
          <a:lstStyle/>
          <a:p>
            <a:pPr marL="342900" indent="-342900">
              <a:lnSpc>
                <a:spcPct val="120000"/>
              </a:lnSpc>
              <a:spcBef>
                <a:spcPts val="1800"/>
              </a:spcBef>
              <a:buFont typeface="Arial" panose="020B0604020202020204" pitchFamily="34" charset="0"/>
              <a:buChar char="•"/>
            </a:pPr>
            <a:r>
              <a:rPr lang="en-US" dirty="0" smtClean="0"/>
              <a:t>Repository with a range of UAP material from around the world</a:t>
            </a:r>
          </a:p>
          <a:p>
            <a:pPr marL="342900" indent="-342900">
              <a:lnSpc>
                <a:spcPct val="120000"/>
              </a:lnSpc>
              <a:spcBef>
                <a:spcPts val="1800"/>
              </a:spcBef>
              <a:buFont typeface="Arial" panose="020B0604020202020204" pitchFamily="34" charset="0"/>
              <a:buChar char="•"/>
            </a:pPr>
            <a:r>
              <a:rPr lang="en-US" dirty="0" smtClean="0">
                <a:hlinkClick r:id="rId2"/>
              </a:rPr>
              <a:t>Dropbox</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47B24AC5-9FBC-45CC-8EFA-ACA720BD8FEE}" type="slidenum">
              <a:rPr lang="pl-PL" smtClean="0"/>
              <a:t>7</a:t>
            </a:fld>
            <a:endParaRPr lang="pl-PL"/>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000" y="2520000"/>
            <a:ext cx="4860000" cy="3489780"/>
          </a:xfrm>
          <a:prstGeom prst="rect">
            <a:avLst/>
          </a:prstGeom>
          <a:ln w="6350">
            <a:solidFill>
              <a:schemeClr val="bg1">
                <a:lumMod val="50000"/>
              </a:schemeClr>
            </a:solidFill>
          </a:ln>
        </p:spPr>
      </p:pic>
    </p:spTree>
    <p:extLst>
      <p:ext uri="{BB962C8B-B14F-4D97-AF65-F5344CB8AC3E}">
        <p14:creationId xmlns:p14="http://schemas.microsoft.com/office/powerpoint/2010/main" val="1654388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79999"/>
            <a:ext cx="10868738" cy="1980001"/>
          </a:xfrm>
        </p:spPr>
        <p:txBody>
          <a:bodyPr anchor="t">
            <a:normAutofit/>
          </a:bodyPr>
          <a:lstStyle/>
          <a:p>
            <a:r>
              <a:rPr lang="en-GB" dirty="0" smtClean="0"/>
              <a:t>Video presentation</a:t>
            </a:r>
            <a:br>
              <a:rPr lang="en-GB" dirty="0" smtClean="0"/>
            </a:br>
            <a:r>
              <a:rPr lang="en-GB" dirty="0" smtClean="0"/>
              <a:t>for meetings</a:t>
            </a:r>
            <a:endParaRPr lang="en-GB" dirty="0"/>
          </a:p>
        </p:txBody>
      </p:sp>
      <p:sp>
        <p:nvSpPr>
          <p:cNvPr id="3" name="Text Placeholder 2"/>
          <p:cNvSpPr>
            <a:spLocks noGrp="1"/>
          </p:cNvSpPr>
          <p:nvPr>
            <p:ph type="body" idx="1"/>
          </p:nvPr>
        </p:nvSpPr>
        <p:spPr>
          <a:xfrm>
            <a:off x="831850" y="3060000"/>
            <a:ext cx="4320000" cy="3600000"/>
          </a:xfrm>
        </p:spPr>
        <p:txBody>
          <a:bodyPr>
            <a:normAutofit/>
          </a:bodyPr>
          <a:lstStyle/>
          <a:p>
            <a:pPr marL="342900" indent="-342900">
              <a:lnSpc>
                <a:spcPct val="120000"/>
              </a:lnSpc>
              <a:spcBef>
                <a:spcPts val="1800"/>
              </a:spcBef>
              <a:buFont typeface="Arial" panose="020B0604020202020204" pitchFamily="34" charset="0"/>
              <a:buChar char="•"/>
            </a:pPr>
            <a:r>
              <a:rPr lang="en-US" dirty="0" smtClean="0"/>
              <a:t>A video presentation about the UAPs</a:t>
            </a:r>
          </a:p>
          <a:p>
            <a:pPr marL="342900" indent="-342900">
              <a:lnSpc>
                <a:spcPct val="120000"/>
              </a:lnSpc>
              <a:spcBef>
                <a:spcPts val="1800"/>
              </a:spcBef>
              <a:buFont typeface="Arial" panose="020B0604020202020204" pitchFamily="34" charset="0"/>
              <a:buChar char="•"/>
            </a:pPr>
            <a:r>
              <a:rPr lang="en-GB" dirty="0" smtClean="0"/>
              <a:t>An invaluable tool for any meeting</a:t>
            </a:r>
            <a:endParaRPr lang="en-US" dirty="0" smtClean="0"/>
          </a:p>
        </p:txBody>
      </p:sp>
      <p:sp>
        <p:nvSpPr>
          <p:cNvPr id="4" name="Slide Number Placeholder 3"/>
          <p:cNvSpPr>
            <a:spLocks noGrp="1"/>
          </p:cNvSpPr>
          <p:nvPr>
            <p:ph type="sldNum" sz="quarter" idx="12"/>
          </p:nvPr>
        </p:nvSpPr>
        <p:spPr/>
        <p:txBody>
          <a:bodyPr/>
          <a:lstStyle/>
          <a:p>
            <a:fld id="{47B24AC5-9FBC-45CC-8EFA-ACA720BD8FEE}" type="slidenum">
              <a:rPr lang="pl-PL" smtClean="0"/>
              <a:t>8</a:t>
            </a:fld>
            <a:endParaRPr lang="pl-PL"/>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0" y="3060578"/>
            <a:ext cx="5578457" cy="3137882"/>
          </a:xfrm>
          <a:prstGeom prst="rect">
            <a:avLst/>
          </a:prstGeom>
          <a:ln w="6350">
            <a:solidFill>
              <a:schemeClr val="bg1">
                <a:lumMod val="50000"/>
              </a:schemeClr>
            </a:solidFill>
          </a:ln>
        </p:spPr>
      </p:pic>
    </p:spTree>
    <p:extLst>
      <p:ext uri="{BB962C8B-B14F-4D97-AF65-F5344CB8AC3E}">
        <p14:creationId xmlns:p14="http://schemas.microsoft.com/office/powerpoint/2010/main" val="898634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79999"/>
            <a:ext cx="10868738" cy="1080000"/>
          </a:xfrm>
        </p:spPr>
        <p:txBody>
          <a:bodyPr anchor="t">
            <a:normAutofit/>
          </a:bodyPr>
          <a:lstStyle/>
          <a:p>
            <a:r>
              <a:rPr lang="en-GB" dirty="0" smtClean="0"/>
              <a:t>Posters</a:t>
            </a:r>
            <a:endParaRPr lang="en-GB" dirty="0"/>
          </a:p>
        </p:txBody>
      </p:sp>
      <p:sp>
        <p:nvSpPr>
          <p:cNvPr id="3" name="Text Placeholder 2"/>
          <p:cNvSpPr>
            <a:spLocks noGrp="1"/>
          </p:cNvSpPr>
          <p:nvPr>
            <p:ph type="body" idx="1"/>
          </p:nvPr>
        </p:nvSpPr>
        <p:spPr>
          <a:xfrm>
            <a:off x="831850" y="2520000"/>
            <a:ext cx="4320000" cy="3600000"/>
          </a:xfrm>
        </p:spPr>
        <p:txBody>
          <a:bodyPr>
            <a:normAutofit/>
          </a:bodyPr>
          <a:lstStyle/>
          <a:p>
            <a:pPr marL="342900" indent="-342900">
              <a:lnSpc>
                <a:spcPct val="120000"/>
              </a:lnSpc>
              <a:spcBef>
                <a:spcPts val="1800"/>
              </a:spcBef>
              <a:buFont typeface="Arial" panose="020B0604020202020204" pitchFamily="34" charset="0"/>
              <a:buChar char="•"/>
            </a:pPr>
            <a:r>
              <a:rPr lang="en-US" dirty="0"/>
              <a:t>P</a:t>
            </a:r>
            <a:r>
              <a:rPr lang="en-US" dirty="0" smtClean="0"/>
              <a:t>osters about the UAPs</a:t>
            </a:r>
          </a:p>
          <a:p>
            <a:pPr marL="342900" indent="-342900">
              <a:lnSpc>
                <a:spcPct val="120000"/>
              </a:lnSpc>
              <a:spcBef>
                <a:spcPts val="1800"/>
              </a:spcBef>
              <a:buFont typeface="Arial" panose="020B0604020202020204" pitchFamily="34" charset="0"/>
              <a:buChar char="•"/>
            </a:pPr>
            <a:r>
              <a:rPr lang="en-US" dirty="0" smtClean="0"/>
              <a:t>Produced in English, Spanish, French and Italian</a:t>
            </a:r>
          </a:p>
          <a:p>
            <a:pPr marL="342900" indent="-342900">
              <a:lnSpc>
                <a:spcPct val="120000"/>
              </a:lnSpc>
              <a:spcBef>
                <a:spcPts val="1800"/>
              </a:spcBef>
              <a:buFont typeface="Arial" panose="020B0604020202020204" pitchFamily="34" charset="0"/>
              <a:buChar char="•"/>
            </a:pPr>
            <a:r>
              <a:rPr lang="en-US" dirty="0" smtClean="0"/>
              <a:t>Customizable in any language</a:t>
            </a:r>
          </a:p>
          <a:p>
            <a:pPr marL="342900" indent="-342900">
              <a:lnSpc>
                <a:spcPct val="120000"/>
              </a:lnSpc>
              <a:spcBef>
                <a:spcPts val="1800"/>
              </a:spcBef>
              <a:buFont typeface="Arial" panose="020B0604020202020204" pitchFamily="34" charset="0"/>
              <a:buChar char="•"/>
            </a:pPr>
            <a:r>
              <a:rPr lang="it-IT" dirty="0" smtClean="0">
                <a:hlinkClick r:id="rId2"/>
              </a:rPr>
              <a:t>Available </a:t>
            </a:r>
            <a:r>
              <a:rPr lang="it-IT" dirty="0" err="1" smtClean="0">
                <a:hlinkClick r:id="rId2"/>
              </a:rPr>
              <a:t>here</a:t>
            </a:r>
            <a:endParaRPr lang="en-US" dirty="0" smtClean="0"/>
          </a:p>
        </p:txBody>
      </p:sp>
      <p:sp>
        <p:nvSpPr>
          <p:cNvPr id="4" name="Slide Number Placeholder 3"/>
          <p:cNvSpPr>
            <a:spLocks noGrp="1"/>
          </p:cNvSpPr>
          <p:nvPr>
            <p:ph type="sldNum" sz="quarter" idx="12"/>
          </p:nvPr>
        </p:nvSpPr>
        <p:spPr/>
        <p:txBody>
          <a:bodyPr/>
          <a:lstStyle/>
          <a:p>
            <a:fld id="{47B24AC5-9FBC-45CC-8EFA-ACA720BD8FEE}" type="slidenum">
              <a:rPr lang="pl-PL" smtClean="0"/>
              <a:t>9</a:t>
            </a:fld>
            <a:endParaRPr lang="pl-PL"/>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9595" y="899999"/>
            <a:ext cx="3810182" cy="5400000"/>
          </a:xfrm>
          <a:prstGeom prst="rect">
            <a:avLst/>
          </a:prstGeom>
          <a:ln w="6350">
            <a:solidFill>
              <a:schemeClr val="bg1">
                <a:lumMod val="50000"/>
              </a:schemeClr>
            </a:solidFill>
          </a:ln>
        </p:spPr>
      </p:pic>
    </p:spTree>
    <p:extLst>
      <p:ext uri="{BB962C8B-B14F-4D97-AF65-F5344CB8AC3E}">
        <p14:creationId xmlns:p14="http://schemas.microsoft.com/office/powerpoint/2010/main" val="1370562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ersonalizzato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7F0000"/>
      </a:hlink>
      <a:folHlink>
        <a:srgbClr val="954F72"/>
      </a:folHlink>
    </a:clrScheme>
    <a:fontScheme name="Jesuits Global">
      <a:majorFont>
        <a:latin typeface="EB Garamond"/>
        <a:ea typeface=""/>
        <a:cs typeface=""/>
      </a:majorFont>
      <a:minorFont>
        <a:latin typeface="Lato"/>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neral Curia Template for presentations.potx" id="{D64B23B1-21D8-4B78-B79E-3B575A3E641A}" vid="{041CEE13-50A5-4410-BDCF-DCCB825FA939}"/>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A5E18A4B2C6D94888F8F63414300888" ma:contentTypeVersion="10" ma:contentTypeDescription="Creare un nuovo documento." ma:contentTypeScope="" ma:versionID="9c5a2348d7bedbc62aa172b63a89f443">
  <xsd:schema xmlns:xsd="http://www.w3.org/2001/XMLSchema" xmlns:xs="http://www.w3.org/2001/XMLSchema" xmlns:p="http://schemas.microsoft.com/office/2006/metadata/properties" xmlns:ns2="5e55e566-7f0a-499d-bcf1-0d420995ba1a" xmlns:ns3="5cf0de06-a977-424b-a1a6-19f787e4b65e" targetNamespace="http://schemas.microsoft.com/office/2006/metadata/properties" ma:root="true" ma:fieldsID="8f52f0fd4e730e28a67fb07386497932" ns2:_="" ns3:_="">
    <xsd:import namespace="5e55e566-7f0a-499d-bcf1-0d420995ba1a"/>
    <xsd:import namespace="5cf0de06-a977-424b-a1a6-19f787e4b6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5e566-7f0a-499d-bcf1-0d420995ba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f0de06-a977-424b-a1a6-19f787e4b65e"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E14840-5D7F-4897-BD55-CDD8C265236C}">
  <ds:schemaRefs>
    <ds:schemaRef ds:uri="http://schemas.microsoft.com/sharepoint/v3/contenttype/forms"/>
  </ds:schemaRefs>
</ds:datastoreItem>
</file>

<file path=customXml/itemProps2.xml><?xml version="1.0" encoding="utf-8"?>
<ds:datastoreItem xmlns:ds="http://schemas.openxmlformats.org/officeDocument/2006/customXml" ds:itemID="{6BE2AC09-9904-4DBF-BDD8-9A0A9CCD5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5e566-7f0a-499d-bcf1-0d420995ba1a"/>
    <ds:schemaRef ds:uri="5cf0de06-a977-424b-a1a6-19f787e4b6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AF14C7-449D-4FD4-AA52-AC8D985458DD}">
  <ds:schemaRefs>
    <ds:schemaRef ds:uri="http://purl.org/dc/dcmitype/"/>
    <ds:schemaRef ds:uri="http://schemas.microsoft.com/office/2006/documentManagement/types"/>
    <ds:schemaRef ds:uri="5e55e566-7f0a-499d-bcf1-0d420995ba1a"/>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5cf0de06-a977-424b-a1a6-19f787e4b65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CURIA TEMPLATE OFFICIAL</Template>
  <TotalTime>970</TotalTime>
  <Words>398</Words>
  <Application>Microsoft Office PowerPoint</Application>
  <PresentationFormat>Widescreen</PresentationFormat>
  <Paragraphs>86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EB Garamond</vt:lpstr>
      <vt:lpstr>Lato</vt:lpstr>
      <vt:lpstr>Roboto</vt:lpstr>
      <vt:lpstr>Roboto Mono</vt:lpstr>
      <vt:lpstr>Motyw pakietu Office</vt:lpstr>
      <vt:lpstr>Universal Apostolic Preferences</vt:lpstr>
      <vt:lpstr>PowerPoint Presentation</vt:lpstr>
      <vt:lpstr>SJ Global Website - UAPs section</vt:lpstr>
      <vt:lpstr>Video - Launch  of the UAPs (4 min)</vt:lpstr>
      <vt:lpstr>Video - Fr. General  explaining the UAPs (30 min)</vt:lpstr>
      <vt:lpstr>SJ Global Website - Praying with the UAPs</vt:lpstr>
      <vt:lpstr>Dropbox repository</vt:lpstr>
      <vt:lpstr>Video presentation for meetings</vt:lpstr>
      <vt:lpstr>Posters</vt:lpstr>
      <vt:lpstr>A4 posters/flyers</vt:lpstr>
      <vt:lpstr>UAP Logos</vt:lpstr>
      <vt:lpstr>Special videos</vt:lpstr>
      <vt:lpstr>Social Media</vt:lpstr>
      <vt:lpstr>Annuario</vt:lpstr>
      <vt:lpstr>Upgrade your skills!</vt:lpstr>
      <vt:lpstr>Move the UAPs forward</vt:lpstr>
      <vt:lpstr>Masterclass</vt:lpstr>
      <vt:lpstr>Have you more resources?</vt:lpstr>
      <vt:lpstr>PowerPoint Presentation</vt:lpstr>
      <vt:lpstr>Communications Office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Tertian instructors</dc:title>
  <dc:creator>John Dardis</dc:creator>
  <cp:lastModifiedBy>Windows User</cp:lastModifiedBy>
  <cp:revision>72</cp:revision>
  <dcterms:created xsi:type="dcterms:W3CDTF">2019-08-26T07:21:21Z</dcterms:created>
  <dcterms:modified xsi:type="dcterms:W3CDTF">2019-09-12T14:14:33Z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0x010100AA5E18A4B2C6D94888F8F63414300888</vt:lpwstr>
  </property>
</Properties>
</file>