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0.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20_CF0EA909.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2F_800A0543.xml" ContentType="application/vnd.ms-powerpoint.comments+xml"/>
  <Override PartName="/ppt/notesSlides/notesSlide6.xml" ContentType="application/vnd.openxmlformats-officedocument.presentationml.notesSlide+xml"/>
  <Override PartName="/ppt/comments/modernComment_127_98635B2C.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15" r:id="rId4"/>
    <p:sldMasterId id="2147483811" r:id="rId5"/>
    <p:sldMasterId id="2147483838" r:id="rId6"/>
    <p:sldMasterId id="2147483847" r:id="rId7"/>
    <p:sldMasterId id="2147483857" r:id="rId8"/>
    <p:sldMasterId id="2147483867" r:id="rId9"/>
    <p:sldMasterId id="2147483877" r:id="rId10"/>
    <p:sldMasterId id="2147483879" r:id="rId11"/>
    <p:sldMasterId id="2147483888" r:id="rId12"/>
    <p:sldMasterId id="2147483898" r:id="rId13"/>
    <p:sldMasterId id="2147483908" r:id="rId14"/>
  </p:sldMasterIdLst>
  <p:notesMasterIdLst>
    <p:notesMasterId r:id="rId50"/>
  </p:notesMasterIdLst>
  <p:sldIdLst>
    <p:sldId id="271" r:id="rId15"/>
    <p:sldId id="274" r:id="rId16"/>
    <p:sldId id="256" r:id="rId17"/>
    <p:sldId id="272" r:id="rId18"/>
    <p:sldId id="262" r:id="rId19"/>
    <p:sldId id="285" r:id="rId20"/>
    <p:sldId id="264" r:id="rId21"/>
    <p:sldId id="270" r:id="rId22"/>
    <p:sldId id="269" r:id="rId23"/>
    <p:sldId id="286" r:id="rId24"/>
    <p:sldId id="281" r:id="rId25"/>
    <p:sldId id="284" r:id="rId26"/>
    <p:sldId id="287" r:id="rId27"/>
    <p:sldId id="288" r:id="rId28"/>
    <p:sldId id="275" r:id="rId29"/>
    <p:sldId id="303" r:id="rId30"/>
    <p:sldId id="289" r:id="rId31"/>
    <p:sldId id="290" r:id="rId32"/>
    <p:sldId id="276" r:id="rId33"/>
    <p:sldId id="291" r:id="rId34"/>
    <p:sldId id="292" r:id="rId35"/>
    <p:sldId id="277" r:id="rId36"/>
    <p:sldId id="295" r:id="rId37"/>
    <p:sldId id="293" r:id="rId38"/>
    <p:sldId id="294" r:id="rId39"/>
    <p:sldId id="296" r:id="rId40"/>
    <p:sldId id="278" r:id="rId41"/>
    <p:sldId id="298" r:id="rId42"/>
    <p:sldId id="297" r:id="rId43"/>
    <p:sldId id="299" r:id="rId44"/>
    <p:sldId id="302" r:id="rId45"/>
    <p:sldId id="279" r:id="rId46"/>
    <p:sldId id="300" r:id="rId47"/>
    <p:sldId id="280" r:id="rId48"/>
    <p:sldId id="301" r:id="rId49"/>
  </p:sldIdLst>
  <p:sldSz cx="9144000" cy="6858000" type="screen4x3"/>
  <p:notesSz cx="6858000" cy="9144000"/>
  <p:embeddedFontLst>
    <p:embeddedFont>
      <p:font typeface="Helvetica" panose="020B0604020202020204" pitchFamily="34" charset="0"/>
      <p:regular r:id="rId51"/>
      <p:bold r:id="rId52"/>
      <p:italic r:id="rId53"/>
      <p:boldItalic r:id="rId54"/>
    </p:embeddedFont>
    <p:embeddedFont>
      <p:font typeface="PP Neue Montreal" panose="020B0604020202020204" charset="0"/>
      <p:regular r:id="rId55"/>
      <p:bold r:id="rId56"/>
      <p:italic r:id="rId57"/>
      <p:boldItalic r:id="rId58"/>
    </p:embeddedFont>
    <p:embeddedFont>
      <p:font typeface="PP Neue Montreal Medium" panose="020B0604020202020204" charset="0"/>
      <p:regular r:id="rId59"/>
      <p:italic r:id="rId60"/>
    </p:embeddedFont>
    <p:embeddedFont>
      <p:font typeface="PP Neue Montreal SemiBold" panose="020B0604020202020204" charset="0"/>
      <p:regular r:id="rId61"/>
      <p:bold r:id="rId62"/>
      <p:italic r:id="rId63"/>
      <p:boldItalic r:id="rId64"/>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A40A86A6-C930-2BBC-18E1-D2AC765CA70C}" name="Skarzynski, Grace" initials="SG" userId="S::skarzynskig@xavier.edu::615a7db4-2ab7-4caf-9e44-040f6144385b" providerId="AD"/>
  <p188:author id="{E887BAE9-3616-5024-1ABE-AE8F00EF8344}" name="Karaivanova, Tsvety" initials="KT" userId="S::karaivanovat@xavier.edu::3cf51c36-49c2-4d59-b61f-d2f50417a6a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F6B63A-C73B-4BB6-72C1-55FBB4F79346}" v="46" dt="2026-06-02T20:14:53.800"/>
    <p1510:client id="{626697CB-54D3-7311-A4C9-D8FEE4008D20}" v="6" dt="2026-06-02T13:30:17.695"/>
    <p1510:client id="{62B197C2-A02C-53DA-7CF7-E1A8E8BF8F54}" v="18" dt="2026-06-03T13:23:04.611"/>
    <p1510:client id="{D0DE4203-6214-1C20-21F3-7BB5D334F04F}" v="75" dt="2026-06-02T14:08:43.118"/>
    <p1510:client id="{F9ED1A49-B15D-0C91-6373-BE54C3E78657}" v="98" dt="2026-06-02T13:32:39.1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5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font" Target="fonts/font13.fntdata"/><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font" Target="fonts/font11.fntdata"/><Relationship Id="rId19" Type="http://schemas.openxmlformats.org/officeDocument/2006/relationships/slide" Target="slides/slide5.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font" Target="fonts/font6.fntdata"/><Relationship Id="rId64" Type="http://schemas.openxmlformats.org/officeDocument/2006/relationships/font" Target="fonts/font14.fntdata"/><Relationship Id="rId69"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font" Target="fonts/font9.fntdata"/><Relationship Id="rId67" Type="http://schemas.openxmlformats.org/officeDocument/2006/relationships/theme" Target="theme/theme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font" Target="fonts/font4.fntdata"/><Relationship Id="rId62" Type="http://schemas.openxmlformats.org/officeDocument/2006/relationships/font" Target="fonts/font12.fntdata"/><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font" Target="fonts/font7.fntdata"/><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notesMaster" Target="notesMasters/notesMaster1.xml"/><Relationship Id="rId55" Type="http://schemas.openxmlformats.org/officeDocument/2006/relationships/font" Target="fonts/font5.fntdata"/></Relationships>
</file>

<file path=ppt/comments/modernComment_120_CF0EA909.xml><?xml version="1.0" encoding="utf-8"?>
<p188:cmLst xmlns:a="http://schemas.openxmlformats.org/drawingml/2006/main" xmlns:r="http://schemas.openxmlformats.org/officeDocument/2006/relationships" xmlns:p188="http://schemas.microsoft.com/office/powerpoint/2018/8/main">
  <p188:cm id="{0D8E55F2-6D34-4D85-BAE9-271107F52346}" authorId="{A40A86A6-C930-2BBC-18E1-D2AC765CA70C}" created="2024-07-24T14:47:54.135">
    <pc:sldMkLst xmlns:pc="http://schemas.microsoft.com/office/powerpoint/2013/main/command">
      <pc:docMk/>
      <pc:sldMk cId="3473844489" sldId="288"/>
    </pc:sldMkLst>
    <p188:txBody>
      <a:bodyPr/>
      <a:lstStyle/>
      <a:p>
        <a:r>
          <a:rPr lang="en-US"/>
          <a:t>J1 students have all of their bedsheets provided.</a:t>
        </a:r>
      </a:p>
    </p188:txBody>
  </p188:cm>
</p188:cmLst>
</file>

<file path=ppt/comments/modernComment_127_98635B2C.xml><?xml version="1.0" encoding="utf-8"?>
<p188:cmLst xmlns:a="http://schemas.openxmlformats.org/drawingml/2006/main" xmlns:r="http://schemas.openxmlformats.org/officeDocument/2006/relationships" xmlns:p188="http://schemas.microsoft.com/office/powerpoint/2018/8/main">
  <p188:cm id="{6AB581F4-0972-4F40-AFE6-321880AD8FBD}" authorId="{E887BAE9-3616-5024-1ABE-AE8F00EF8344}" created="2024-07-24T23:52:27.011">
    <pc:sldMkLst xmlns:pc="http://schemas.microsoft.com/office/powerpoint/2013/main/command">
      <pc:docMk/>
      <pc:sldMk cId="2556648236" sldId="295"/>
    </pc:sldMkLst>
    <p188:txBody>
      <a:bodyPr/>
      <a:lstStyle/>
      <a:p>
        <a:r>
          <a:rPr lang="en-US"/>
          <a:t>We don't provide Executive Transportation with Student ID number, just name</a:t>
        </a:r>
      </a:p>
    </p188:txBody>
  </p188:cm>
</p188:cmLst>
</file>

<file path=ppt/comments/modernComment_12F_800A0543.xml><?xml version="1.0" encoding="utf-8"?>
<p188:cmLst xmlns:a="http://schemas.openxmlformats.org/drawingml/2006/main" xmlns:r="http://schemas.openxmlformats.org/officeDocument/2006/relationships" xmlns:p188="http://schemas.microsoft.com/office/powerpoint/2018/8/main">
  <p188:cm id="{0D8E55F2-6D34-4D85-BAE9-271107F52346}" authorId="{A40A86A6-C930-2BBC-18E1-D2AC765CA70C}" created="2024-07-24T14:47:54.135">
    <pc:sldMkLst xmlns:pc="http://schemas.microsoft.com/office/powerpoint/2013/main/command">
      <pc:docMk/>
      <pc:sldMk cId="3473844489" sldId="288"/>
    </pc:sldMkLst>
    <p188:txBody>
      <a:bodyPr/>
      <a:lstStyle/>
      <a:p>
        <a:r>
          <a:rPr lang="en-US"/>
          <a:t>J1 students have all of their bedsheets provided.</a:t>
        </a:r>
      </a:p>
    </p188:txBody>
  </p188:cm>
  <p188:cm id="{4C9FEB7C-FEFE-4954-A8B3-7C8EFAED92FB}" authorId="{A40A86A6-C930-2BBC-18E1-D2AC765CA70C}" created="2026-06-03T13:12:11.485">
    <pc:sldMkLst xmlns:pc="http://schemas.microsoft.com/office/powerpoint/2013/main/command">
      <pc:docMk/>
      <pc:sldMk cId="2148140355" sldId="303"/>
    </pc:sldMkLst>
    <p188:txBody>
      <a:bodyPr/>
      <a:lstStyle/>
      <a:p>
        <a:r>
          <a:rPr lang="en-US"/>
          <a:t>The mailing office might be closed so you may not be able to get your packages when you arrive.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2BF5E-95A6-40C0-9C89-0C7FE186B423}" type="datetimeFigureOut">
              <a:rPr lang="en-US" smtClean="0"/>
              <a:t>6/10/2026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BD9BE-C514-4B7D-8B0A-79DE08E15A0A}" type="slidenum">
              <a:rPr lang="en-US" smtClean="0"/>
              <a:t>‹#›</a:t>
            </a:fld>
            <a:endParaRPr lang="en-US"/>
          </a:p>
        </p:txBody>
      </p:sp>
    </p:spTree>
    <p:extLst>
      <p:ext uri="{BB962C8B-B14F-4D97-AF65-F5344CB8AC3E}">
        <p14:creationId xmlns:p14="http://schemas.microsoft.com/office/powerpoint/2010/main" val="1630883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t>Scheduling move-in timeslot (on-campus only), setting up one pass, enrolling in health insurance, completing vaccinations and medical forms (medproctor), requesting final transcripts/proof of graduation, booking flight &amp; scheduling airport pick-up, setting up cell phone/SIM (optional), updating emergency contacts, registering travel with your local embassy/consulate (if applicable), printing off important documents and phone numbers to carry with you </a:t>
            </a:r>
          </a:p>
          <a:p>
            <a:pPr marL="228600" indent="-228600">
              <a:buFont typeface="+mj-lt"/>
              <a:buAutoNum type="arabicPeriod"/>
            </a:pPr>
            <a:r>
              <a:rPr lang="en-US"/>
              <a:t>Packing – what to bring versus what to order ahead and buy later. How much US currency (USD) money to carry with you and setting up bank account later</a:t>
            </a:r>
          </a:p>
          <a:p>
            <a:pPr marL="228600" indent="-228600">
              <a:buFont typeface="+mj-lt"/>
              <a:buAutoNum type="arabicPeriod"/>
            </a:pPr>
            <a:r>
              <a:rPr lang="en-US"/>
              <a:t>What to expect at port of entry/customs, documents to keep with you (similar to visa process), questions they might ask, important Xavier contacts (just in case/designate Xavier?), what is secondary inspection and what to expect there</a:t>
            </a:r>
          </a:p>
          <a:p>
            <a:pPr marL="228600" indent="-228600">
              <a:buFont typeface="+mj-lt"/>
              <a:buAutoNum type="arabicPeriod"/>
            </a:pPr>
            <a:r>
              <a:rPr lang="en-US"/>
              <a:t>Finding airport shuttle to campus from CVG, where to go to get on-campus key-card during business hours and before/after hours (Campus Police) or when you can use your ONE-PASS, important contacts, moving in/what to expect first night or two (mention shopping trip)</a:t>
            </a:r>
          </a:p>
          <a:p>
            <a:pPr marL="228600" indent="-228600">
              <a:buFont typeface="+mj-lt"/>
              <a:buAutoNum type="arabicPeriod"/>
            </a:pPr>
            <a:r>
              <a:rPr lang="en-US"/>
              <a:t>Why is orientation required and what does it include (list topics covered on Wednesday and opportunity to meet with bank Thursday morning, cell phone stores Wed night, shopping). Meals provided versus bringing extra spending money. Additional required orientations (graduate, undergraduate first-year, undergraduate transfer, optional but highly recommended exchange activities incl. nearby shopping plaza, Art Museum, Overlook of Cincinnati). Optional activities for all- shopping trip, factory 52</a:t>
            </a:r>
          </a:p>
          <a:p>
            <a:pPr marL="228600" indent="-228600">
              <a:buFont typeface="+mj-lt"/>
              <a:buAutoNum type="arabicPeriod"/>
            </a:pPr>
            <a:r>
              <a:rPr lang="en-US"/>
              <a:t>Important contacts (schedule meeting with admissions counselor/who to contact for what?)</a:t>
            </a:r>
          </a:p>
          <a:p>
            <a:pPr marL="228600" indent="-228600">
              <a:buFont typeface="+mj-lt"/>
              <a:buAutoNum type="arabicPeriod"/>
            </a:pPr>
            <a:r>
              <a:rPr lang="en-US"/>
              <a:t>Questions (feel free to put these in the chat as we go through and we will answer them at the end)</a:t>
            </a: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860BD9BE-C514-4B7D-8B0A-79DE08E15A0A}" type="slidenum">
              <a:rPr lang="en-US" smtClean="0"/>
              <a:t>3</a:t>
            </a:fld>
            <a:endParaRPr lang="en-US"/>
          </a:p>
        </p:txBody>
      </p:sp>
    </p:spTree>
    <p:extLst>
      <p:ext uri="{BB962C8B-B14F-4D97-AF65-F5344CB8AC3E}">
        <p14:creationId xmlns:p14="http://schemas.microsoft.com/office/powerpoint/2010/main" val="2654724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Campus Safety/Campus Police (24/7 contact) Non-Emergency/Emergency (on-campus), Emergency (off-campus) – 911, Center for International Education (CIE) – immigration advising, international student support and success coaching, Ec, Residence Life (Housing), Orientation , Graduate Programs, Xavier Health Services/Health Insurance, Bursar/Billing, Student Success (?), </a:t>
            </a:r>
          </a:p>
        </p:txBody>
      </p:sp>
      <p:sp>
        <p:nvSpPr>
          <p:cNvPr id="4" name="Slide Number Placeholder 3"/>
          <p:cNvSpPr>
            <a:spLocks noGrp="1"/>
          </p:cNvSpPr>
          <p:nvPr>
            <p:ph type="sldNum" sz="quarter" idx="5"/>
          </p:nvPr>
        </p:nvSpPr>
        <p:spPr/>
        <p:txBody>
          <a:bodyPr/>
          <a:lstStyle/>
          <a:p>
            <a:fld id="{860BD9BE-C514-4B7D-8B0A-79DE08E15A0A}" type="slidenum">
              <a:rPr lang="en-US" smtClean="0"/>
              <a:t>33</a:t>
            </a:fld>
            <a:endParaRPr lang="en-US"/>
          </a:p>
        </p:txBody>
      </p:sp>
    </p:spTree>
    <p:extLst>
      <p:ext uri="{BB962C8B-B14F-4D97-AF65-F5344CB8AC3E}">
        <p14:creationId xmlns:p14="http://schemas.microsoft.com/office/powerpoint/2010/main" val="891478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these slides with different pictures for my section slides?</a:t>
            </a:r>
          </a:p>
        </p:txBody>
      </p:sp>
      <p:sp>
        <p:nvSpPr>
          <p:cNvPr id="4" name="Slide Number Placeholder 3"/>
          <p:cNvSpPr>
            <a:spLocks noGrp="1"/>
          </p:cNvSpPr>
          <p:nvPr>
            <p:ph type="sldNum" sz="quarter" idx="5"/>
          </p:nvPr>
        </p:nvSpPr>
        <p:spPr/>
        <p:txBody>
          <a:bodyPr/>
          <a:lstStyle/>
          <a:p>
            <a:fld id="{860BD9BE-C514-4B7D-8B0A-79DE08E15A0A}" type="slidenum">
              <a:rPr lang="en-US" smtClean="0"/>
              <a:t>35</a:t>
            </a:fld>
            <a:endParaRPr lang="en-US"/>
          </a:p>
        </p:txBody>
      </p:sp>
    </p:spTree>
    <p:extLst>
      <p:ext uri="{BB962C8B-B14F-4D97-AF65-F5344CB8AC3E}">
        <p14:creationId xmlns:p14="http://schemas.microsoft.com/office/powerpoint/2010/main" val="3777210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a:t>One pass</a:t>
            </a:r>
          </a:p>
          <a:p>
            <a:pPr marL="171450" indent="-171450">
              <a:buFont typeface="Arial" panose="020B0604020202020204" pitchFamily="34" charset="0"/>
              <a:buChar char="•"/>
            </a:pPr>
            <a:r>
              <a:rPr lang="en-US" sz="1200"/>
              <a:t>Move-in time slot</a:t>
            </a:r>
          </a:p>
          <a:p>
            <a:pPr marL="171450" indent="-171450">
              <a:buFont typeface="Arial" panose="020B0604020202020204" pitchFamily="34" charset="0"/>
              <a:buChar char="•"/>
            </a:pPr>
            <a:r>
              <a:rPr lang="en-US" sz="1200"/>
              <a:t>health insurance</a:t>
            </a:r>
          </a:p>
          <a:p>
            <a:pPr marL="171450" indent="-171450">
              <a:buFont typeface="Arial" panose="020B0604020202020204" pitchFamily="34" charset="0"/>
              <a:buChar char="•"/>
            </a:pPr>
            <a:r>
              <a:rPr lang="en-US" sz="1200"/>
              <a:t>vaccinations and medical forms (medproctor)</a:t>
            </a:r>
          </a:p>
          <a:p>
            <a:pPr marL="171450" indent="-171450">
              <a:buFont typeface="Arial" panose="020B0604020202020204" pitchFamily="34" charset="0"/>
              <a:buChar char="•"/>
            </a:pPr>
            <a:r>
              <a:rPr lang="en-US" sz="1200"/>
              <a:t>final transcripts/proof of graduation/IB, etc.</a:t>
            </a:r>
          </a:p>
          <a:p>
            <a:pPr marL="171450" indent="-171450">
              <a:buFont typeface="Arial" panose="020B0604020202020204" pitchFamily="34" charset="0"/>
              <a:buChar char="•"/>
            </a:pPr>
            <a:r>
              <a:rPr lang="en-US" sz="1200"/>
              <a:t>Flight details and airport pick-up</a:t>
            </a:r>
          </a:p>
          <a:p>
            <a:pPr marL="171450" indent="-171450">
              <a:buFont typeface="Arial" panose="020B0604020202020204" pitchFamily="34" charset="0"/>
              <a:buChar char="•"/>
            </a:pPr>
            <a:r>
              <a:rPr lang="en-US" sz="1200"/>
              <a:t>cell phone/SIM (optional)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Register travel/update emergency contacts</a:t>
            </a:r>
            <a:br>
              <a:rPr lang="en-US" sz="1200"/>
            </a:br>
            <a:r>
              <a:rPr lang="en-US"/>
              <a:t>https://www.xavier.edu/international-students/forms/emergency-contact-information </a:t>
            </a:r>
            <a:endParaRPr lang="en-US" sz="1200"/>
          </a:p>
          <a:p>
            <a:pPr marL="171450" indent="-171450">
              <a:buFont typeface="Arial" panose="020B0604020202020204" pitchFamily="34" charset="0"/>
              <a:buChar char="•"/>
            </a:pPr>
            <a:r>
              <a:rPr lang="en-US" sz="1200"/>
              <a:t>Print off important documents and contacts</a:t>
            </a:r>
          </a:p>
        </p:txBody>
      </p:sp>
      <p:sp>
        <p:nvSpPr>
          <p:cNvPr id="4" name="Slide Number Placeholder 3"/>
          <p:cNvSpPr>
            <a:spLocks noGrp="1"/>
          </p:cNvSpPr>
          <p:nvPr>
            <p:ph type="sldNum" sz="quarter" idx="5"/>
          </p:nvPr>
        </p:nvSpPr>
        <p:spPr/>
        <p:txBody>
          <a:bodyPr/>
          <a:lstStyle/>
          <a:p>
            <a:fld id="{860BD9BE-C514-4B7D-8B0A-79DE08E15A0A}" type="slidenum">
              <a:rPr lang="en-US" smtClean="0"/>
              <a:t>4</a:t>
            </a:fld>
            <a:endParaRPr lang="en-US"/>
          </a:p>
        </p:txBody>
      </p:sp>
    </p:spTree>
    <p:extLst>
      <p:ext uri="{BB962C8B-B14F-4D97-AF65-F5344CB8AC3E}">
        <p14:creationId xmlns:p14="http://schemas.microsoft.com/office/powerpoint/2010/main" val="2411890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How much USD do we recommend they carry?</a:t>
            </a:r>
            <a:br>
              <a:rPr lang="en-US" b="1"/>
            </a:br>
            <a:r>
              <a:rPr lang="en-US" b="1"/>
              <a:t>Packing List (Student Involvement/Residence Life): </a:t>
            </a:r>
            <a:br>
              <a:rPr lang="en-US" b="1"/>
            </a:br>
            <a:r>
              <a:rPr lang="en-US" b="1"/>
              <a:t>https://www.xavier.edu/student-involvement/orientation/resident-students/xavier-packing-list-2023.pdf   </a:t>
            </a:r>
          </a:p>
        </p:txBody>
      </p:sp>
      <p:sp>
        <p:nvSpPr>
          <p:cNvPr id="4" name="Slide Number Placeholder 3"/>
          <p:cNvSpPr>
            <a:spLocks noGrp="1"/>
          </p:cNvSpPr>
          <p:nvPr>
            <p:ph type="sldNum" sz="quarter" idx="5"/>
          </p:nvPr>
        </p:nvSpPr>
        <p:spPr/>
        <p:txBody>
          <a:bodyPr/>
          <a:lstStyle/>
          <a:p>
            <a:fld id="{860BD9BE-C514-4B7D-8B0A-79DE08E15A0A}" type="slidenum">
              <a:rPr lang="en-US" smtClean="0"/>
              <a:t>14</a:t>
            </a:fld>
            <a:endParaRPr lang="en-US"/>
          </a:p>
        </p:txBody>
      </p:sp>
    </p:spTree>
    <p:extLst>
      <p:ext uri="{BB962C8B-B14F-4D97-AF65-F5344CB8AC3E}">
        <p14:creationId xmlns:p14="http://schemas.microsoft.com/office/powerpoint/2010/main" val="3250624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Renter’s insurance?</a:t>
            </a:r>
          </a:p>
        </p:txBody>
      </p:sp>
      <p:sp>
        <p:nvSpPr>
          <p:cNvPr id="4" name="Slide Number Placeholder 3"/>
          <p:cNvSpPr>
            <a:spLocks noGrp="1"/>
          </p:cNvSpPr>
          <p:nvPr>
            <p:ph type="sldNum" sz="quarter" idx="5"/>
          </p:nvPr>
        </p:nvSpPr>
        <p:spPr/>
        <p:txBody>
          <a:bodyPr/>
          <a:lstStyle/>
          <a:p>
            <a:fld id="{860BD9BE-C514-4B7D-8B0A-79DE08E15A0A}" type="slidenum">
              <a:rPr lang="en-US" smtClean="0"/>
              <a:t>15</a:t>
            </a:fld>
            <a:endParaRPr lang="en-US"/>
          </a:p>
        </p:txBody>
      </p:sp>
    </p:spTree>
    <p:extLst>
      <p:ext uri="{BB962C8B-B14F-4D97-AF65-F5344CB8AC3E}">
        <p14:creationId xmlns:p14="http://schemas.microsoft.com/office/powerpoint/2010/main" val="2297557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How much USD do we recommend they carry?</a:t>
            </a:r>
            <a:br>
              <a:rPr lang="en-US" b="1"/>
            </a:br>
            <a:r>
              <a:rPr lang="en-US" b="1"/>
              <a:t>Packing List (Student Involvement/Residence Life): </a:t>
            </a:r>
            <a:br>
              <a:rPr lang="en-US" b="1"/>
            </a:br>
            <a:r>
              <a:rPr lang="en-US" b="1"/>
              <a:t>https://www.xavier.edu/student-involvement/orientation/resident-students/xavier-packing-list-2023.pdf   </a:t>
            </a:r>
          </a:p>
        </p:txBody>
      </p:sp>
      <p:sp>
        <p:nvSpPr>
          <p:cNvPr id="4" name="Slide Number Placeholder 3"/>
          <p:cNvSpPr>
            <a:spLocks noGrp="1"/>
          </p:cNvSpPr>
          <p:nvPr>
            <p:ph type="sldNum" sz="quarter" idx="5"/>
          </p:nvPr>
        </p:nvSpPr>
        <p:spPr/>
        <p:txBody>
          <a:bodyPr/>
          <a:lstStyle/>
          <a:p>
            <a:fld id="{860BD9BE-C514-4B7D-8B0A-79DE08E15A0A}" type="slidenum">
              <a:rPr lang="en-US" smtClean="0"/>
              <a:t>16</a:t>
            </a:fld>
            <a:endParaRPr lang="en-US"/>
          </a:p>
        </p:txBody>
      </p:sp>
    </p:spTree>
    <p:extLst>
      <p:ext uri="{BB962C8B-B14F-4D97-AF65-F5344CB8AC3E}">
        <p14:creationId xmlns:p14="http://schemas.microsoft.com/office/powerpoint/2010/main" val="3417046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our info: Meal- Breakfast food in the office, vouchers for lunch and dinner)</a:t>
            </a:r>
            <a:br>
              <a:rPr lang="en-US"/>
            </a:br>
            <a:r>
              <a:rPr lang="en-US"/>
              <a:t>Meals will be provided for the week. Just please check in with CIE first thing (even if you got your keycard from campus police overnight, check in first thing the next morning)</a:t>
            </a:r>
          </a:p>
        </p:txBody>
      </p:sp>
      <p:sp>
        <p:nvSpPr>
          <p:cNvPr id="4" name="Slide Number Placeholder 3"/>
          <p:cNvSpPr>
            <a:spLocks noGrp="1"/>
          </p:cNvSpPr>
          <p:nvPr>
            <p:ph type="sldNum" sz="quarter" idx="5"/>
          </p:nvPr>
        </p:nvSpPr>
        <p:spPr/>
        <p:txBody>
          <a:bodyPr/>
          <a:lstStyle/>
          <a:p>
            <a:fld id="{860BD9BE-C514-4B7D-8B0A-79DE08E15A0A}" type="slidenum">
              <a:rPr lang="en-US" smtClean="0"/>
              <a:t>22</a:t>
            </a:fld>
            <a:endParaRPr lang="en-US"/>
          </a:p>
        </p:txBody>
      </p:sp>
    </p:spTree>
    <p:extLst>
      <p:ext uri="{BB962C8B-B14F-4D97-AF65-F5344CB8AC3E}">
        <p14:creationId xmlns:p14="http://schemas.microsoft.com/office/powerpoint/2010/main" val="900957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Include steps for students who are living off-campus (can they schedule shuttle to go to their residence or need to come to campus first then request Uber/LYFT to off-campus location?)</a:t>
            </a:r>
          </a:p>
        </p:txBody>
      </p:sp>
      <p:sp>
        <p:nvSpPr>
          <p:cNvPr id="4" name="Slide Number Placeholder 3"/>
          <p:cNvSpPr>
            <a:spLocks noGrp="1"/>
          </p:cNvSpPr>
          <p:nvPr>
            <p:ph type="sldNum" sz="quarter" idx="5"/>
          </p:nvPr>
        </p:nvSpPr>
        <p:spPr/>
        <p:txBody>
          <a:bodyPr/>
          <a:lstStyle/>
          <a:p>
            <a:fld id="{860BD9BE-C514-4B7D-8B0A-79DE08E15A0A}" type="slidenum">
              <a:rPr lang="en-US" smtClean="0"/>
              <a:t>24</a:t>
            </a:fld>
            <a:endParaRPr lang="en-US"/>
          </a:p>
        </p:txBody>
      </p:sp>
    </p:spTree>
    <p:extLst>
      <p:ext uri="{BB962C8B-B14F-4D97-AF65-F5344CB8AC3E}">
        <p14:creationId xmlns:p14="http://schemas.microsoft.com/office/powerpoint/2010/main" val="1887641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International Student Orientation: https://www.xavier.edu/international-students/new-students/orientation</a:t>
            </a:r>
            <a:br>
              <a:rPr lang="en-US"/>
            </a:br>
            <a:r>
              <a:rPr lang="en-US"/>
              <a:t>Manresa Orientation: https://www.xavier.edu/student-involvement/orientation/manresa/index</a:t>
            </a:r>
            <a:br>
              <a:rPr lang="en-US"/>
            </a:br>
            <a:r>
              <a:rPr lang="en-US"/>
              <a:t>Transfer Orientation registration link: https://www.xavier.edu/student-involvement/orientation/transfer-student/index</a:t>
            </a:r>
            <a:br>
              <a:rPr lang="en-US"/>
            </a:br>
            <a:r>
              <a:rPr lang="en-US"/>
              <a:t>Graduate Orientation registration link: https://www.xavier.edu/graduateschool/orientation/index </a:t>
            </a:r>
          </a:p>
        </p:txBody>
      </p:sp>
      <p:sp>
        <p:nvSpPr>
          <p:cNvPr id="4" name="Slide Number Placeholder 3"/>
          <p:cNvSpPr>
            <a:spLocks noGrp="1"/>
          </p:cNvSpPr>
          <p:nvPr>
            <p:ph type="sldNum" sz="quarter" idx="5"/>
          </p:nvPr>
        </p:nvSpPr>
        <p:spPr/>
        <p:txBody>
          <a:bodyPr/>
          <a:lstStyle/>
          <a:p>
            <a:fld id="{860BD9BE-C514-4B7D-8B0A-79DE08E15A0A}" type="slidenum">
              <a:rPr lang="en-US" smtClean="0"/>
              <a:t>29</a:t>
            </a:fld>
            <a:endParaRPr lang="en-US"/>
          </a:p>
        </p:txBody>
      </p:sp>
    </p:spTree>
    <p:extLst>
      <p:ext uri="{BB962C8B-B14F-4D97-AF65-F5344CB8AC3E}">
        <p14:creationId xmlns:p14="http://schemas.microsoft.com/office/powerpoint/2010/main" val="4052063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Include steps for students who are living off-campus (can they schedule shuttle to go to their residence or need to come to campus first then request Uber/LYFT to off-campus location?)</a:t>
            </a:r>
          </a:p>
        </p:txBody>
      </p:sp>
      <p:sp>
        <p:nvSpPr>
          <p:cNvPr id="4" name="Slide Number Placeholder 3"/>
          <p:cNvSpPr>
            <a:spLocks noGrp="1"/>
          </p:cNvSpPr>
          <p:nvPr>
            <p:ph type="sldNum" sz="quarter" idx="5"/>
          </p:nvPr>
        </p:nvSpPr>
        <p:spPr/>
        <p:txBody>
          <a:bodyPr/>
          <a:lstStyle/>
          <a:p>
            <a:fld id="{860BD9BE-C514-4B7D-8B0A-79DE08E15A0A}" type="slidenum">
              <a:rPr lang="en-US" smtClean="0"/>
              <a:t>30</a:t>
            </a:fld>
            <a:endParaRPr lang="en-US"/>
          </a:p>
        </p:txBody>
      </p:sp>
    </p:spTree>
    <p:extLst>
      <p:ext uri="{BB962C8B-B14F-4D97-AF65-F5344CB8AC3E}">
        <p14:creationId xmlns:p14="http://schemas.microsoft.com/office/powerpoint/2010/main" val="2204113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1444" y="1122363"/>
            <a:ext cx="7669129" cy="2387600"/>
          </a:xfrm>
        </p:spPr>
        <p:txBody>
          <a:bodyPr anchor="b"/>
          <a:lstStyle>
            <a:lvl1pPr algn="ctr">
              <a:defRPr sz="6000" b="1" i="0">
                <a:latin typeface="PP Neue Montreal" pitchFamily="2" charset="77"/>
                <a:ea typeface="PP Neue Montreal" pitchFamily="2" charset="77"/>
              </a:defRPr>
            </a:lvl1pPr>
          </a:lstStyle>
          <a:p>
            <a:r>
              <a:rPr lang="en-US"/>
              <a:t>Click to edit Master title style</a:t>
            </a:r>
          </a:p>
        </p:txBody>
      </p:sp>
      <p:sp>
        <p:nvSpPr>
          <p:cNvPr id="3" name="Subtitle 2"/>
          <p:cNvSpPr>
            <a:spLocks noGrp="1"/>
          </p:cNvSpPr>
          <p:nvPr>
            <p:ph type="subTitle" idx="1"/>
          </p:nvPr>
        </p:nvSpPr>
        <p:spPr>
          <a:xfrm>
            <a:off x="401444" y="3602038"/>
            <a:ext cx="7669129" cy="1655762"/>
          </a:xfrm>
        </p:spPr>
        <p:txBody>
          <a:bodyPr/>
          <a:lstStyle>
            <a:lvl1pPr marL="0" indent="0" algn="ctr">
              <a:buNone/>
              <a:defRPr sz="2400" b="0" i="0">
                <a:latin typeface="PP Neue Montreal Medium" pitchFamily="2" charset="77"/>
                <a:ea typeface="PP Neue Montreal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32219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8587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1443" y="1709738"/>
            <a:ext cx="646991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01443" y="4589463"/>
            <a:ext cx="646991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26365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4960" y="1847850"/>
            <a:ext cx="30168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19525" y="1847850"/>
            <a:ext cx="30168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3185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6062" y="365125"/>
            <a:ext cx="6457756" cy="1325563"/>
          </a:xfrm>
        </p:spPr>
        <p:txBody>
          <a:bodyPr/>
          <a:lstStyle/>
          <a:p>
            <a:r>
              <a:rPr lang="en-US"/>
              <a:t>Click to edit Master title style</a:t>
            </a:r>
          </a:p>
        </p:txBody>
      </p:sp>
      <p:sp>
        <p:nvSpPr>
          <p:cNvPr id="3" name="Text Placeholder 2"/>
          <p:cNvSpPr>
            <a:spLocks noGrp="1"/>
          </p:cNvSpPr>
          <p:nvPr>
            <p:ph type="body" idx="1"/>
          </p:nvPr>
        </p:nvSpPr>
        <p:spPr>
          <a:xfrm>
            <a:off x="396062" y="1681163"/>
            <a:ext cx="30723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6062" y="2505075"/>
            <a:ext cx="30723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80263" y="1681163"/>
            <a:ext cx="308749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780263" y="2505075"/>
            <a:ext cx="308749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3686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753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72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6048" y="457200"/>
            <a:ext cx="1773044"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2348919"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46048" y="2057400"/>
            <a:ext cx="177304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65271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643" y="1122363"/>
            <a:ext cx="7315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874643" y="3602038"/>
            <a:ext cx="73152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4320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687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1443" y="1709738"/>
            <a:ext cx="646991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01443" y="4589463"/>
            <a:ext cx="646991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45931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6696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4960" y="1847850"/>
            <a:ext cx="30168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19525" y="1847850"/>
            <a:ext cx="30168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6933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6062" y="365125"/>
            <a:ext cx="6457756" cy="1325563"/>
          </a:xfrm>
        </p:spPr>
        <p:txBody>
          <a:bodyPr/>
          <a:lstStyle/>
          <a:p>
            <a:r>
              <a:rPr lang="en-US"/>
              <a:t>Click to edit Master title style</a:t>
            </a:r>
          </a:p>
        </p:txBody>
      </p:sp>
      <p:sp>
        <p:nvSpPr>
          <p:cNvPr id="3" name="Text Placeholder 2"/>
          <p:cNvSpPr>
            <a:spLocks noGrp="1"/>
          </p:cNvSpPr>
          <p:nvPr>
            <p:ph type="body" idx="1"/>
          </p:nvPr>
        </p:nvSpPr>
        <p:spPr>
          <a:xfrm>
            <a:off x="396062" y="1681163"/>
            <a:ext cx="30723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6062" y="2505075"/>
            <a:ext cx="30723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80263" y="1681163"/>
            <a:ext cx="308749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780263" y="2505075"/>
            <a:ext cx="308749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5341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7648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551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6048" y="457200"/>
            <a:ext cx="2505874"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233502"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46048" y="2057400"/>
            <a:ext cx="250587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16759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669" y="1122363"/>
            <a:ext cx="6010835"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7669" y="3602038"/>
            <a:ext cx="601083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54723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78B36-A608-6416-A933-CED27D643880}"/>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13AACD35-CE2F-6045-95CB-460CF6377C2D}" type="datetimeFigureOut">
              <a:rPr lang="en-US"/>
              <a:pPr>
                <a:defRPr/>
              </a:pPr>
              <a:t>6/10/2026</a:t>
            </a:fld>
            <a:endParaRPr lang="en-US"/>
          </a:p>
        </p:txBody>
      </p:sp>
      <p:sp>
        <p:nvSpPr>
          <p:cNvPr id="5" name="Footer Placeholder 4">
            <a:extLst>
              <a:ext uri="{FF2B5EF4-FFF2-40B4-BE49-F238E27FC236}">
                <a16:creationId xmlns:a16="http://schemas.microsoft.com/office/drawing/2014/main" id="{FE909344-2267-FF04-8C64-BD6210844B11}"/>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10C5F895-4AFC-D5E1-85C0-087A4FDC90C3}"/>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5116EF46-43BD-3B45-8C60-FEEDB9B9A2B1}" type="slidenum">
              <a:rPr lang="en-US"/>
              <a:pPr>
                <a:defRPr/>
              </a:pPr>
              <a:t>‹#›</a:t>
            </a:fld>
            <a:endParaRPr lang="en-US"/>
          </a:p>
        </p:txBody>
      </p:sp>
    </p:spTree>
    <p:extLst>
      <p:ext uri="{BB962C8B-B14F-4D97-AF65-F5344CB8AC3E}">
        <p14:creationId xmlns:p14="http://schemas.microsoft.com/office/powerpoint/2010/main" val="3689176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298" y="1709739"/>
            <a:ext cx="5015034"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04298" y="4589464"/>
            <a:ext cx="5015034"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5DCA0B-053B-8B5F-D4CC-426F0D7E077F}"/>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660CE1EC-D321-EB44-AAD5-E330F5D0BD71}" type="datetimeFigureOut">
              <a:rPr lang="en-US"/>
              <a:pPr>
                <a:defRPr/>
              </a:pPr>
              <a:t>6/10/2026</a:t>
            </a:fld>
            <a:endParaRPr lang="en-US"/>
          </a:p>
        </p:txBody>
      </p:sp>
      <p:sp>
        <p:nvSpPr>
          <p:cNvPr id="5" name="Footer Placeholder 4">
            <a:extLst>
              <a:ext uri="{FF2B5EF4-FFF2-40B4-BE49-F238E27FC236}">
                <a16:creationId xmlns:a16="http://schemas.microsoft.com/office/drawing/2014/main" id="{8094AA9F-5283-38E5-79A8-2FF158392E97}"/>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A2B13215-0D0B-FEE2-CD1A-FCA9B163917E}"/>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6C8B9119-3E9E-0444-85E7-9D7C6BFBBD27}" type="slidenum">
              <a:rPr lang="en-US"/>
              <a:pPr>
                <a:defRPr/>
              </a:pPr>
              <a:t>‹#›</a:t>
            </a:fld>
            <a:endParaRPr lang="en-US"/>
          </a:p>
        </p:txBody>
      </p:sp>
    </p:spTree>
    <p:extLst>
      <p:ext uri="{BB962C8B-B14F-4D97-AF65-F5344CB8AC3E}">
        <p14:creationId xmlns:p14="http://schemas.microsoft.com/office/powerpoint/2010/main" val="3748016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8270" y="681037"/>
            <a:ext cx="6041090" cy="1325562"/>
          </a:xfrm>
        </p:spPr>
        <p:txBody>
          <a:bodyPr/>
          <a:lstStyle/>
          <a:p>
            <a:r>
              <a:rPr lang="en-US"/>
              <a:t>Click to edit Master title style</a:t>
            </a:r>
          </a:p>
        </p:txBody>
      </p:sp>
      <p:sp>
        <p:nvSpPr>
          <p:cNvPr id="3" name="Content Placeholder 2"/>
          <p:cNvSpPr>
            <a:spLocks noGrp="1"/>
          </p:cNvSpPr>
          <p:nvPr>
            <p:ph sz="half" idx="1"/>
          </p:nvPr>
        </p:nvSpPr>
        <p:spPr>
          <a:xfrm>
            <a:off x="268270" y="2090801"/>
            <a:ext cx="2918414" cy="37247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81802" y="2090801"/>
            <a:ext cx="2918414" cy="37247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6480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1422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1443" y="1709738"/>
            <a:ext cx="646991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01443" y="4589463"/>
            <a:ext cx="646991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064994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239426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6479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30532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617B9B-8601-1359-2419-C396AC39B4B8}"/>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41ABCD75-6B8E-214B-9950-E0264394BBA0}" type="datetimeFigureOut">
              <a:rPr lang="en-US"/>
              <a:pPr>
                <a:defRPr/>
              </a:pPr>
              <a:t>6/10/2026</a:t>
            </a:fld>
            <a:endParaRPr lang="en-US"/>
          </a:p>
        </p:txBody>
      </p:sp>
      <p:sp>
        <p:nvSpPr>
          <p:cNvPr id="6" name="Footer Placeholder 5">
            <a:extLst>
              <a:ext uri="{FF2B5EF4-FFF2-40B4-BE49-F238E27FC236}">
                <a16:creationId xmlns:a16="http://schemas.microsoft.com/office/drawing/2014/main" id="{554CBB1D-19CC-7DE0-9E67-85D9E67C92AF}"/>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A4D9D97E-1CA9-646B-29E9-8F2C937BDFA3}"/>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30273D45-DBF8-6341-84A1-57A1E0E2B207}" type="slidenum">
              <a:rPr lang="en-US"/>
              <a:pPr>
                <a:defRPr/>
              </a:pPr>
              <a:t>‹#›</a:t>
            </a:fld>
            <a:endParaRPr lang="en-US"/>
          </a:p>
        </p:txBody>
      </p:sp>
    </p:spTree>
    <p:extLst>
      <p:ext uri="{BB962C8B-B14F-4D97-AF65-F5344CB8AC3E}">
        <p14:creationId xmlns:p14="http://schemas.microsoft.com/office/powerpoint/2010/main" val="4581924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79544" y="1122363"/>
            <a:ext cx="6078655"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379544" y="3602038"/>
            <a:ext cx="607865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25F7CD-4A2B-25F6-40B5-E2623DC33143}"/>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7BDB3269-12F9-834B-A304-CD235D3107B9}" type="datetimeFigureOut">
              <a:rPr lang="en-US"/>
              <a:pPr>
                <a:defRPr/>
              </a:pPr>
              <a:t>6/10/2026</a:t>
            </a:fld>
            <a:endParaRPr lang="en-US"/>
          </a:p>
        </p:txBody>
      </p:sp>
      <p:sp>
        <p:nvSpPr>
          <p:cNvPr id="5" name="Footer Placeholder 4">
            <a:extLst>
              <a:ext uri="{FF2B5EF4-FFF2-40B4-BE49-F238E27FC236}">
                <a16:creationId xmlns:a16="http://schemas.microsoft.com/office/drawing/2014/main" id="{6D867861-E9AD-01C3-1DC2-CE69DCB125E2}"/>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A7D94475-A2D8-E604-EE4B-A6CC2E751E88}"/>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220DDCEF-5698-C940-8080-F3EA3D688B30}" type="slidenum">
              <a:rPr lang="en-US"/>
              <a:pPr>
                <a:defRPr/>
              </a:pPr>
              <a:t>‹#›</a:t>
            </a:fld>
            <a:endParaRPr lang="en-US"/>
          </a:p>
        </p:txBody>
      </p:sp>
    </p:spTree>
    <p:extLst>
      <p:ext uri="{BB962C8B-B14F-4D97-AF65-F5344CB8AC3E}">
        <p14:creationId xmlns:p14="http://schemas.microsoft.com/office/powerpoint/2010/main" val="40293433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4A9BCB-6667-129B-DBC9-2CD784441C47}"/>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2156D4DC-0A92-514A-9418-C610608DF792}" type="datetimeFigureOut">
              <a:rPr lang="en-US"/>
              <a:pPr>
                <a:defRPr/>
              </a:pPr>
              <a:t>6/10/2026</a:t>
            </a:fld>
            <a:endParaRPr lang="en-US"/>
          </a:p>
        </p:txBody>
      </p:sp>
      <p:sp>
        <p:nvSpPr>
          <p:cNvPr id="5" name="Footer Placeholder 4">
            <a:extLst>
              <a:ext uri="{FF2B5EF4-FFF2-40B4-BE49-F238E27FC236}">
                <a16:creationId xmlns:a16="http://schemas.microsoft.com/office/drawing/2014/main" id="{9A8EA176-6D76-4822-7D61-BF5306F80B89}"/>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F30A2DA5-D5F1-84CD-3C7A-9E25FEA3206E}"/>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78F0FC33-1CB7-9A44-AAB6-10228E0B2427}" type="slidenum">
              <a:rPr lang="en-US"/>
              <a:pPr>
                <a:defRPr/>
              </a:pPr>
              <a:t>‹#›</a:t>
            </a:fld>
            <a:endParaRPr lang="en-US"/>
          </a:p>
        </p:txBody>
      </p:sp>
    </p:spTree>
    <p:extLst>
      <p:ext uri="{BB962C8B-B14F-4D97-AF65-F5344CB8AC3E}">
        <p14:creationId xmlns:p14="http://schemas.microsoft.com/office/powerpoint/2010/main" val="17126112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07096" y="1709739"/>
            <a:ext cx="6403492"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107096" y="4589464"/>
            <a:ext cx="6403492"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F195C9-AC4F-B2D7-9851-43AB49BFF6A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408A14D5-BB3B-934F-AA80-3FE3C05B0F0F}" type="datetimeFigureOut">
              <a:rPr lang="en-US"/>
              <a:pPr>
                <a:defRPr/>
              </a:pPr>
              <a:t>6/10/2026</a:t>
            </a:fld>
            <a:endParaRPr lang="en-US"/>
          </a:p>
        </p:txBody>
      </p:sp>
      <p:sp>
        <p:nvSpPr>
          <p:cNvPr id="5" name="Footer Placeholder 4">
            <a:extLst>
              <a:ext uri="{FF2B5EF4-FFF2-40B4-BE49-F238E27FC236}">
                <a16:creationId xmlns:a16="http://schemas.microsoft.com/office/drawing/2014/main" id="{2D575D1A-07D2-A4C8-AA91-B5CCB8D04623}"/>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2F11E1AE-C8D6-1747-E8CA-339702B9C407}"/>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2052BB3E-7FA7-FC4C-B730-6E2468B7F22A}" type="slidenum">
              <a:rPr lang="en-US"/>
              <a:pPr>
                <a:defRPr/>
              </a:pPr>
              <a:t>‹#›</a:t>
            </a:fld>
            <a:endParaRPr lang="en-US"/>
          </a:p>
        </p:txBody>
      </p:sp>
    </p:spTree>
    <p:extLst>
      <p:ext uri="{BB962C8B-B14F-4D97-AF65-F5344CB8AC3E}">
        <p14:creationId xmlns:p14="http://schemas.microsoft.com/office/powerpoint/2010/main" val="40214618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6548" y="500063"/>
            <a:ext cx="6457950" cy="1325562"/>
          </a:xfrm>
        </p:spPr>
        <p:txBody>
          <a:bodyPr/>
          <a:lstStyle/>
          <a:p>
            <a:r>
              <a:rPr lang="en-US"/>
              <a:t>Click to edit Master title style</a:t>
            </a:r>
          </a:p>
        </p:txBody>
      </p:sp>
      <p:sp>
        <p:nvSpPr>
          <p:cNvPr id="3" name="Content Placeholder 2"/>
          <p:cNvSpPr>
            <a:spLocks noGrp="1"/>
          </p:cNvSpPr>
          <p:nvPr>
            <p:ph sz="half" idx="1"/>
          </p:nvPr>
        </p:nvSpPr>
        <p:spPr>
          <a:xfrm>
            <a:off x="2199033" y="1825625"/>
            <a:ext cx="29146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00700" y="1825625"/>
            <a:ext cx="29146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3690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18251" y="365126"/>
            <a:ext cx="6598289" cy="1325563"/>
          </a:xfrm>
        </p:spPr>
        <p:txBody>
          <a:bodyPr/>
          <a:lstStyle/>
          <a:p>
            <a:r>
              <a:rPr lang="en-US"/>
              <a:t>Click to edit Master title style</a:t>
            </a:r>
          </a:p>
        </p:txBody>
      </p:sp>
      <p:sp>
        <p:nvSpPr>
          <p:cNvPr id="3" name="Text Placeholder 2"/>
          <p:cNvSpPr>
            <a:spLocks noGrp="1"/>
          </p:cNvSpPr>
          <p:nvPr>
            <p:ph type="body" idx="1"/>
          </p:nvPr>
        </p:nvSpPr>
        <p:spPr>
          <a:xfrm>
            <a:off x="1918250" y="1681163"/>
            <a:ext cx="32363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18250" y="2505075"/>
            <a:ext cx="323638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64214" y="1681163"/>
            <a:ext cx="32523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64214" y="2505075"/>
            <a:ext cx="32523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0022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093C51-AF16-E26D-7D05-DD09A5CC544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CE976703-7B0A-5341-9F2E-186910D60698}" type="datetimeFigureOut">
              <a:rPr lang="en-US"/>
              <a:pPr>
                <a:defRPr/>
              </a:pPr>
              <a:t>6/10/2026</a:t>
            </a:fld>
            <a:endParaRPr lang="en-US"/>
          </a:p>
        </p:txBody>
      </p:sp>
      <p:sp>
        <p:nvSpPr>
          <p:cNvPr id="4" name="Footer Placeholder 3">
            <a:extLst>
              <a:ext uri="{FF2B5EF4-FFF2-40B4-BE49-F238E27FC236}">
                <a16:creationId xmlns:a16="http://schemas.microsoft.com/office/drawing/2014/main" id="{924692CB-7240-BB47-2D67-91937ED48D7D}"/>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C62DEE3A-1CFC-D226-52C4-18DC1DE7684F}"/>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9E717D27-2281-534C-8198-A6BE259773B9}" type="slidenum">
              <a:rPr lang="en-US"/>
              <a:pPr>
                <a:defRPr/>
              </a:pPr>
              <a:t>‹#›</a:t>
            </a:fld>
            <a:endParaRPr lang="en-US"/>
          </a:p>
        </p:txBody>
      </p:sp>
    </p:spTree>
    <p:extLst>
      <p:ext uri="{BB962C8B-B14F-4D97-AF65-F5344CB8AC3E}">
        <p14:creationId xmlns:p14="http://schemas.microsoft.com/office/powerpoint/2010/main" val="283025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4960" y="1847850"/>
            <a:ext cx="301687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19525" y="1847850"/>
            <a:ext cx="301687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68829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27D092-A8E4-5447-F406-50980E90F70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01655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39424" y="457200"/>
            <a:ext cx="2267054"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514850" y="987426"/>
            <a:ext cx="433097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39424" y="2057400"/>
            <a:ext cx="226705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611553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95423" y="457200"/>
            <a:ext cx="2267054"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393902" y="1520688"/>
            <a:ext cx="4122639" cy="434036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895423" y="2057400"/>
            <a:ext cx="226705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7394B-A3B0-D44B-C7D4-FBDC121B97AD}"/>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AB95AF73-3D31-4543-9A5A-776BEE39D130}" type="datetimeFigureOut">
              <a:rPr lang="en-US"/>
              <a:pPr>
                <a:defRPr/>
              </a:pPr>
              <a:t>6/10/2026</a:t>
            </a:fld>
            <a:endParaRPr lang="en-US"/>
          </a:p>
        </p:txBody>
      </p:sp>
      <p:sp>
        <p:nvSpPr>
          <p:cNvPr id="6" name="Footer Placeholder 5">
            <a:extLst>
              <a:ext uri="{FF2B5EF4-FFF2-40B4-BE49-F238E27FC236}">
                <a16:creationId xmlns:a16="http://schemas.microsoft.com/office/drawing/2014/main" id="{C05E48CD-077A-1921-5707-A120F7C395BC}"/>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E6AEF772-F710-6FBB-EA76-10F7E942B87F}"/>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445ABFFE-539D-EE4B-BBC1-DB21845D7AEA}" type="slidenum">
              <a:rPr lang="en-US"/>
              <a:pPr>
                <a:defRPr/>
              </a:pPr>
              <a:t>‹#›</a:t>
            </a:fld>
            <a:endParaRPr lang="en-US"/>
          </a:p>
        </p:txBody>
      </p:sp>
    </p:spTree>
    <p:extLst>
      <p:ext uri="{BB962C8B-B14F-4D97-AF65-F5344CB8AC3E}">
        <p14:creationId xmlns:p14="http://schemas.microsoft.com/office/powerpoint/2010/main" val="41939604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79544" y="1122363"/>
            <a:ext cx="6078655"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379544" y="3602038"/>
            <a:ext cx="607865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25F7CD-4A2B-25F6-40B5-E2623DC33143}"/>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7BDB3269-12F9-834B-A304-CD235D3107B9}" type="datetimeFigureOut">
              <a:rPr lang="en-US"/>
              <a:pPr>
                <a:defRPr/>
              </a:pPr>
              <a:t>6/10/2026</a:t>
            </a:fld>
            <a:endParaRPr lang="en-US"/>
          </a:p>
        </p:txBody>
      </p:sp>
      <p:sp>
        <p:nvSpPr>
          <p:cNvPr id="5" name="Footer Placeholder 4">
            <a:extLst>
              <a:ext uri="{FF2B5EF4-FFF2-40B4-BE49-F238E27FC236}">
                <a16:creationId xmlns:a16="http://schemas.microsoft.com/office/drawing/2014/main" id="{6D867861-E9AD-01C3-1DC2-CE69DCB125E2}"/>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A7D94475-A2D8-E604-EE4B-A6CC2E751E88}"/>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220DDCEF-5698-C940-8080-F3EA3D688B30}" type="slidenum">
              <a:rPr lang="en-US"/>
              <a:pPr>
                <a:defRPr/>
              </a:pPr>
              <a:t>‹#›</a:t>
            </a:fld>
            <a:endParaRPr lang="en-US"/>
          </a:p>
        </p:txBody>
      </p:sp>
    </p:spTree>
    <p:extLst>
      <p:ext uri="{BB962C8B-B14F-4D97-AF65-F5344CB8AC3E}">
        <p14:creationId xmlns:p14="http://schemas.microsoft.com/office/powerpoint/2010/main" val="29856272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4A9BCB-6667-129B-DBC9-2CD784441C47}"/>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2156D4DC-0A92-514A-9418-C610608DF792}" type="datetimeFigureOut">
              <a:rPr lang="en-US"/>
              <a:pPr>
                <a:defRPr/>
              </a:pPr>
              <a:t>6/10/2026</a:t>
            </a:fld>
            <a:endParaRPr lang="en-US"/>
          </a:p>
        </p:txBody>
      </p:sp>
      <p:sp>
        <p:nvSpPr>
          <p:cNvPr id="5" name="Footer Placeholder 4">
            <a:extLst>
              <a:ext uri="{FF2B5EF4-FFF2-40B4-BE49-F238E27FC236}">
                <a16:creationId xmlns:a16="http://schemas.microsoft.com/office/drawing/2014/main" id="{9A8EA176-6D76-4822-7D61-BF5306F80B89}"/>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F30A2DA5-D5F1-84CD-3C7A-9E25FEA3206E}"/>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78F0FC33-1CB7-9A44-AAB6-10228E0B2427}" type="slidenum">
              <a:rPr lang="en-US"/>
              <a:pPr>
                <a:defRPr/>
              </a:pPr>
              <a:t>‹#›</a:t>
            </a:fld>
            <a:endParaRPr lang="en-US"/>
          </a:p>
        </p:txBody>
      </p:sp>
    </p:spTree>
    <p:extLst>
      <p:ext uri="{BB962C8B-B14F-4D97-AF65-F5344CB8AC3E}">
        <p14:creationId xmlns:p14="http://schemas.microsoft.com/office/powerpoint/2010/main" val="20656326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07096" y="1709739"/>
            <a:ext cx="6403492"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107096" y="4589464"/>
            <a:ext cx="6403492"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F195C9-AC4F-B2D7-9851-43AB49BFF6A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408A14D5-BB3B-934F-AA80-3FE3C05B0F0F}" type="datetimeFigureOut">
              <a:rPr lang="en-US"/>
              <a:pPr>
                <a:defRPr/>
              </a:pPr>
              <a:t>6/10/2026</a:t>
            </a:fld>
            <a:endParaRPr lang="en-US"/>
          </a:p>
        </p:txBody>
      </p:sp>
      <p:sp>
        <p:nvSpPr>
          <p:cNvPr id="5" name="Footer Placeholder 4">
            <a:extLst>
              <a:ext uri="{FF2B5EF4-FFF2-40B4-BE49-F238E27FC236}">
                <a16:creationId xmlns:a16="http://schemas.microsoft.com/office/drawing/2014/main" id="{2D575D1A-07D2-A4C8-AA91-B5CCB8D04623}"/>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2F11E1AE-C8D6-1747-E8CA-339702B9C407}"/>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2052BB3E-7FA7-FC4C-B730-6E2468B7F22A}" type="slidenum">
              <a:rPr lang="en-US"/>
              <a:pPr>
                <a:defRPr/>
              </a:pPr>
              <a:t>‹#›</a:t>
            </a:fld>
            <a:endParaRPr lang="en-US"/>
          </a:p>
        </p:txBody>
      </p:sp>
    </p:spTree>
    <p:extLst>
      <p:ext uri="{BB962C8B-B14F-4D97-AF65-F5344CB8AC3E}">
        <p14:creationId xmlns:p14="http://schemas.microsoft.com/office/powerpoint/2010/main" val="5057621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6548" y="500063"/>
            <a:ext cx="6457950" cy="1325562"/>
          </a:xfrm>
        </p:spPr>
        <p:txBody>
          <a:bodyPr/>
          <a:lstStyle/>
          <a:p>
            <a:r>
              <a:rPr lang="en-US"/>
              <a:t>Click to edit Master title style</a:t>
            </a:r>
          </a:p>
        </p:txBody>
      </p:sp>
      <p:sp>
        <p:nvSpPr>
          <p:cNvPr id="3" name="Content Placeholder 2"/>
          <p:cNvSpPr>
            <a:spLocks noGrp="1"/>
          </p:cNvSpPr>
          <p:nvPr>
            <p:ph sz="half" idx="1"/>
          </p:nvPr>
        </p:nvSpPr>
        <p:spPr>
          <a:xfrm>
            <a:off x="2199033" y="1825625"/>
            <a:ext cx="29146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00700" y="1825625"/>
            <a:ext cx="29146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67912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4C2C3A-7A7C-8E60-0747-3365CF4ECAAD}"/>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E14C30A6-C4CE-3142-B466-3B63228DDAD6}" type="datetimeFigureOut">
              <a:rPr lang="en-US"/>
              <a:pPr>
                <a:defRPr/>
              </a:pPr>
              <a:t>6/10/2026</a:t>
            </a:fld>
            <a:endParaRPr lang="en-US"/>
          </a:p>
        </p:txBody>
      </p:sp>
      <p:sp>
        <p:nvSpPr>
          <p:cNvPr id="8" name="Footer Placeholder 7">
            <a:extLst>
              <a:ext uri="{FF2B5EF4-FFF2-40B4-BE49-F238E27FC236}">
                <a16:creationId xmlns:a16="http://schemas.microsoft.com/office/drawing/2014/main" id="{89C7F43D-06F4-57CE-29AF-F834BE29434C}"/>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0BBB8280-28FE-4DFD-37EA-B889CCE17005}"/>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10C60EFE-AEBD-8E43-ACF5-CD2837DD689B}" type="slidenum">
              <a:rPr lang="en-US"/>
              <a:pPr>
                <a:defRPr/>
              </a:pPr>
              <a:t>‹#›</a:t>
            </a:fld>
            <a:endParaRPr lang="en-US"/>
          </a:p>
        </p:txBody>
      </p:sp>
    </p:spTree>
    <p:extLst>
      <p:ext uri="{BB962C8B-B14F-4D97-AF65-F5344CB8AC3E}">
        <p14:creationId xmlns:p14="http://schemas.microsoft.com/office/powerpoint/2010/main" val="1490891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093C51-AF16-E26D-7D05-DD09A5CC544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CE976703-7B0A-5341-9F2E-186910D60698}" type="datetimeFigureOut">
              <a:rPr lang="en-US"/>
              <a:pPr>
                <a:defRPr/>
              </a:pPr>
              <a:t>6/10/2026</a:t>
            </a:fld>
            <a:endParaRPr lang="en-US"/>
          </a:p>
        </p:txBody>
      </p:sp>
      <p:sp>
        <p:nvSpPr>
          <p:cNvPr id="4" name="Footer Placeholder 3">
            <a:extLst>
              <a:ext uri="{FF2B5EF4-FFF2-40B4-BE49-F238E27FC236}">
                <a16:creationId xmlns:a16="http://schemas.microsoft.com/office/drawing/2014/main" id="{924692CB-7240-BB47-2D67-91937ED48D7D}"/>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C62DEE3A-1CFC-D226-52C4-18DC1DE7684F}"/>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9E717D27-2281-534C-8198-A6BE259773B9}" type="slidenum">
              <a:rPr lang="en-US"/>
              <a:pPr>
                <a:defRPr/>
              </a:pPr>
              <a:t>‹#›</a:t>
            </a:fld>
            <a:endParaRPr lang="en-US"/>
          </a:p>
        </p:txBody>
      </p:sp>
    </p:spTree>
    <p:extLst>
      <p:ext uri="{BB962C8B-B14F-4D97-AF65-F5344CB8AC3E}">
        <p14:creationId xmlns:p14="http://schemas.microsoft.com/office/powerpoint/2010/main" val="27145090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27D092-A8E4-5447-F406-50980E90F70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2970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6062" y="365125"/>
            <a:ext cx="6457756" cy="1325563"/>
          </a:xfrm>
        </p:spPr>
        <p:txBody>
          <a:bodyPr/>
          <a:lstStyle/>
          <a:p>
            <a:r>
              <a:rPr lang="en-US"/>
              <a:t>Click to edit Master title style</a:t>
            </a:r>
          </a:p>
        </p:txBody>
      </p:sp>
      <p:sp>
        <p:nvSpPr>
          <p:cNvPr id="3" name="Text Placeholder 2"/>
          <p:cNvSpPr>
            <a:spLocks noGrp="1"/>
          </p:cNvSpPr>
          <p:nvPr>
            <p:ph type="body" idx="1"/>
          </p:nvPr>
        </p:nvSpPr>
        <p:spPr>
          <a:xfrm>
            <a:off x="396062" y="1681163"/>
            <a:ext cx="30723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96062" y="2505075"/>
            <a:ext cx="3072365"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80263" y="1681163"/>
            <a:ext cx="308749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780263" y="2505075"/>
            <a:ext cx="308749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44318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95253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7394B-A3B0-D44B-C7D4-FBDC121B97AD}"/>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AB95AF73-3D31-4543-9A5A-776BEE39D130}" type="datetimeFigureOut">
              <a:rPr lang="en-US"/>
              <a:pPr>
                <a:defRPr/>
              </a:pPr>
              <a:t>6/10/2026</a:t>
            </a:fld>
            <a:endParaRPr lang="en-US"/>
          </a:p>
        </p:txBody>
      </p:sp>
      <p:sp>
        <p:nvSpPr>
          <p:cNvPr id="6" name="Footer Placeholder 5">
            <a:extLst>
              <a:ext uri="{FF2B5EF4-FFF2-40B4-BE49-F238E27FC236}">
                <a16:creationId xmlns:a16="http://schemas.microsoft.com/office/drawing/2014/main" id="{C05E48CD-077A-1921-5707-A120F7C395BC}"/>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E6AEF772-F710-6FBB-EA76-10F7E942B87F}"/>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445ABFFE-539D-EE4B-BBC1-DB21845D7AEA}" type="slidenum">
              <a:rPr lang="en-US"/>
              <a:pPr>
                <a:defRPr/>
              </a:pPr>
              <a:t>‹#›</a:t>
            </a:fld>
            <a:endParaRPr lang="en-US"/>
          </a:p>
        </p:txBody>
      </p:sp>
    </p:spTree>
    <p:extLst>
      <p:ext uri="{BB962C8B-B14F-4D97-AF65-F5344CB8AC3E}">
        <p14:creationId xmlns:p14="http://schemas.microsoft.com/office/powerpoint/2010/main" val="10228409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35FD3E9-15FE-B162-BD9C-0A08BF68B93B}"/>
              </a:ext>
            </a:extLst>
          </p:cNvPr>
          <p:cNvSpPr>
            <a:spLocks noGrp="1" noChangeArrowheads="1"/>
          </p:cNvSpPr>
          <p:nvPr>
            <p:ph type="title"/>
          </p:nvPr>
        </p:nvSpPr>
        <p:spPr bwMode="auto">
          <a:xfrm>
            <a:off x="950035" y="2103437"/>
            <a:ext cx="317821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 name="Text Placeholder 2">
            <a:extLst>
              <a:ext uri="{FF2B5EF4-FFF2-40B4-BE49-F238E27FC236}">
                <a16:creationId xmlns:a16="http://schemas.microsoft.com/office/drawing/2014/main" id="{45DA3BE9-965F-3788-4171-FC48C51FAA8F}"/>
              </a:ext>
            </a:extLst>
          </p:cNvPr>
          <p:cNvSpPr>
            <a:spLocks noGrp="1" noChangeArrowheads="1"/>
          </p:cNvSpPr>
          <p:nvPr>
            <p:ph idx="1"/>
          </p:nvPr>
        </p:nvSpPr>
        <p:spPr bwMode="auto">
          <a:xfrm>
            <a:off x="950035" y="3563937"/>
            <a:ext cx="3716094"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p:txBody>
      </p:sp>
    </p:spTree>
    <p:extLst>
      <p:ext uri="{BB962C8B-B14F-4D97-AF65-F5344CB8AC3E}">
        <p14:creationId xmlns:p14="http://schemas.microsoft.com/office/powerpoint/2010/main" val="39016978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18732" y="1122363"/>
            <a:ext cx="6396618"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118732" y="3602038"/>
            <a:ext cx="639661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34D3D1-99C8-A36D-1938-415680EE1AF3}"/>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6D0304AF-34DF-9E40-96F2-38F869D07C51}" type="datetimeFigureOut">
              <a:rPr lang="en-US"/>
              <a:pPr>
                <a:defRPr/>
              </a:pPr>
              <a:t>6/10/2026</a:t>
            </a:fld>
            <a:endParaRPr lang="en-US"/>
          </a:p>
        </p:txBody>
      </p:sp>
      <p:sp>
        <p:nvSpPr>
          <p:cNvPr id="5" name="Footer Placeholder 4">
            <a:extLst>
              <a:ext uri="{FF2B5EF4-FFF2-40B4-BE49-F238E27FC236}">
                <a16:creationId xmlns:a16="http://schemas.microsoft.com/office/drawing/2014/main" id="{AB316E98-43C4-92E7-6D0D-213404D7A6B6}"/>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26C75C41-4714-499B-A462-5212BE2625EA}"/>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7C606428-6B4B-6C4E-9D5F-6AA7E4ED34B7}" type="slidenum">
              <a:rPr lang="en-US"/>
              <a:pPr>
                <a:defRPr/>
              </a:pPr>
              <a:t>‹#›</a:t>
            </a:fld>
            <a:endParaRPr lang="en-US"/>
          </a:p>
        </p:txBody>
      </p:sp>
    </p:spTree>
    <p:extLst>
      <p:ext uri="{BB962C8B-B14F-4D97-AF65-F5344CB8AC3E}">
        <p14:creationId xmlns:p14="http://schemas.microsoft.com/office/powerpoint/2010/main" val="32580677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96389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40672" y="1709738"/>
            <a:ext cx="646991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40672" y="4589463"/>
            <a:ext cx="646991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02921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95500" y="1847850"/>
            <a:ext cx="30168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40065" y="1847850"/>
            <a:ext cx="30168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34032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57594" y="365125"/>
            <a:ext cx="6457756" cy="1325563"/>
          </a:xfrm>
        </p:spPr>
        <p:txBody>
          <a:bodyPr/>
          <a:lstStyle/>
          <a:p>
            <a:r>
              <a:rPr lang="en-US"/>
              <a:t>Click to edit Master title style</a:t>
            </a:r>
          </a:p>
        </p:txBody>
      </p:sp>
      <p:sp>
        <p:nvSpPr>
          <p:cNvPr id="3" name="Text Placeholder 2"/>
          <p:cNvSpPr>
            <a:spLocks noGrp="1"/>
          </p:cNvSpPr>
          <p:nvPr>
            <p:ph type="body" idx="1"/>
          </p:nvPr>
        </p:nvSpPr>
        <p:spPr>
          <a:xfrm>
            <a:off x="2057594" y="1681163"/>
            <a:ext cx="30723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57594" y="2505075"/>
            <a:ext cx="30723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41795" y="1681163"/>
            <a:ext cx="308749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41795" y="2505075"/>
            <a:ext cx="308749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94616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61804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981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514606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4917" y="457200"/>
            <a:ext cx="1773044"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84917" y="2057400"/>
            <a:ext cx="177304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497204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47365" y="1122363"/>
            <a:ext cx="6010835"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447365" y="3602038"/>
            <a:ext cx="601083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561384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78B36-A608-6416-A933-CED27D643880}"/>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13AACD35-CE2F-6045-95CB-460CF6377C2D}" type="datetimeFigureOut">
              <a:rPr lang="en-US"/>
              <a:pPr>
                <a:defRPr/>
              </a:pPr>
              <a:t>6/10/2026</a:t>
            </a:fld>
            <a:endParaRPr lang="en-US"/>
          </a:p>
        </p:txBody>
      </p:sp>
      <p:sp>
        <p:nvSpPr>
          <p:cNvPr id="5" name="Footer Placeholder 4">
            <a:extLst>
              <a:ext uri="{FF2B5EF4-FFF2-40B4-BE49-F238E27FC236}">
                <a16:creationId xmlns:a16="http://schemas.microsoft.com/office/drawing/2014/main" id="{FE909344-2267-FF04-8C64-BD6210844B11}"/>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10C5F895-4AFC-D5E1-85C0-087A4FDC90C3}"/>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5116EF46-43BD-3B45-8C60-FEEDB9B9A2B1}" type="slidenum">
              <a:rPr lang="en-US"/>
              <a:pPr>
                <a:defRPr/>
              </a:pPr>
              <a:t>‹#›</a:t>
            </a:fld>
            <a:endParaRPr lang="en-US"/>
          </a:p>
        </p:txBody>
      </p:sp>
    </p:spTree>
    <p:extLst>
      <p:ext uri="{BB962C8B-B14F-4D97-AF65-F5344CB8AC3E}">
        <p14:creationId xmlns:p14="http://schemas.microsoft.com/office/powerpoint/2010/main" val="23023036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5554" y="1709739"/>
            <a:ext cx="5015034"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495554" y="4589464"/>
            <a:ext cx="5015034"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5DCA0B-053B-8B5F-D4CC-426F0D7E077F}"/>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660CE1EC-D321-EB44-AAD5-E330F5D0BD71}" type="datetimeFigureOut">
              <a:rPr lang="en-US"/>
              <a:pPr>
                <a:defRPr/>
              </a:pPr>
              <a:t>6/10/2026</a:t>
            </a:fld>
            <a:endParaRPr lang="en-US"/>
          </a:p>
        </p:txBody>
      </p:sp>
      <p:sp>
        <p:nvSpPr>
          <p:cNvPr id="5" name="Footer Placeholder 4">
            <a:extLst>
              <a:ext uri="{FF2B5EF4-FFF2-40B4-BE49-F238E27FC236}">
                <a16:creationId xmlns:a16="http://schemas.microsoft.com/office/drawing/2014/main" id="{8094AA9F-5283-38E5-79A8-2FF158392E97}"/>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A2B13215-0D0B-FEE2-CD1A-FCA9B163917E}"/>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6C8B9119-3E9E-0444-85E7-9D7C6BFBBD27}" type="slidenum">
              <a:rPr lang="en-US"/>
              <a:pPr>
                <a:defRPr/>
              </a:pPr>
              <a:t>‹#›</a:t>
            </a:fld>
            <a:endParaRPr lang="en-US"/>
          </a:p>
        </p:txBody>
      </p:sp>
    </p:spTree>
    <p:extLst>
      <p:ext uri="{BB962C8B-B14F-4D97-AF65-F5344CB8AC3E}">
        <p14:creationId xmlns:p14="http://schemas.microsoft.com/office/powerpoint/2010/main" val="37823573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64839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30201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862515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0519A1-1F90-CBF2-4D57-D640564397E6}"/>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ED442718-3A78-A543-BE88-D207946BB008}" type="datetimeFigureOut">
              <a:rPr lang="en-US"/>
              <a:pPr>
                <a:defRPr/>
              </a:pPr>
              <a:t>6/10/2026</a:t>
            </a:fld>
            <a:endParaRPr lang="en-US"/>
          </a:p>
        </p:txBody>
      </p:sp>
      <p:sp>
        <p:nvSpPr>
          <p:cNvPr id="3" name="Footer Placeholder 2">
            <a:extLst>
              <a:ext uri="{FF2B5EF4-FFF2-40B4-BE49-F238E27FC236}">
                <a16:creationId xmlns:a16="http://schemas.microsoft.com/office/drawing/2014/main" id="{A220941B-2D67-DDB5-A2C6-0C324D180D0C}"/>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F13A9667-1789-45D4-37C0-C40E28B2F5EB}"/>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38E04918-FDF9-2545-9907-C4C41A5D5030}" type="slidenum">
              <a:rPr lang="en-US"/>
              <a:pPr>
                <a:defRPr/>
              </a:pPr>
              <a:t>‹#›</a:t>
            </a:fld>
            <a:endParaRPr lang="en-US"/>
          </a:p>
        </p:txBody>
      </p:sp>
    </p:spTree>
    <p:extLst>
      <p:ext uri="{BB962C8B-B14F-4D97-AF65-F5344CB8AC3E}">
        <p14:creationId xmlns:p14="http://schemas.microsoft.com/office/powerpoint/2010/main" val="23549990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8D07D8-F6D8-92B6-69C0-26A8A8E50A46}"/>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74766A41-6ABC-D144-86AC-1884F54647E2}" type="datetimeFigureOut">
              <a:rPr lang="en-US"/>
              <a:pPr>
                <a:defRPr/>
              </a:pPr>
              <a:t>6/10/2026</a:t>
            </a:fld>
            <a:endParaRPr lang="en-US"/>
          </a:p>
        </p:txBody>
      </p:sp>
      <p:sp>
        <p:nvSpPr>
          <p:cNvPr id="6" name="Footer Placeholder 5">
            <a:extLst>
              <a:ext uri="{FF2B5EF4-FFF2-40B4-BE49-F238E27FC236}">
                <a16:creationId xmlns:a16="http://schemas.microsoft.com/office/drawing/2014/main" id="{719C8D1F-42E7-16D1-FAE0-9CB59070FDD1}"/>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B5DF8260-132C-9A81-B0D7-39B876769F54}"/>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6AA73A1B-858B-6345-8D96-9D120B6D15A9}" type="slidenum">
              <a:rPr lang="en-US"/>
              <a:pPr>
                <a:defRPr/>
              </a:pPr>
              <a:t>‹#›</a:t>
            </a:fld>
            <a:endParaRPr lang="en-US"/>
          </a:p>
        </p:txBody>
      </p:sp>
    </p:spTree>
    <p:extLst>
      <p:ext uri="{BB962C8B-B14F-4D97-AF65-F5344CB8AC3E}">
        <p14:creationId xmlns:p14="http://schemas.microsoft.com/office/powerpoint/2010/main" val="23376751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617B9B-8601-1359-2419-C396AC39B4B8}"/>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41ABCD75-6B8E-214B-9950-E0264394BBA0}" type="datetimeFigureOut">
              <a:rPr lang="en-US"/>
              <a:pPr>
                <a:defRPr/>
              </a:pPr>
              <a:t>6/10/2026</a:t>
            </a:fld>
            <a:endParaRPr lang="en-US"/>
          </a:p>
        </p:txBody>
      </p:sp>
      <p:sp>
        <p:nvSpPr>
          <p:cNvPr id="6" name="Footer Placeholder 5">
            <a:extLst>
              <a:ext uri="{FF2B5EF4-FFF2-40B4-BE49-F238E27FC236}">
                <a16:creationId xmlns:a16="http://schemas.microsoft.com/office/drawing/2014/main" id="{554CBB1D-19CC-7DE0-9E67-85D9E67C92AF}"/>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A4D9D97E-1CA9-646B-29E9-8F2C937BDFA3}"/>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30273D45-DBF8-6341-84A1-57A1E0E2B207}" type="slidenum">
              <a:rPr lang="en-US"/>
              <a:pPr>
                <a:defRPr/>
              </a:pPr>
              <a:t>‹#›</a:t>
            </a:fld>
            <a:endParaRPr lang="en-US"/>
          </a:p>
        </p:txBody>
      </p:sp>
    </p:spTree>
    <p:extLst>
      <p:ext uri="{BB962C8B-B14F-4D97-AF65-F5344CB8AC3E}">
        <p14:creationId xmlns:p14="http://schemas.microsoft.com/office/powerpoint/2010/main" val="2866230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9184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6106" y="1122363"/>
            <a:ext cx="5032094"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426106" y="3602038"/>
            <a:ext cx="503209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CE6008-CB7B-A2E6-B49E-592E9FA4CF5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040C5D82-C29B-E84F-945D-D3823B2A262A}" type="datetimeFigureOut">
              <a:rPr lang="en-US"/>
              <a:pPr>
                <a:defRPr/>
              </a:pPr>
              <a:t>6/10/2026</a:t>
            </a:fld>
            <a:endParaRPr lang="en-US"/>
          </a:p>
        </p:txBody>
      </p:sp>
      <p:sp>
        <p:nvSpPr>
          <p:cNvPr id="5" name="Footer Placeholder 4">
            <a:extLst>
              <a:ext uri="{FF2B5EF4-FFF2-40B4-BE49-F238E27FC236}">
                <a16:creationId xmlns:a16="http://schemas.microsoft.com/office/drawing/2014/main" id="{DBC6D415-3D6C-8FBE-4CD5-B4DC25E96E17}"/>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E0EF0AE0-43DA-D3BE-45CC-E184AC34B661}"/>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F7639601-1697-7B4E-ADBF-5E84362D387B}" type="slidenum">
              <a:rPr lang="en-US"/>
              <a:pPr>
                <a:defRPr/>
              </a:pPr>
              <a:t>‹#›</a:t>
            </a:fld>
            <a:endParaRPr lang="en-US"/>
          </a:p>
        </p:txBody>
      </p:sp>
    </p:spTree>
    <p:extLst>
      <p:ext uri="{BB962C8B-B14F-4D97-AF65-F5344CB8AC3E}">
        <p14:creationId xmlns:p14="http://schemas.microsoft.com/office/powerpoint/2010/main" val="36657274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78B36-A608-6416-A933-CED27D643880}"/>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13AACD35-CE2F-6045-95CB-460CF6377C2D}" type="datetimeFigureOut">
              <a:rPr lang="en-US"/>
              <a:pPr>
                <a:defRPr/>
              </a:pPr>
              <a:t>6/10/2026</a:t>
            </a:fld>
            <a:endParaRPr lang="en-US"/>
          </a:p>
        </p:txBody>
      </p:sp>
      <p:sp>
        <p:nvSpPr>
          <p:cNvPr id="5" name="Footer Placeholder 4">
            <a:extLst>
              <a:ext uri="{FF2B5EF4-FFF2-40B4-BE49-F238E27FC236}">
                <a16:creationId xmlns:a16="http://schemas.microsoft.com/office/drawing/2014/main" id="{FE909344-2267-FF04-8C64-BD6210844B11}"/>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10C5F895-4AFC-D5E1-85C0-087A4FDC90C3}"/>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5116EF46-43BD-3B45-8C60-FEEDB9B9A2B1}" type="slidenum">
              <a:rPr lang="en-US"/>
              <a:pPr>
                <a:defRPr/>
              </a:pPr>
              <a:t>‹#›</a:t>
            </a:fld>
            <a:endParaRPr lang="en-US"/>
          </a:p>
        </p:txBody>
      </p:sp>
    </p:spTree>
    <p:extLst>
      <p:ext uri="{BB962C8B-B14F-4D97-AF65-F5344CB8AC3E}">
        <p14:creationId xmlns:p14="http://schemas.microsoft.com/office/powerpoint/2010/main" val="23018974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5554" y="1709739"/>
            <a:ext cx="5015034"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495554" y="4589464"/>
            <a:ext cx="5015034"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D5DCA0B-053B-8B5F-D4CC-426F0D7E077F}"/>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660CE1EC-D321-EB44-AAD5-E330F5D0BD71}" type="datetimeFigureOut">
              <a:rPr lang="en-US"/>
              <a:pPr>
                <a:defRPr/>
              </a:pPr>
              <a:t>6/10/2026</a:t>
            </a:fld>
            <a:endParaRPr lang="en-US"/>
          </a:p>
        </p:txBody>
      </p:sp>
      <p:sp>
        <p:nvSpPr>
          <p:cNvPr id="5" name="Footer Placeholder 4">
            <a:extLst>
              <a:ext uri="{FF2B5EF4-FFF2-40B4-BE49-F238E27FC236}">
                <a16:creationId xmlns:a16="http://schemas.microsoft.com/office/drawing/2014/main" id="{8094AA9F-5283-38E5-79A8-2FF158392E97}"/>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A2B13215-0D0B-FEE2-CD1A-FCA9B163917E}"/>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6C8B9119-3E9E-0444-85E7-9D7C6BFBBD27}" type="slidenum">
              <a:rPr lang="en-US"/>
              <a:pPr>
                <a:defRPr/>
              </a:pPr>
              <a:t>‹#›</a:t>
            </a:fld>
            <a:endParaRPr lang="en-US"/>
          </a:p>
        </p:txBody>
      </p:sp>
    </p:spTree>
    <p:extLst>
      <p:ext uri="{BB962C8B-B14F-4D97-AF65-F5344CB8AC3E}">
        <p14:creationId xmlns:p14="http://schemas.microsoft.com/office/powerpoint/2010/main" val="5235057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91976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8638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14211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0519A1-1F90-CBF2-4D57-D640564397E6}"/>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ED442718-3A78-A543-BE88-D207946BB008}" type="datetimeFigureOut">
              <a:rPr lang="en-US"/>
              <a:pPr>
                <a:defRPr/>
              </a:pPr>
              <a:t>6/10/2026</a:t>
            </a:fld>
            <a:endParaRPr lang="en-US"/>
          </a:p>
        </p:txBody>
      </p:sp>
      <p:sp>
        <p:nvSpPr>
          <p:cNvPr id="3" name="Footer Placeholder 2">
            <a:extLst>
              <a:ext uri="{FF2B5EF4-FFF2-40B4-BE49-F238E27FC236}">
                <a16:creationId xmlns:a16="http://schemas.microsoft.com/office/drawing/2014/main" id="{A220941B-2D67-DDB5-A2C6-0C324D180D0C}"/>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F13A9667-1789-45D4-37C0-C40E28B2F5EB}"/>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38E04918-FDF9-2545-9907-C4C41A5D5030}" type="slidenum">
              <a:rPr lang="en-US"/>
              <a:pPr>
                <a:defRPr/>
              </a:pPr>
              <a:t>‹#›</a:t>
            </a:fld>
            <a:endParaRPr lang="en-US"/>
          </a:p>
        </p:txBody>
      </p:sp>
    </p:spTree>
    <p:extLst>
      <p:ext uri="{BB962C8B-B14F-4D97-AF65-F5344CB8AC3E}">
        <p14:creationId xmlns:p14="http://schemas.microsoft.com/office/powerpoint/2010/main" val="36835217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8D07D8-F6D8-92B6-69C0-26A8A8E50A46}"/>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74766A41-6ABC-D144-86AC-1884F54647E2}" type="datetimeFigureOut">
              <a:rPr lang="en-US"/>
              <a:pPr>
                <a:defRPr/>
              </a:pPr>
              <a:t>6/10/2026</a:t>
            </a:fld>
            <a:endParaRPr lang="en-US"/>
          </a:p>
        </p:txBody>
      </p:sp>
      <p:sp>
        <p:nvSpPr>
          <p:cNvPr id="6" name="Footer Placeholder 5">
            <a:extLst>
              <a:ext uri="{FF2B5EF4-FFF2-40B4-BE49-F238E27FC236}">
                <a16:creationId xmlns:a16="http://schemas.microsoft.com/office/drawing/2014/main" id="{719C8D1F-42E7-16D1-FAE0-9CB59070FDD1}"/>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B5DF8260-132C-9A81-B0D7-39B876769F54}"/>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6AA73A1B-858B-6345-8D96-9D120B6D15A9}" type="slidenum">
              <a:rPr lang="en-US"/>
              <a:pPr>
                <a:defRPr/>
              </a:pPr>
              <a:t>‹#›</a:t>
            </a:fld>
            <a:endParaRPr lang="en-US"/>
          </a:p>
        </p:txBody>
      </p:sp>
    </p:spTree>
    <p:extLst>
      <p:ext uri="{BB962C8B-B14F-4D97-AF65-F5344CB8AC3E}">
        <p14:creationId xmlns:p14="http://schemas.microsoft.com/office/powerpoint/2010/main" val="18941525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617B9B-8601-1359-2419-C396AC39B4B8}"/>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41ABCD75-6B8E-214B-9950-E0264394BBA0}" type="datetimeFigureOut">
              <a:rPr lang="en-US"/>
              <a:pPr>
                <a:defRPr/>
              </a:pPr>
              <a:t>6/10/2026</a:t>
            </a:fld>
            <a:endParaRPr lang="en-US"/>
          </a:p>
        </p:txBody>
      </p:sp>
      <p:sp>
        <p:nvSpPr>
          <p:cNvPr id="6" name="Footer Placeholder 5">
            <a:extLst>
              <a:ext uri="{FF2B5EF4-FFF2-40B4-BE49-F238E27FC236}">
                <a16:creationId xmlns:a16="http://schemas.microsoft.com/office/drawing/2014/main" id="{554CBB1D-19CC-7DE0-9E67-85D9E67C92AF}"/>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A4D9D97E-1CA9-646B-29E9-8F2C937BDFA3}"/>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30273D45-DBF8-6341-84A1-57A1E0E2B207}" type="slidenum">
              <a:rPr lang="en-US"/>
              <a:pPr>
                <a:defRPr/>
              </a:pPr>
              <a:t>‹#›</a:t>
            </a:fld>
            <a:endParaRPr lang="en-US"/>
          </a:p>
        </p:txBody>
      </p:sp>
    </p:spTree>
    <p:extLst>
      <p:ext uri="{BB962C8B-B14F-4D97-AF65-F5344CB8AC3E}">
        <p14:creationId xmlns:p14="http://schemas.microsoft.com/office/powerpoint/2010/main" val="35223713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6106" y="1122363"/>
            <a:ext cx="5032094"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426106" y="3602038"/>
            <a:ext cx="503209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CE6008-CB7B-A2E6-B49E-592E9FA4CF5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040C5D82-C29B-E84F-945D-D3823B2A262A}" type="datetimeFigureOut">
              <a:rPr lang="en-US"/>
              <a:pPr>
                <a:defRPr/>
              </a:pPr>
              <a:t>6/10/2026</a:t>
            </a:fld>
            <a:endParaRPr lang="en-US"/>
          </a:p>
        </p:txBody>
      </p:sp>
      <p:sp>
        <p:nvSpPr>
          <p:cNvPr id="5" name="Footer Placeholder 4">
            <a:extLst>
              <a:ext uri="{FF2B5EF4-FFF2-40B4-BE49-F238E27FC236}">
                <a16:creationId xmlns:a16="http://schemas.microsoft.com/office/drawing/2014/main" id="{DBC6D415-3D6C-8FBE-4CD5-B4DC25E96E17}"/>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E0EF0AE0-43DA-D3BE-45CC-E184AC34B661}"/>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F7639601-1697-7B4E-ADBF-5E84362D387B}" type="slidenum">
              <a:rPr lang="en-US"/>
              <a:pPr>
                <a:defRPr/>
              </a:pPr>
              <a:t>‹#›</a:t>
            </a:fld>
            <a:endParaRPr lang="en-US"/>
          </a:p>
        </p:txBody>
      </p:sp>
    </p:spTree>
    <p:extLst>
      <p:ext uri="{BB962C8B-B14F-4D97-AF65-F5344CB8AC3E}">
        <p14:creationId xmlns:p14="http://schemas.microsoft.com/office/powerpoint/2010/main" val="1685970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6048" y="457200"/>
            <a:ext cx="259532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362710"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446048" y="2057400"/>
            <a:ext cx="259532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953049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78B36-A608-6416-A933-CED27D643880}"/>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13AACD35-CE2F-6045-95CB-460CF6377C2D}" type="datetimeFigureOut">
              <a:rPr lang="en-US"/>
              <a:pPr>
                <a:defRPr/>
              </a:pPr>
              <a:t>6/10/2026</a:t>
            </a:fld>
            <a:endParaRPr lang="en-US"/>
          </a:p>
        </p:txBody>
      </p:sp>
      <p:sp>
        <p:nvSpPr>
          <p:cNvPr id="5" name="Footer Placeholder 4">
            <a:extLst>
              <a:ext uri="{FF2B5EF4-FFF2-40B4-BE49-F238E27FC236}">
                <a16:creationId xmlns:a16="http://schemas.microsoft.com/office/drawing/2014/main" id="{FE909344-2267-FF04-8C64-BD6210844B11}"/>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10C5F895-4AFC-D5E1-85C0-087A4FDC90C3}"/>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5116EF46-43BD-3B45-8C60-FEEDB9B9A2B1}" type="slidenum">
              <a:rPr lang="en-US"/>
              <a:pPr>
                <a:defRPr/>
              </a:pPr>
              <a:t>‹#›</a:t>
            </a:fld>
            <a:endParaRPr lang="en-US"/>
          </a:p>
        </p:txBody>
      </p:sp>
    </p:spTree>
    <p:extLst>
      <p:ext uri="{BB962C8B-B14F-4D97-AF65-F5344CB8AC3E}">
        <p14:creationId xmlns:p14="http://schemas.microsoft.com/office/powerpoint/2010/main" val="20387279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5554" y="1709739"/>
            <a:ext cx="5015034"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495554" y="4589464"/>
            <a:ext cx="5015034"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5DCA0B-053B-8B5F-D4CC-426F0D7E077F}"/>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660CE1EC-D321-EB44-AAD5-E330F5D0BD71}" type="datetimeFigureOut">
              <a:rPr lang="en-US"/>
              <a:pPr>
                <a:defRPr/>
              </a:pPr>
              <a:t>6/10/2026</a:t>
            </a:fld>
            <a:endParaRPr lang="en-US"/>
          </a:p>
        </p:txBody>
      </p:sp>
      <p:sp>
        <p:nvSpPr>
          <p:cNvPr id="5" name="Footer Placeholder 4">
            <a:extLst>
              <a:ext uri="{FF2B5EF4-FFF2-40B4-BE49-F238E27FC236}">
                <a16:creationId xmlns:a16="http://schemas.microsoft.com/office/drawing/2014/main" id="{8094AA9F-5283-38E5-79A8-2FF158392E97}"/>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A2B13215-0D0B-FEE2-CD1A-FCA9B163917E}"/>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6C8B9119-3E9E-0444-85E7-9D7C6BFBBD27}" type="slidenum">
              <a:rPr lang="en-US"/>
              <a:pPr>
                <a:defRPr/>
              </a:pPr>
              <a:t>‹#›</a:t>
            </a:fld>
            <a:endParaRPr lang="en-US"/>
          </a:p>
        </p:txBody>
      </p:sp>
    </p:spTree>
    <p:extLst>
      <p:ext uri="{BB962C8B-B14F-4D97-AF65-F5344CB8AC3E}">
        <p14:creationId xmlns:p14="http://schemas.microsoft.com/office/powerpoint/2010/main" val="10528759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12187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72692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3416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0519A1-1F90-CBF2-4D57-D640564397E6}"/>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ED442718-3A78-A543-BE88-D207946BB008}" type="datetimeFigureOut">
              <a:rPr lang="en-US"/>
              <a:pPr>
                <a:defRPr/>
              </a:pPr>
              <a:t>6/10/2026</a:t>
            </a:fld>
            <a:endParaRPr lang="en-US"/>
          </a:p>
        </p:txBody>
      </p:sp>
      <p:sp>
        <p:nvSpPr>
          <p:cNvPr id="3" name="Footer Placeholder 2">
            <a:extLst>
              <a:ext uri="{FF2B5EF4-FFF2-40B4-BE49-F238E27FC236}">
                <a16:creationId xmlns:a16="http://schemas.microsoft.com/office/drawing/2014/main" id="{A220941B-2D67-DDB5-A2C6-0C324D180D0C}"/>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F13A9667-1789-45D4-37C0-C40E28B2F5EB}"/>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38E04918-FDF9-2545-9907-C4C41A5D5030}" type="slidenum">
              <a:rPr lang="en-US"/>
              <a:pPr>
                <a:defRPr/>
              </a:pPr>
              <a:t>‹#›</a:t>
            </a:fld>
            <a:endParaRPr lang="en-US"/>
          </a:p>
        </p:txBody>
      </p:sp>
    </p:spTree>
    <p:extLst>
      <p:ext uri="{BB962C8B-B14F-4D97-AF65-F5344CB8AC3E}">
        <p14:creationId xmlns:p14="http://schemas.microsoft.com/office/powerpoint/2010/main" val="11407382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8D07D8-F6D8-92B6-69C0-26A8A8E50A46}"/>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74766A41-6ABC-D144-86AC-1884F54647E2}" type="datetimeFigureOut">
              <a:rPr lang="en-US"/>
              <a:pPr>
                <a:defRPr/>
              </a:pPr>
              <a:t>6/10/2026</a:t>
            </a:fld>
            <a:endParaRPr lang="en-US"/>
          </a:p>
        </p:txBody>
      </p:sp>
      <p:sp>
        <p:nvSpPr>
          <p:cNvPr id="6" name="Footer Placeholder 5">
            <a:extLst>
              <a:ext uri="{FF2B5EF4-FFF2-40B4-BE49-F238E27FC236}">
                <a16:creationId xmlns:a16="http://schemas.microsoft.com/office/drawing/2014/main" id="{719C8D1F-42E7-16D1-FAE0-9CB59070FDD1}"/>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B5DF8260-132C-9A81-B0D7-39B876769F54}"/>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6AA73A1B-858B-6345-8D96-9D120B6D15A9}" type="slidenum">
              <a:rPr lang="en-US"/>
              <a:pPr>
                <a:defRPr/>
              </a:pPr>
              <a:t>‹#›</a:t>
            </a:fld>
            <a:endParaRPr lang="en-US"/>
          </a:p>
        </p:txBody>
      </p:sp>
    </p:spTree>
    <p:extLst>
      <p:ext uri="{BB962C8B-B14F-4D97-AF65-F5344CB8AC3E}">
        <p14:creationId xmlns:p14="http://schemas.microsoft.com/office/powerpoint/2010/main" val="42473226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617B9B-8601-1359-2419-C396AC39B4B8}"/>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41ABCD75-6B8E-214B-9950-E0264394BBA0}" type="datetimeFigureOut">
              <a:rPr lang="en-US"/>
              <a:pPr>
                <a:defRPr/>
              </a:pPr>
              <a:t>6/10/2026</a:t>
            </a:fld>
            <a:endParaRPr lang="en-US"/>
          </a:p>
        </p:txBody>
      </p:sp>
      <p:sp>
        <p:nvSpPr>
          <p:cNvPr id="6" name="Footer Placeholder 5">
            <a:extLst>
              <a:ext uri="{FF2B5EF4-FFF2-40B4-BE49-F238E27FC236}">
                <a16:creationId xmlns:a16="http://schemas.microsoft.com/office/drawing/2014/main" id="{554CBB1D-19CC-7DE0-9E67-85D9E67C92AF}"/>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A4D9D97E-1CA9-646B-29E9-8F2C937BDFA3}"/>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30273D45-DBF8-6341-84A1-57A1E0E2B207}" type="slidenum">
              <a:rPr lang="en-US"/>
              <a:pPr>
                <a:defRPr/>
              </a:pPr>
              <a:t>‹#›</a:t>
            </a:fld>
            <a:endParaRPr lang="en-US"/>
          </a:p>
        </p:txBody>
      </p:sp>
    </p:spTree>
    <p:extLst>
      <p:ext uri="{BB962C8B-B14F-4D97-AF65-F5344CB8AC3E}">
        <p14:creationId xmlns:p14="http://schemas.microsoft.com/office/powerpoint/2010/main" val="3917437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1445" y="1122363"/>
            <a:ext cx="6396618"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401445" y="3602038"/>
            <a:ext cx="639661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D7DAF9-C9AB-D706-2DC2-37B34E0E7039}"/>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1BA0043D-2011-6E4A-B198-51D5FF055E64}" type="datetimeFigureOut">
              <a:rPr lang="en-US"/>
              <a:pPr>
                <a:defRPr/>
              </a:pPr>
              <a:t>6/10/2026</a:t>
            </a:fld>
            <a:endParaRPr lang="en-US"/>
          </a:p>
        </p:txBody>
      </p:sp>
      <p:sp>
        <p:nvSpPr>
          <p:cNvPr id="5" name="Footer Placeholder 4">
            <a:extLst>
              <a:ext uri="{FF2B5EF4-FFF2-40B4-BE49-F238E27FC236}">
                <a16:creationId xmlns:a16="http://schemas.microsoft.com/office/drawing/2014/main" id="{38F06903-B354-71E4-EB20-7F20DA511380}"/>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AEF50045-CD10-485E-0762-E0EA7E3BE15D}"/>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0A2B221C-3512-C24E-9CA6-8071A72B1E78}" type="slidenum">
              <a:rPr lang="en-US"/>
              <a:pPr>
                <a:defRPr/>
              </a:pPr>
              <a:t>‹#›</a:t>
            </a:fld>
            <a:endParaRPr lang="en-US"/>
          </a:p>
        </p:txBody>
      </p:sp>
    </p:spTree>
    <p:extLst>
      <p:ext uri="{BB962C8B-B14F-4D97-AF65-F5344CB8AC3E}">
        <p14:creationId xmlns:p14="http://schemas.microsoft.com/office/powerpoint/2010/main" val="198672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image" Target="../media/image20.emf"/><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image" Target="../media/image15.emf"/><Relationship Id="rId5" Type="http://schemas.openxmlformats.org/officeDocument/2006/relationships/slideLayout" Target="../slideLayouts/slideLayout74.xml"/><Relationship Id="rId10" Type="http://schemas.openxmlformats.org/officeDocument/2006/relationships/theme" Target="../theme/theme10.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image" Target="../media/image22.emf"/><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image" Target="../media/image21.emf"/><Relationship Id="rId5" Type="http://schemas.openxmlformats.org/officeDocument/2006/relationships/slideLayout" Target="../slideLayouts/slideLayout83.xml"/><Relationship Id="rId10" Type="http://schemas.openxmlformats.org/officeDocument/2006/relationships/theme" Target="../theme/theme11.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2.emf"/><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emf"/><Relationship Id="rId5" Type="http://schemas.openxmlformats.org/officeDocument/2006/relationships/slideLayout" Target="../slideLayouts/slideLayout13.xml"/><Relationship Id="rId10" Type="http://schemas.openxmlformats.org/officeDocument/2006/relationships/image" Target="../media/image1.emf"/><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7.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6.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5.emf"/><Relationship Id="rId5" Type="http://schemas.openxmlformats.org/officeDocument/2006/relationships/slideLayout" Target="../slideLayouts/slideLayout21.xml"/><Relationship Id="rId10" Type="http://schemas.openxmlformats.org/officeDocument/2006/relationships/image" Target="../media/image4.emf"/><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9.emf"/><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8.emf"/><Relationship Id="rId5" Type="http://schemas.openxmlformats.org/officeDocument/2006/relationships/slideLayout" Target="../slideLayouts/slideLayout29.xml"/><Relationship Id="rId10" Type="http://schemas.openxmlformats.org/officeDocument/2006/relationships/theme" Target="../theme/theme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11.emf"/><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10.emf"/><Relationship Id="rId5" Type="http://schemas.openxmlformats.org/officeDocument/2006/relationships/slideLayout" Target="../slideLayouts/slideLayout38.xml"/><Relationship Id="rId10" Type="http://schemas.openxmlformats.org/officeDocument/2006/relationships/theme" Target="../theme/theme5.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13.emf"/><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12.emf"/><Relationship Id="rId5" Type="http://schemas.openxmlformats.org/officeDocument/2006/relationships/slideLayout" Target="../slideLayouts/slideLayout47.xml"/><Relationship Id="rId10" Type="http://schemas.openxmlformats.org/officeDocument/2006/relationships/theme" Target="../theme/theme6.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7.xml"/><Relationship Id="rId1" Type="http://schemas.openxmlformats.org/officeDocument/2006/relationships/slideLayout" Target="../slideLayouts/slideLayout52.xml"/><Relationship Id="rId5" Type="http://schemas.openxmlformats.org/officeDocument/2006/relationships/image" Target="../media/image16.emf"/><Relationship Id="rId4" Type="http://schemas.openxmlformats.org/officeDocument/2006/relationships/image" Target="../media/image15.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18.emf"/><Relationship Id="rId5" Type="http://schemas.openxmlformats.org/officeDocument/2006/relationships/slideLayout" Target="../slideLayouts/slideLayout57.xml"/><Relationship Id="rId10" Type="http://schemas.openxmlformats.org/officeDocument/2006/relationships/image" Target="../media/image17.emf"/><Relationship Id="rId4" Type="http://schemas.openxmlformats.org/officeDocument/2006/relationships/slideLayout" Target="../slideLayouts/slideLayout5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image" Target="../media/image19.emf"/><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15.emf"/><Relationship Id="rId5" Type="http://schemas.openxmlformats.org/officeDocument/2006/relationships/slideLayout" Target="../slideLayouts/slideLayout65.xml"/><Relationship Id="rId10" Type="http://schemas.openxmlformats.org/officeDocument/2006/relationships/theme" Target="../theme/theme9.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19E77C-647A-FBE6-C660-9FEE90B68FD9}"/>
              </a:ext>
            </a:extLst>
          </p:cNvPr>
          <p:cNvPicPr>
            <a:picLocks noChangeAspect="1"/>
          </p:cNvPicPr>
          <p:nvPr userDrawn="1"/>
        </p:nvPicPr>
        <p:blipFill>
          <a:blip r:embed="rId10"/>
          <a:stretch>
            <a:fillRect/>
          </a:stretch>
        </p:blipFill>
        <p:spPr>
          <a:xfrm>
            <a:off x="0" y="4305300"/>
            <a:ext cx="6769100" cy="2552700"/>
          </a:xfrm>
          <a:prstGeom prst="rect">
            <a:avLst/>
          </a:prstGeom>
        </p:spPr>
      </p:pic>
      <p:sp>
        <p:nvSpPr>
          <p:cNvPr id="5123" name="Title Placeholder 1">
            <a:extLst>
              <a:ext uri="{FF2B5EF4-FFF2-40B4-BE49-F238E27FC236}">
                <a16:creationId xmlns:a16="http://schemas.microsoft.com/office/drawing/2014/main" id="{4D6D2405-860B-4F8A-6FBE-3BB020863982}"/>
              </a:ext>
            </a:extLst>
          </p:cNvPr>
          <p:cNvSpPr>
            <a:spLocks noGrp="1" noChangeArrowheads="1"/>
          </p:cNvSpPr>
          <p:nvPr>
            <p:ph type="title"/>
          </p:nvPr>
        </p:nvSpPr>
        <p:spPr bwMode="auto">
          <a:xfrm>
            <a:off x="374650" y="365125"/>
            <a:ext cx="764622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Text Placeholder 2">
            <a:extLst>
              <a:ext uri="{FF2B5EF4-FFF2-40B4-BE49-F238E27FC236}">
                <a16:creationId xmlns:a16="http://schemas.microsoft.com/office/drawing/2014/main" id="{66ABC593-933A-194F-A9CB-D4B31E01412F}"/>
              </a:ext>
            </a:extLst>
          </p:cNvPr>
          <p:cNvSpPr>
            <a:spLocks noGrp="1" noChangeArrowheads="1"/>
          </p:cNvSpPr>
          <p:nvPr>
            <p:ph type="body" idx="1"/>
          </p:nvPr>
        </p:nvSpPr>
        <p:spPr bwMode="auto">
          <a:xfrm>
            <a:off x="374650" y="1825625"/>
            <a:ext cx="764622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1">
            <a:extLst>
              <a:ext uri="{FF2B5EF4-FFF2-40B4-BE49-F238E27FC236}">
                <a16:creationId xmlns:a16="http://schemas.microsoft.com/office/drawing/2014/main" id="{A53BDFFA-0BDB-0806-4661-1E53806E9F2D}"/>
              </a:ext>
            </a:extLst>
          </p:cNvPr>
          <p:cNvSpPr/>
          <p:nvPr userDrawn="1"/>
        </p:nvSpPr>
        <p:spPr>
          <a:xfrm>
            <a:off x="8537713" y="0"/>
            <a:ext cx="606287" cy="68580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F5EB0DA-76E0-4CC9-8D8F-AA35B6212B70}"/>
              </a:ext>
            </a:extLst>
          </p:cNvPr>
          <p:cNvPicPr>
            <a:picLocks noChangeAspect="1"/>
          </p:cNvPicPr>
          <p:nvPr userDrawn="1"/>
        </p:nvPicPr>
        <p:blipFill>
          <a:blip r:embed="rId11"/>
          <a:stretch>
            <a:fillRect/>
          </a:stretch>
        </p:blipFill>
        <p:spPr>
          <a:xfrm>
            <a:off x="8704745" y="274638"/>
            <a:ext cx="292100" cy="2832100"/>
          </a:xfrm>
          <a:prstGeom prst="rect">
            <a:avLst/>
          </a:prstGeom>
        </p:spPr>
      </p:pic>
      <p:pic>
        <p:nvPicPr>
          <p:cNvPr id="6" name="Picture 5">
            <a:extLst>
              <a:ext uri="{FF2B5EF4-FFF2-40B4-BE49-F238E27FC236}">
                <a16:creationId xmlns:a16="http://schemas.microsoft.com/office/drawing/2014/main" id="{8B4154AF-EE9A-A0AB-576E-1CB8A6CA27DB}"/>
              </a:ext>
            </a:extLst>
          </p:cNvPr>
          <p:cNvPicPr>
            <a:picLocks noChangeAspect="1"/>
          </p:cNvPicPr>
          <p:nvPr userDrawn="1"/>
        </p:nvPicPr>
        <p:blipFill>
          <a:blip r:embed="rId12"/>
          <a:stretch>
            <a:fillRect/>
          </a:stretch>
        </p:blipFill>
        <p:spPr>
          <a:xfrm>
            <a:off x="374650" y="6192751"/>
            <a:ext cx="1782141" cy="352511"/>
          </a:xfrm>
          <a:prstGeom prst="rect">
            <a:avLst/>
          </a:prstGeom>
        </p:spPr>
      </p:pic>
    </p:spTree>
  </p:cSld>
  <p:clrMap bg1="lt1" tx1="dk1" bg2="lt2" tx2="dk2" accent1="accent1" accent2="accent2" accent3="accent3" accent4="accent4" accent5="accent5" accent6="accent6" hlink="hlink" folHlink="folHlink"/>
  <p:sldLayoutIdLst>
    <p:sldLayoutId id="2147483809" r:id="rId1"/>
    <p:sldLayoutId id="2147483772" r:id="rId2"/>
    <p:sldLayoutId id="2147483773" r:id="rId3"/>
    <p:sldLayoutId id="2147483774" r:id="rId4"/>
    <p:sldLayoutId id="2147483775" r:id="rId5"/>
    <p:sldLayoutId id="2147483776" r:id="rId6"/>
    <p:sldLayoutId id="2147483777" r:id="rId7"/>
    <p:sldLayoutId id="2147483778" r:id="rId8"/>
  </p:sldLayoutIdLst>
  <p:txStyles>
    <p:titleStyle>
      <a:lvl1pPr algn="l" rtl="0" eaLnBrk="1" fontAlgn="base" hangingPunct="1">
        <a:lnSpc>
          <a:spcPct val="90000"/>
        </a:lnSpc>
        <a:spcBef>
          <a:spcPct val="0"/>
        </a:spcBef>
        <a:spcAft>
          <a:spcPct val="0"/>
        </a:spcAft>
        <a:defRPr sz="4400" b="1" i="0" kern="1200">
          <a:solidFill>
            <a:schemeClr val="tx1"/>
          </a:solidFill>
          <a:latin typeface="PP Neue Montreal" pitchFamily="2" charset="77"/>
          <a:ea typeface="PP Neue Montreal" pitchFamily="2" charset="77"/>
          <a:cs typeface="+mj-cs"/>
        </a:defRPr>
      </a:lvl1pPr>
      <a:lvl2pPr algn="l" rtl="0" eaLnBrk="1" fontAlgn="base" hangingPunct="1">
        <a:lnSpc>
          <a:spcPct val="90000"/>
        </a:lnSpc>
        <a:spcBef>
          <a:spcPct val="0"/>
        </a:spcBef>
        <a:spcAft>
          <a:spcPct val="0"/>
        </a:spcAft>
        <a:defRPr sz="4400">
          <a:solidFill>
            <a:schemeClr val="tx1"/>
          </a:solidFill>
          <a:latin typeface="Helvetica" pitchFamily="2" charset="0"/>
        </a:defRPr>
      </a:lvl2pPr>
      <a:lvl3pPr algn="l" rtl="0" eaLnBrk="1" fontAlgn="base" hangingPunct="1">
        <a:lnSpc>
          <a:spcPct val="90000"/>
        </a:lnSpc>
        <a:spcBef>
          <a:spcPct val="0"/>
        </a:spcBef>
        <a:spcAft>
          <a:spcPct val="0"/>
        </a:spcAft>
        <a:defRPr sz="4400">
          <a:solidFill>
            <a:schemeClr val="tx1"/>
          </a:solidFill>
          <a:latin typeface="Helvetica" pitchFamily="2" charset="0"/>
        </a:defRPr>
      </a:lvl3pPr>
      <a:lvl4pPr algn="l" rtl="0" eaLnBrk="1" fontAlgn="base" hangingPunct="1">
        <a:lnSpc>
          <a:spcPct val="90000"/>
        </a:lnSpc>
        <a:spcBef>
          <a:spcPct val="0"/>
        </a:spcBef>
        <a:spcAft>
          <a:spcPct val="0"/>
        </a:spcAft>
        <a:defRPr sz="4400">
          <a:solidFill>
            <a:schemeClr val="tx1"/>
          </a:solidFill>
          <a:latin typeface="Helvetica" pitchFamily="2" charset="0"/>
        </a:defRPr>
      </a:lvl4pPr>
      <a:lvl5pPr algn="l" rtl="0" eaLnBrk="1" fontAlgn="base" hangingPunct="1">
        <a:lnSpc>
          <a:spcPct val="90000"/>
        </a:lnSpc>
        <a:spcBef>
          <a:spcPct val="0"/>
        </a:spcBef>
        <a:spcAft>
          <a:spcPct val="0"/>
        </a:spcAft>
        <a:defRPr sz="4400">
          <a:solidFill>
            <a:schemeClr val="tx1"/>
          </a:solidFill>
          <a:latin typeface="Helvetica" pitchFamily="2" charset="0"/>
        </a:defRPr>
      </a:lvl5pPr>
      <a:lvl6pPr marL="457200" algn="l" rtl="0" eaLnBrk="1" fontAlgn="base" hangingPunct="1">
        <a:lnSpc>
          <a:spcPct val="90000"/>
        </a:lnSpc>
        <a:spcBef>
          <a:spcPct val="0"/>
        </a:spcBef>
        <a:spcAft>
          <a:spcPct val="0"/>
        </a:spcAft>
        <a:defRPr sz="4400">
          <a:solidFill>
            <a:schemeClr val="tx1"/>
          </a:solidFill>
          <a:latin typeface="Helvetica" pitchFamily="2" charset="0"/>
        </a:defRPr>
      </a:lvl6pPr>
      <a:lvl7pPr marL="914400" algn="l" rtl="0" eaLnBrk="1" fontAlgn="base" hangingPunct="1">
        <a:lnSpc>
          <a:spcPct val="90000"/>
        </a:lnSpc>
        <a:spcBef>
          <a:spcPct val="0"/>
        </a:spcBef>
        <a:spcAft>
          <a:spcPct val="0"/>
        </a:spcAft>
        <a:defRPr sz="4400">
          <a:solidFill>
            <a:schemeClr val="tx1"/>
          </a:solidFill>
          <a:latin typeface="Helvetica" pitchFamily="2" charset="0"/>
        </a:defRPr>
      </a:lvl7pPr>
      <a:lvl8pPr marL="1371600" algn="l" rtl="0" eaLnBrk="1" fontAlgn="base" hangingPunct="1">
        <a:lnSpc>
          <a:spcPct val="90000"/>
        </a:lnSpc>
        <a:spcBef>
          <a:spcPct val="0"/>
        </a:spcBef>
        <a:spcAft>
          <a:spcPct val="0"/>
        </a:spcAft>
        <a:defRPr sz="4400">
          <a:solidFill>
            <a:schemeClr val="tx1"/>
          </a:solidFill>
          <a:latin typeface="Helvetica" pitchFamily="2" charset="0"/>
        </a:defRPr>
      </a:lvl8pPr>
      <a:lvl9pPr marL="1828800" algn="l" rtl="0" eaLnBrk="1" fontAlgn="base" hangingPunct="1">
        <a:lnSpc>
          <a:spcPct val="90000"/>
        </a:lnSpc>
        <a:spcBef>
          <a:spcPct val="0"/>
        </a:spcBef>
        <a:spcAft>
          <a:spcPct val="0"/>
        </a:spcAft>
        <a:defRPr sz="4400">
          <a:solidFill>
            <a:schemeClr val="tx1"/>
          </a:solidFill>
          <a:latin typeface="Helvetica" pitchFamily="2"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b="0" i="0" kern="1200">
          <a:solidFill>
            <a:schemeClr val="tx1"/>
          </a:solidFill>
          <a:latin typeface="PP Neue Montreal" pitchFamily="2" charset="77"/>
          <a:ea typeface="PP Neue Montreal" pitchFamily="2" charset="77"/>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b="0" i="0" kern="1200">
          <a:solidFill>
            <a:schemeClr val="tx1"/>
          </a:solidFill>
          <a:latin typeface="PP Neue Montreal" pitchFamily="2" charset="77"/>
          <a:ea typeface="PP Neue Montreal" pitchFamily="2" charset="77"/>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b="0" i="0" kern="1200">
          <a:solidFill>
            <a:schemeClr val="tx1"/>
          </a:solidFill>
          <a:latin typeface="PP Neue Montreal" pitchFamily="2" charset="77"/>
          <a:ea typeface="PP Neue Montreal" pitchFamily="2" charset="77"/>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b="0" i="0" kern="1200">
          <a:solidFill>
            <a:schemeClr val="tx1"/>
          </a:solidFill>
          <a:latin typeface="PP Neue Montreal" pitchFamily="2" charset="77"/>
          <a:ea typeface="PP Neue Montreal" pitchFamily="2" charset="77"/>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b="0" i="0" kern="1200">
          <a:solidFill>
            <a:schemeClr val="tx1"/>
          </a:solidFill>
          <a:latin typeface="PP Neue Montreal" pitchFamily="2" charset="77"/>
          <a:ea typeface="PP Neue Montreal"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DF322A-0F74-6B4B-9BD8-549883FC51D6}"/>
              </a:ext>
            </a:extLst>
          </p:cNvPr>
          <p:cNvPicPr>
            <a:picLocks noChangeAspect="1"/>
          </p:cNvPicPr>
          <p:nvPr userDrawn="1"/>
        </p:nvPicPr>
        <p:blipFill>
          <a:blip r:embed="rId11"/>
          <a:stretch>
            <a:fillRect/>
          </a:stretch>
        </p:blipFill>
        <p:spPr>
          <a:xfrm>
            <a:off x="-527361" y="-2695073"/>
            <a:ext cx="12593054" cy="12593054"/>
          </a:xfrm>
          <a:prstGeom prst="rect">
            <a:avLst/>
          </a:prstGeom>
        </p:spPr>
      </p:pic>
      <p:pic>
        <p:nvPicPr>
          <p:cNvPr id="5" name="Picture 4">
            <a:extLst>
              <a:ext uri="{FF2B5EF4-FFF2-40B4-BE49-F238E27FC236}">
                <a16:creationId xmlns:a16="http://schemas.microsoft.com/office/drawing/2014/main" id="{1D8A184A-0F79-8FFE-2224-FC359B221DCA}"/>
              </a:ext>
            </a:extLst>
          </p:cNvPr>
          <p:cNvPicPr>
            <a:picLocks noChangeAspect="1"/>
          </p:cNvPicPr>
          <p:nvPr userDrawn="1"/>
        </p:nvPicPr>
        <p:blipFill>
          <a:blip r:embed="rId12"/>
          <a:stretch>
            <a:fillRect/>
          </a:stretch>
        </p:blipFill>
        <p:spPr>
          <a:xfrm>
            <a:off x="7707313" y="5634042"/>
            <a:ext cx="1143000" cy="889000"/>
          </a:xfrm>
          <a:prstGeom prst="rect">
            <a:avLst/>
          </a:prstGeom>
        </p:spPr>
      </p:pic>
      <p:sp>
        <p:nvSpPr>
          <p:cNvPr id="2051" name="Title Placeholder 1">
            <a:extLst>
              <a:ext uri="{FF2B5EF4-FFF2-40B4-BE49-F238E27FC236}">
                <a16:creationId xmlns:a16="http://schemas.microsoft.com/office/drawing/2014/main" id="{A39DE288-1718-02EE-C983-22DB09645E96}"/>
              </a:ext>
            </a:extLst>
          </p:cNvPr>
          <p:cNvSpPr>
            <a:spLocks noGrp="1" noChangeArrowheads="1"/>
          </p:cNvSpPr>
          <p:nvPr>
            <p:ph type="title"/>
          </p:nvPr>
        </p:nvSpPr>
        <p:spPr bwMode="auto">
          <a:xfrm>
            <a:off x="3481136" y="1628859"/>
            <a:ext cx="503421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C8039D80-965D-209A-4064-5EE5CEADE758}"/>
              </a:ext>
            </a:extLst>
          </p:cNvPr>
          <p:cNvSpPr>
            <a:spLocks noGrp="1" noChangeArrowheads="1"/>
          </p:cNvSpPr>
          <p:nvPr>
            <p:ph type="body" idx="1"/>
          </p:nvPr>
        </p:nvSpPr>
        <p:spPr bwMode="auto">
          <a:xfrm>
            <a:off x="3481136" y="3089359"/>
            <a:ext cx="503421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460052610"/>
      </p:ext>
    </p:extLst>
  </p:cSld>
  <p:clrMap bg1="dk1" tx1="lt1" bg2="dk2"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Lst>
  <p:txStyles>
    <p:titleStyle>
      <a:lvl1pPr algn="l" rtl="0" eaLnBrk="1" fontAlgn="base" hangingPunct="1">
        <a:lnSpc>
          <a:spcPct val="90000"/>
        </a:lnSpc>
        <a:spcBef>
          <a:spcPct val="0"/>
        </a:spcBef>
        <a:spcAft>
          <a:spcPct val="0"/>
        </a:spcAft>
        <a:defRPr sz="4400" b="1" i="0" kern="1200">
          <a:solidFill>
            <a:schemeClr val="bg2"/>
          </a:solidFill>
          <a:latin typeface="PP Neue Montreal SemiBold" pitchFamily="2" charset="77"/>
          <a:ea typeface="PP Neue Montreal SemiBold" pitchFamily="2" charset="77"/>
          <a:cs typeface="+mj-cs"/>
        </a:defRPr>
      </a:lvl1pPr>
      <a:lvl2pPr algn="l" rtl="0" eaLnBrk="1" fontAlgn="base" hangingPunct="1">
        <a:lnSpc>
          <a:spcPct val="90000"/>
        </a:lnSpc>
        <a:spcBef>
          <a:spcPct val="0"/>
        </a:spcBef>
        <a:spcAft>
          <a:spcPct val="0"/>
        </a:spcAft>
        <a:defRPr sz="4400" b="1">
          <a:solidFill>
            <a:schemeClr val="tx1"/>
          </a:solidFill>
          <a:latin typeface="Helvetica" pitchFamily="2" charset="0"/>
        </a:defRPr>
      </a:lvl2pPr>
      <a:lvl3pPr algn="l" rtl="0" eaLnBrk="1" fontAlgn="base" hangingPunct="1">
        <a:lnSpc>
          <a:spcPct val="90000"/>
        </a:lnSpc>
        <a:spcBef>
          <a:spcPct val="0"/>
        </a:spcBef>
        <a:spcAft>
          <a:spcPct val="0"/>
        </a:spcAft>
        <a:defRPr sz="4400" b="1">
          <a:solidFill>
            <a:schemeClr val="tx1"/>
          </a:solidFill>
          <a:latin typeface="Helvetica" pitchFamily="2" charset="0"/>
        </a:defRPr>
      </a:lvl3pPr>
      <a:lvl4pPr algn="l" rtl="0" eaLnBrk="1" fontAlgn="base" hangingPunct="1">
        <a:lnSpc>
          <a:spcPct val="90000"/>
        </a:lnSpc>
        <a:spcBef>
          <a:spcPct val="0"/>
        </a:spcBef>
        <a:spcAft>
          <a:spcPct val="0"/>
        </a:spcAft>
        <a:defRPr sz="4400" b="1">
          <a:solidFill>
            <a:schemeClr val="tx1"/>
          </a:solidFill>
          <a:latin typeface="Helvetica" pitchFamily="2" charset="0"/>
        </a:defRPr>
      </a:lvl4pPr>
      <a:lvl5pPr algn="l" rtl="0" eaLnBrk="1" fontAlgn="base" hangingPunct="1">
        <a:lnSpc>
          <a:spcPct val="90000"/>
        </a:lnSpc>
        <a:spcBef>
          <a:spcPct val="0"/>
        </a:spcBef>
        <a:spcAft>
          <a:spcPct val="0"/>
        </a:spcAft>
        <a:defRPr sz="4400" b="1">
          <a:solidFill>
            <a:schemeClr val="tx1"/>
          </a:solidFill>
          <a:latin typeface="Helvetica" pitchFamily="2" charset="0"/>
        </a:defRPr>
      </a:lvl5pPr>
      <a:lvl6pPr marL="457200" algn="l" rtl="0" eaLnBrk="1" fontAlgn="base" hangingPunct="1">
        <a:lnSpc>
          <a:spcPct val="90000"/>
        </a:lnSpc>
        <a:spcBef>
          <a:spcPct val="0"/>
        </a:spcBef>
        <a:spcAft>
          <a:spcPct val="0"/>
        </a:spcAft>
        <a:defRPr sz="4400" b="1">
          <a:solidFill>
            <a:schemeClr val="tx1"/>
          </a:solidFill>
          <a:latin typeface="Helvetica" pitchFamily="2" charset="0"/>
        </a:defRPr>
      </a:lvl6pPr>
      <a:lvl7pPr marL="914400" algn="l" rtl="0" eaLnBrk="1" fontAlgn="base" hangingPunct="1">
        <a:lnSpc>
          <a:spcPct val="90000"/>
        </a:lnSpc>
        <a:spcBef>
          <a:spcPct val="0"/>
        </a:spcBef>
        <a:spcAft>
          <a:spcPct val="0"/>
        </a:spcAft>
        <a:defRPr sz="4400" b="1">
          <a:solidFill>
            <a:schemeClr val="tx1"/>
          </a:solidFill>
          <a:latin typeface="Helvetica" pitchFamily="2" charset="0"/>
        </a:defRPr>
      </a:lvl7pPr>
      <a:lvl8pPr marL="1371600" algn="l" rtl="0" eaLnBrk="1" fontAlgn="base" hangingPunct="1">
        <a:lnSpc>
          <a:spcPct val="90000"/>
        </a:lnSpc>
        <a:spcBef>
          <a:spcPct val="0"/>
        </a:spcBef>
        <a:spcAft>
          <a:spcPct val="0"/>
        </a:spcAft>
        <a:defRPr sz="4400" b="1">
          <a:solidFill>
            <a:schemeClr val="tx1"/>
          </a:solidFill>
          <a:latin typeface="Helvetica" pitchFamily="2" charset="0"/>
        </a:defRPr>
      </a:lvl8pPr>
      <a:lvl9pPr marL="1828800" algn="l" rtl="0" eaLnBrk="1" fontAlgn="base" hangingPunct="1">
        <a:lnSpc>
          <a:spcPct val="90000"/>
        </a:lnSpc>
        <a:spcBef>
          <a:spcPct val="0"/>
        </a:spcBef>
        <a:spcAft>
          <a:spcPct val="0"/>
        </a:spcAft>
        <a:defRPr sz="4400" b="1">
          <a:solidFill>
            <a:schemeClr val="tx1"/>
          </a:solidFill>
          <a:latin typeface="Helvetica" pitchFamily="2" charset="0"/>
        </a:defRPr>
      </a:lvl9pPr>
    </p:titleStyle>
    <p:bodyStyle>
      <a:lvl1pPr marL="228600" indent="-228600" algn="l" rtl="0" eaLnBrk="1" fontAlgn="base" hangingPunct="1">
        <a:lnSpc>
          <a:spcPct val="90000"/>
        </a:lnSpc>
        <a:spcBef>
          <a:spcPts val="1000"/>
        </a:spcBef>
        <a:spcAft>
          <a:spcPct val="0"/>
        </a:spcAft>
        <a:buFont typeface="Wingdings" pitchFamily="2" charset="2"/>
        <a:buChar char="§"/>
        <a:defRPr sz="2800" b="0" i="0" kern="1200">
          <a:solidFill>
            <a:schemeClr val="bg1"/>
          </a:solidFill>
          <a:latin typeface="PP Neue Montreal" pitchFamily="2" charset="77"/>
          <a:ea typeface="PP Neue Montreal" pitchFamily="2" charset="77"/>
          <a:cs typeface="+mn-cs"/>
        </a:defRPr>
      </a:lvl1pPr>
      <a:lvl2pPr marL="685800" indent="-228600" algn="l" rtl="0" eaLnBrk="1" fontAlgn="base" hangingPunct="1">
        <a:lnSpc>
          <a:spcPct val="90000"/>
        </a:lnSpc>
        <a:spcBef>
          <a:spcPts val="500"/>
        </a:spcBef>
        <a:spcAft>
          <a:spcPct val="0"/>
        </a:spcAft>
        <a:buFont typeface="Wingdings" pitchFamily="2" charset="2"/>
        <a:buChar char="§"/>
        <a:defRPr sz="2400" b="0" i="0" kern="1200">
          <a:solidFill>
            <a:schemeClr val="bg1"/>
          </a:solidFill>
          <a:latin typeface="PP Neue Montreal" pitchFamily="2" charset="77"/>
          <a:ea typeface="PP Neue Montreal" pitchFamily="2" charset="77"/>
          <a:cs typeface="+mn-cs"/>
        </a:defRPr>
      </a:lvl2pPr>
      <a:lvl3pPr marL="1143000" indent="-228600" algn="l" rtl="0" eaLnBrk="1" fontAlgn="base" hangingPunct="1">
        <a:lnSpc>
          <a:spcPct val="90000"/>
        </a:lnSpc>
        <a:spcBef>
          <a:spcPts val="500"/>
        </a:spcBef>
        <a:spcAft>
          <a:spcPct val="0"/>
        </a:spcAft>
        <a:buFont typeface="Wingdings" pitchFamily="2" charset="2"/>
        <a:buChar char="§"/>
        <a:defRPr sz="2000" b="0" i="0" kern="1200">
          <a:solidFill>
            <a:schemeClr val="bg1"/>
          </a:solidFill>
          <a:latin typeface="PP Neue Montreal" pitchFamily="2" charset="77"/>
          <a:ea typeface="PP Neue Montreal" pitchFamily="2" charset="77"/>
          <a:cs typeface="+mn-cs"/>
        </a:defRPr>
      </a:lvl3pPr>
      <a:lvl4pPr marL="1600200" indent="-228600" algn="l" rtl="0" eaLnBrk="1" fontAlgn="base" hangingPunct="1">
        <a:lnSpc>
          <a:spcPct val="90000"/>
        </a:lnSpc>
        <a:spcBef>
          <a:spcPts val="500"/>
        </a:spcBef>
        <a:spcAft>
          <a:spcPct val="0"/>
        </a:spcAft>
        <a:buFont typeface="Wingdings" pitchFamily="2" charset="2"/>
        <a:buChar char="§"/>
        <a:defRPr b="0" i="0" kern="1200">
          <a:solidFill>
            <a:schemeClr val="bg1"/>
          </a:solidFill>
          <a:latin typeface="PP Neue Montreal" pitchFamily="2" charset="77"/>
          <a:ea typeface="PP Neue Montreal" pitchFamily="2" charset="77"/>
          <a:cs typeface="+mn-cs"/>
        </a:defRPr>
      </a:lvl4pPr>
      <a:lvl5pPr marL="2057400" indent="-228600" algn="l" rtl="0" eaLnBrk="1" fontAlgn="base" hangingPunct="1">
        <a:lnSpc>
          <a:spcPct val="90000"/>
        </a:lnSpc>
        <a:spcBef>
          <a:spcPts val="500"/>
        </a:spcBef>
        <a:spcAft>
          <a:spcPct val="0"/>
        </a:spcAft>
        <a:buFont typeface="Wingdings" pitchFamily="2" charset="2"/>
        <a:buChar char="§"/>
        <a:defRPr b="0" i="0" kern="1200">
          <a:solidFill>
            <a:schemeClr val="bg1"/>
          </a:solidFill>
          <a:latin typeface="PP Neue Montreal" pitchFamily="2" charset="77"/>
          <a:ea typeface="PP Neue Montreal"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AB6EF7-A61C-DC6E-9743-E4D825403F23}"/>
              </a:ext>
            </a:extLst>
          </p:cNvPr>
          <p:cNvPicPr>
            <a:picLocks noChangeAspect="1"/>
          </p:cNvPicPr>
          <p:nvPr userDrawn="1"/>
        </p:nvPicPr>
        <p:blipFill>
          <a:blip r:embed="rId11"/>
          <a:stretch>
            <a:fillRect/>
          </a:stretch>
        </p:blipFill>
        <p:spPr>
          <a:xfrm>
            <a:off x="-618564" y="-2762307"/>
            <a:ext cx="12711152" cy="12711152"/>
          </a:xfrm>
          <a:prstGeom prst="rect">
            <a:avLst/>
          </a:prstGeom>
        </p:spPr>
      </p:pic>
      <p:pic>
        <p:nvPicPr>
          <p:cNvPr id="6" name="Picture 5">
            <a:extLst>
              <a:ext uri="{FF2B5EF4-FFF2-40B4-BE49-F238E27FC236}">
                <a16:creationId xmlns:a16="http://schemas.microsoft.com/office/drawing/2014/main" id="{B44572A0-2906-E4F6-DBCB-BC0CFDE88E22}"/>
              </a:ext>
            </a:extLst>
          </p:cNvPr>
          <p:cNvPicPr>
            <a:picLocks noChangeAspect="1"/>
          </p:cNvPicPr>
          <p:nvPr userDrawn="1"/>
        </p:nvPicPr>
        <p:blipFill>
          <a:blip r:embed="rId12"/>
          <a:stretch>
            <a:fillRect/>
          </a:stretch>
        </p:blipFill>
        <p:spPr>
          <a:xfrm>
            <a:off x="7707313" y="5634042"/>
            <a:ext cx="1143000" cy="889000"/>
          </a:xfrm>
          <a:prstGeom prst="rect">
            <a:avLst/>
          </a:prstGeom>
        </p:spPr>
      </p:pic>
      <p:sp>
        <p:nvSpPr>
          <p:cNvPr id="2051" name="Title Placeholder 1">
            <a:extLst>
              <a:ext uri="{FF2B5EF4-FFF2-40B4-BE49-F238E27FC236}">
                <a16:creationId xmlns:a16="http://schemas.microsoft.com/office/drawing/2014/main" id="{A39DE288-1718-02EE-C983-22DB09645E96}"/>
              </a:ext>
            </a:extLst>
          </p:cNvPr>
          <p:cNvSpPr>
            <a:spLocks noGrp="1" noChangeArrowheads="1"/>
          </p:cNvSpPr>
          <p:nvPr>
            <p:ph type="title"/>
          </p:nvPr>
        </p:nvSpPr>
        <p:spPr bwMode="auto">
          <a:xfrm>
            <a:off x="3481136" y="1628859"/>
            <a:ext cx="503421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C8039D80-965D-209A-4064-5EE5CEADE758}"/>
              </a:ext>
            </a:extLst>
          </p:cNvPr>
          <p:cNvSpPr>
            <a:spLocks noGrp="1" noChangeArrowheads="1"/>
          </p:cNvSpPr>
          <p:nvPr>
            <p:ph type="body" idx="1"/>
          </p:nvPr>
        </p:nvSpPr>
        <p:spPr bwMode="auto">
          <a:xfrm>
            <a:off x="3481136" y="3089359"/>
            <a:ext cx="503421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87027132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Lst>
  <p:txStyles>
    <p:titleStyle>
      <a:lvl1pPr algn="l" rtl="0" fontAlgn="base">
        <a:lnSpc>
          <a:spcPct val="90000"/>
        </a:lnSpc>
        <a:spcBef>
          <a:spcPct val="0"/>
        </a:spcBef>
        <a:spcAft>
          <a:spcPct val="0"/>
        </a:spcAft>
        <a:defRPr sz="4400" b="1" i="0" kern="1200">
          <a:solidFill>
            <a:schemeClr val="tx2"/>
          </a:solidFill>
          <a:latin typeface="PP Neue Montreal SemiBold" pitchFamily="2" charset="77"/>
          <a:ea typeface="PP Neue Montreal SemiBold" pitchFamily="2" charset="77"/>
          <a:cs typeface="+mj-cs"/>
        </a:defRPr>
      </a:lvl1pPr>
      <a:lvl2pPr algn="l" rtl="0" fontAlgn="base">
        <a:lnSpc>
          <a:spcPct val="90000"/>
        </a:lnSpc>
        <a:spcBef>
          <a:spcPct val="0"/>
        </a:spcBef>
        <a:spcAft>
          <a:spcPct val="0"/>
        </a:spcAft>
        <a:defRPr sz="4400" b="1">
          <a:solidFill>
            <a:schemeClr val="tx1"/>
          </a:solidFill>
          <a:latin typeface="Helvetica" pitchFamily="2" charset="0"/>
        </a:defRPr>
      </a:lvl2pPr>
      <a:lvl3pPr algn="l" rtl="0" fontAlgn="base">
        <a:lnSpc>
          <a:spcPct val="90000"/>
        </a:lnSpc>
        <a:spcBef>
          <a:spcPct val="0"/>
        </a:spcBef>
        <a:spcAft>
          <a:spcPct val="0"/>
        </a:spcAft>
        <a:defRPr sz="4400" b="1">
          <a:solidFill>
            <a:schemeClr val="tx1"/>
          </a:solidFill>
          <a:latin typeface="Helvetica" pitchFamily="2" charset="0"/>
        </a:defRPr>
      </a:lvl3pPr>
      <a:lvl4pPr algn="l" rtl="0" fontAlgn="base">
        <a:lnSpc>
          <a:spcPct val="90000"/>
        </a:lnSpc>
        <a:spcBef>
          <a:spcPct val="0"/>
        </a:spcBef>
        <a:spcAft>
          <a:spcPct val="0"/>
        </a:spcAft>
        <a:defRPr sz="4400" b="1">
          <a:solidFill>
            <a:schemeClr val="tx1"/>
          </a:solidFill>
          <a:latin typeface="Helvetica" pitchFamily="2" charset="0"/>
        </a:defRPr>
      </a:lvl4pPr>
      <a:lvl5pPr algn="l" rtl="0" fontAlgn="base">
        <a:lnSpc>
          <a:spcPct val="90000"/>
        </a:lnSpc>
        <a:spcBef>
          <a:spcPct val="0"/>
        </a:spcBef>
        <a:spcAft>
          <a:spcPct val="0"/>
        </a:spcAft>
        <a:defRPr sz="4400" b="1">
          <a:solidFill>
            <a:schemeClr val="tx1"/>
          </a:solidFill>
          <a:latin typeface="Helvetica" pitchFamily="2" charset="0"/>
        </a:defRPr>
      </a:lvl5pPr>
      <a:lvl6pPr marL="457200" algn="l" rtl="0" fontAlgn="base">
        <a:lnSpc>
          <a:spcPct val="90000"/>
        </a:lnSpc>
        <a:spcBef>
          <a:spcPct val="0"/>
        </a:spcBef>
        <a:spcAft>
          <a:spcPct val="0"/>
        </a:spcAft>
        <a:defRPr sz="4400" b="1">
          <a:solidFill>
            <a:schemeClr val="tx1"/>
          </a:solidFill>
          <a:latin typeface="Helvetica" pitchFamily="2" charset="0"/>
        </a:defRPr>
      </a:lvl6pPr>
      <a:lvl7pPr marL="914400" algn="l" rtl="0" fontAlgn="base">
        <a:lnSpc>
          <a:spcPct val="90000"/>
        </a:lnSpc>
        <a:spcBef>
          <a:spcPct val="0"/>
        </a:spcBef>
        <a:spcAft>
          <a:spcPct val="0"/>
        </a:spcAft>
        <a:defRPr sz="4400" b="1">
          <a:solidFill>
            <a:schemeClr val="tx1"/>
          </a:solidFill>
          <a:latin typeface="Helvetica" pitchFamily="2" charset="0"/>
        </a:defRPr>
      </a:lvl7pPr>
      <a:lvl8pPr marL="1371600" algn="l" rtl="0" fontAlgn="base">
        <a:lnSpc>
          <a:spcPct val="90000"/>
        </a:lnSpc>
        <a:spcBef>
          <a:spcPct val="0"/>
        </a:spcBef>
        <a:spcAft>
          <a:spcPct val="0"/>
        </a:spcAft>
        <a:defRPr sz="4400" b="1">
          <a:solidFill>
            <a:schemeClr val="tx1"/>
          </a:solidFill>
          <a:latin typeface="Helvetica" pitchFamily="2" charset="0"/>
        </a:defRPr>
      </a:lvl8pPr>
      <a:lvl9pPr marL="1828800" algn="l" rtl="0" fontAlgn="base">
        <a:lnSpc>
          <a:spcPct val="90000"/>
        </a:lnSpc>
        <a:spcBef>
          <a:spcPct val="0"/>
        </a:spcBef>
        <a:spcAft>
          <a:spcPct val="0"/>
        </a:spcAft>
        <a:defRPr sz="4400" b="1">
          <a:solidFill>
            <a:schemeClr val="tx1"/>
          </a:solidFill>
          <a:latin typeface="Helvetica" pitchFamily="2" charset="0"/>
        </a:defRPr>
      </a:lvl9pPr>
    </p:titleStyle>
    <p:bodyStyle>
      <a:lvl1pPr marL="228600" indent="-228600" algn="l" rtl="0" fontAlgn="base">
        <a:lnSpc>
          <a:spcPct val="90000"/>
        </a:lnSpc>
        <a:spcBef>
          <a:spcPts val="1000"/>
        </a:spcBef>
        <a:spcAft>
          <a:spcPct val="0"/>
        </a:spcAft>
        <a:buFont typeface="Wingdings" pitchFamily="2" charset="2"/>
        <a:buChar char="§"/>
        <a:defRPr sz="2800" b="0" i="0" kern="1200">
          <a:solidFill>
            <a:schemeClr val="tx1"/>
          </a:solidFill>
          <a:latin typeface="PP Neue Montreal" pitchFamily="2" charset="77"/>
          <a:ea typeface="PP Neue Montreal" pitchFamily="2" charset="77"/>
          <a:cs typeface="+mn-cs"/>
        </a:defRPr>
      </a:lvl1pPr>
      <a:lvl2pPr marL="685800" indent="-228600" algn="l" rtl="0" fontAlgn="base">
        <a:lnSpc>
          <a:spcPct val="90000"/>
        </a:lnSpc>
        <a:spcBef>
          <a:spcPts val="500"/>
        </a:spcBef>
        <a:spcAft>
          <a:spcPct val="0"/>
        </a:spcAft>
        <a:buFont typeface="Wingdings" pitchFamily="2" charset="2"/>
        <a:buChar char="§"/>
        <a:defRPr sz="2400" b="0" i="0" kern="1200">
          <a:solidFill>
            <a:schemeClr val="tx1"/>
          </a:solidFill>
          <a:latin typeface="PP Neue Montreal" pitchFamily="2" charset="77"/>
          <a:ea typeface="PP Neue Montreal" pitchFamily="2" charset="77"/>
          <a:cs typeface="+mn-cs"/>
        </a:defRPr>
      </a:lvl2pPr>
      <a:lvl3pPr marL="1143000" indent="-228600" algn="l" rtl="0" fontAlgn="base">
        <a:lnSpc>
          <a:spcPct val="90000"/>
        </a:lnSpc>
        <a:spcBef>
          <a:spcPts val="500"/>
        </a:spcBef>
        <a:spcAft>
          <a:spcPct val="0"/>
        </a:spcAft>
        <a:buFont typeface="Wingdings" pitchFamily="2" charset="2"/>
        <a:buChar char="§"/>
        <a:defRPr sz="2000" b="0" i="0" kern="1200">
          <a:solidFill>
            <a:schemeClr val="tx1"/>
          </a:solidFill>
          <a:latin typeface="PP Neue Montreal" pitchFamily="2" charset="77"/>
          <a:ea typeface="PP Neue Montreal" pitchFamily="2" charset="77"/>
          <a:cs typeface="+mn-cs"/>
        </a:defRPr>
      </a:lvl3pPr>
      <a:lvl4pPr marL="1600200" indent="-228600" algn="l" rtl="0" fontAlgn="base">
        <a:lnSpc>
          <a:spcPct val="90000"/>
        </a:lnSpc>
        <a:spcBef>
          <a:spcPts val="500"/>
        </a:spcBef>
        <a:spcAft>
          <a:spcPct val="0"/>
        </a:spcAft>
        <a:buFont typeface="Wingdings" pitchFamily="2" charset="2"/>
        <a:buChar char="§"/>
        <a:defRPr b="0" i="0" kern="1200">
          <a:solidFill>
            <a:schemeClr val="tx1"/>
          </a:solidFill>
          <a:latin typeface="PP Neue Montreal" pitchFamily="2" charset="77"/>
          <a:ea typeface="PP Neue Montreal" pitchFamily="2" charset="77"/>
          <a:cs typeface="+mn-cs"/>
        </a:defRPr>
      </a:lvl4pPr>
      <a:lvl5pPr marL="2057400" indent="-228600" algn="l" rtl="0" fontAlgn="base">
        <a:lnSpc>
          <a:spcPct val="90000"/>
        </a:lnSpc>
        <a:spcBef>
          <a:spcPts val="500"/>
        </a:spcBef>
        <a:spcAft>
          <a:spcPct val="0"/>
        </a:spcAft>
        <a:buFont typeface="Wingdings" pitchFamily="2" charset="2"/>
        <a:buChar char="§"/>
        <a:defRPr b="0" i="0" kern="1200">
          <a:solidFill>
            <a:schemeClr val="tx1"/>
          </a:solidFill>
          <a:latin typeface="PP Neue Montreal" pitchFamily="2" charset="77"/>
          <a:ea typeface="PP Neue Montreal"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19E77C-647A-FBE6-C660-9FEE90B68FD9}"/>
              </a:ext>
            </a:extLst>
          </p:cNvPr>
          <p:cNvPicPr>
            <a:picLocks noChangeAspect="1"/>
          </p:cNvPicPr>
          <p:nvPr userDrawn="1"/>
        </p:nvPicPr>
        <p:blipFill>
          <a:blip r:embed="rId10"/>
          <a:stretch>
            <a:fillRect/>
          </a:stretch>
        </p:blipFill>
        <p:spPr>
          <a:xfrm>
            <a:off x="0" y="4305300"/>
            <a:ext cx="6769100" cy="2552700"/>
          </a:xfrm>
          <a:prstGeom prst="rect">
            <a:avLst/>
          </a:prstGeom>
        </p:spPr>
      </p:pic>
      <p:pic>
        <p:nvPicPr>
          <p:cNvPr id="5" name="Picture 4">
            <a:extLst>
              <a:ext uri="{FF2B5EF4-FFF2-40B4-BE49-F238E27FC236}">
                <a16:creationId xmlns:a16="http://schemas.microsoft.com/office/drawing/2014/main" id="{76426319-C737-707D-B534-969EAE7FD6D1}"/>
              </a:ext>
            </a:extLst>
          </p:cNvPr>
          <p:cNvPicPr>
            <a:picLocks noChangeAspect="1"/>
          </p:cNvPicPr>
          <p:nvPr userDrawn="1"/>
        </p:nvPicPr>
        <p:blipFill>
          <a:blip r:embed="rId11"/>
          <a:stretch>
            <a:fillRect/>
          </a:stretch>
        </p:blipFill>
        <p:spPr>
          <a:xfrm>
            <a:off x="374650" y="6192751"/>
            <a:ext cx="1782141" cy="352511"/>
          </a:xfrm>
          <a:prstGeom prst="rect">
            <a:avLst/>
          </a:prstGeom>
        </p:spPr>
      </p:pic>
      <p:sp>
        <p:nvSpPr>
          <p:cNvPr id="5123" name="Title Placeholder 1">
            <a:extLst>
              <a:ext uri="{FF2B5EF4-FFF2-40B4-BE49-F238E27FC236}">
                <a16:creationId xmlns:a16="http://schemas.microsoft.com/office/drawing/2014/main" id="{4D6D2405-860B-4F8A-6FBE-3BB020863982}"/>
              </a:ext>
            </a:extLst>
          </p:cNvPr>
          <p:cNvSpPr>
            <a:spLocks noGrp="1" noChangeArrowheads="1"/>
          </p:cNvSpPr>
          <p:nvPr>
            <p:ph type="title"/>
          </p:nvPr>
        </p:nvSpPr>
        <p:spPr bwMode="auto">
          <a:xfrm>
            <a:off x="374649" y="854283"/>
            <a:ext cx="827239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Text Placeholder 2">
            <a:extLst>
              <a:ext uri="{FF2B5EF4-FFF2-40B4-BE49-F238E27FC236}">
                <a16:creationId xmlns:a16="http://schemas.microsoft.com/office/drawing/2014/main" id="{66ABC593-933A-194F-A9CB-D4B31E01412F}"/>
              </a:ext>
            </a:extLst>
          </p:cNvPr>
          <p:cNvSpPr>
            <a:spLocks noGrp="1" noChangeArrowheads="1"/>
          </p:cNvSpPr>
          <p:nvPr>
            <p:ph type="body" idx="1"/>
          </p:nvPr>
        </p:nvSpPr>
        <p:spPr bwMode="auto">
          <a:xfrm>
            <a:off x="374649" y="2314783"/>
            <a:ext cx="8272393" cy="355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1">
            <a:extLst>
              <a:ext uri="{FF2B5EF4-FFF2-40B4-BE49-F238E27FC236}">
                <a16:creationId xmlns:a16="http://schemas.microsoft.com/office/drawing/2014/main" id="{A53BDFFA-0BDB-0806-4661-1E53806E9F2D}"/>
              </a:ext>
            </a:extLst>
          </p:cNvPr>
          <p:cNvSpPr/>
          <p:nvPr userDrawn="1"/>
        </p:nvSpPr>
        <p:spPr>
          <a:xfrm rot="16200000">
            <a:off x="4268857" y="-4259265"/>
            <a:ext cx="606287" cy="9144001"/>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F5EB0DA-76E0-4CC9-8D8F-AA35B6212B70}"/>
              </a:ext>
            </a:extLst>
          </p:cNvPr>
          <p:cNvPicPr>
            <a:picLocks noChangeAspect="1"/>
          </p:cNvPicPr>
          <p:nvPr userDrawn="1"/>
        </p:nvPicPr>
        <p:blipFill>
          <a:blip r:embed="rId12"/>
          <a:stretch>
            <a:fillRect/>
          </a:stretch>
        </p:blipFill>
        <p:spPr>
          <a:xfrm rot="16200000">
            <a:off x="1644650" y="-1103315"/>
            <a:ext cx="292100" cy="2832100"/>
          </a:xfrm>
          <a:prstGeom prst="rect">
            <a:avLst/>
          </a:prstGeom>
        </p:spPr>
      </p:pic>
    </p:spTree>
    <p:extLst>
      <p:ext uri="{BB962C8B-B14F-4D97-AF65-F5344CB8AC3E}">
        <p14:creationId xmlns:p14="http://schemas.microsoft.com/office/powerpoint/2010/main" val="3102700577"/>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Lst>
  <p:txStyles>
    <p:titleStyle>
      <a:lvl1pPr algn="l" rtl="0" fontAlgn="base">
        <a:lnSpc>
          <a:spcPct val="90000"/>
        </a:lnSpc>
        <a:spcBef>
          <a:spcPct val="0"/>
        </a:spcBef>
        <a:spcAft>
          <a:spcPct val="0"/>
        </a:spcAft>
        <a:defRPr sz="4400" b="1" i="0" kern="1200">
          <a:solidFill>
            <a:schemeClr val="tx1"/>
          </a:solidFill>
          <a:latin typeface="PP Neue Montreal SemiBold" pitchFamily="2" charset="77"/>
          <a:ea typeface="PP Neue Montreal SemiBold" pitchFamily="2" charset="77"/>
          <a:cs typeface="+mj-cs"/>
        </a:defRPr>
      </a:lvl1pPr>
      <a:lvl2pPr algn="l" rtl="0" fontAlgn="base">
        <a:lnSpc>
          <a:spcPct val="90000"/>
        </a:lnSpc>
        <a:spcBef>
          <a:spcPct val="0"/>
        </a:spcBef>
        <a:spcAft>
          <a:spcPct val="0"/>
        </a:spcAft>
        <a:defRPr sz="4400">
          <a:solidFill>
            <a:schemeClr val="tx1"/>
          </a:solidFill>
          <a:latin typeface="Helvetica" pitchFamily="2" charset="0"/>
        </a:defRPr>
      </a:lvl2pPr>
      <a:lvl3pPr algn="l" rtl="0" fontAlgn="base">
        <a:lnSpc>
          <a:spcPct val="90000"/>
        </a:lnSpc>
        <a:spcBef>
          <a:spcPct val="0"/>
        </a:spcBef>
        <a:spcAft>
          <a:spcPct val="0"/>
        </a:spcAft>
        <a:defRPr sz="4400">
          <a:solidFill>
            <a:schemeClr val="tx1"/>
          </a:solidFill>
          <a:latin typeface="Helvetica" pitchFamily="2" charset="0"/>
        </a:defRPr>
      </a:lvl3pPr>
      <a:lvl4pPr algn="l" rtl="0" fontAlgn="base">
        <a:lnSpc>
          <a:spcPct val="90000"/>
        </a:lnSpc>
        <a:spcBef>
          <a:spcPct val="0"/>
        </a:spcBef>
        <a:spcAft>
          <a:spcPct val="0"/>
        </a:spcAft>
        <a:defRPr sz="4400">
          <a:solidFill>
            <a:schemeClr val="tx1"/>
          </a:solidFill>
          <a:latin typeface="Helvetica" pitchFamily="2" charset="0"/>
        </a:defRPr>
      </a:lvl4pPr>
      <a:lvl5pPr algn="l" rtl="0" fontAlgn="base">
        <a:lnSpc>
          <a:spcPct val="90000"/>
        </a:lnSpc>
        <a:spcBef>
          <a:spcPct val="0"/>
        </a:spcBef>
        <a:spcAft>
          <a:spcPct val="0"/>
        </a:spcAft>
        <a:defRPr sz="4400">
          <a:solidFill>
            <a:schemeClr val="tx1"/>
          </a:solidFill>
          <a:latin typeface="Helvetica" pitchFamily="2" charset="0"/>
        </a:defRPr>
      </a:lvl5pPr>
      <a:lvl6pPr marL="457200" algn="l" rtl="0" fontAlgn="base">
        <a:lnSpc>
          <a:spcPct val="90000"/>
        </a:lnSpc>
        <a:spcBef>
          <a:spcPct val="0"/>
        </a:spcBef>
        <a:spcAft>
          <a:spcPct val="0"/>
        </a:spcAft>
        <a:defRPr sz="4400">
          <a:solidFill>
            <a:schemeClr val="tx1"/>
          </a:solidFill>
          <a:latin typeface="Helvetica" pitchFamily="2" charset="0"/>
        </a:defRPr>
      </a:lvl6pPr>
      <a:lvl7pPr marL="914400" algn="l" rtl="0" fontAlgn="base">
        <a:lnSpc>
          <a:spcPct val="90000"/>
        </a:lnSpc>
        <a:spcBef>
          <a:spcPct val="0"/>
        </a:spcBef>
        <a:spcAft>
          <a:spcPct val="0"/>
        </a:spcAft>
        <a:defRPr sz="4400">
          <a:solidFill>
            <a:schemeClr val="tx1"/>
          </a:solidFill>
          <a:latin typeface="Helvetica" pitchFamily="2" charset="0"/>
        </a:defRPr>
      </a:lvl7pPr>
      <a:lvl8pPr marL="1371600" algn="l" rtl="0" fontAlgn="base">
        <a:lnSpc>
          <a:spcPct val="90000"/>
        </a:lnSpc>
        <a:spcBef>
          <a:spcPct val="0"/>
        </a:spcBef>
        <a:spcAft>
          <a:spcPct val="0"/>
        </a:spcAft>
        <a:defRPr sz="4400">
          <a:solidFill>
            <a:schemeClr val="tx1"/>
          </a:solidFill>
          <a:latin typeface="Helvetica" pitchFamily="2" charset="0"/>
        </a:defRPr>
      </a:lvl8pPr>
      <a:lvl9pPr marL="1828800" algn="l" rtl="0" fontAlgn="base">
        <a:lnSpc>
          <a:spcPct val="90000"/>
        </a:lnSpc>
        <a:spcBef>
          <a:spcPct val="0"/>
        </a:spcBef>
        <a:spcAft>
          <a:spcPct val="0"/>
        </a:spcAft>
        <a:defRPr sz="4400">
          <a:solidFill>
            <a:schemeClr val="tx1"/>
          </a:solidFill>
          <a:latin typeface="Helvetica" pitchFamily="2"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b="0" i="0" kern="1200">
          <a:solidFill>
            <a:schemeClr val="tx1"/>
          </a:solidFill>
          <a:latin typeface="PP Neue Montreal Medium" pitchFamily="2" charset="77"/>
          <a:ea typeface="PP Neue Montreal Medium" pitchFamily="2" charset="77"/>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i="0" kern="1200">
          <a:solidFill>
            <a:schemeClr val="tx1"/>
          </a:solidFill>
          <a:latin typeface="PP Neue Montreal Medium" pitchFamily="2" charset="77"/>
          <a:ea typeface="PP Neue Montreal Medium" pitchFamily="2" charset="77"/>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i="0" kern="1200">
          <a:solidFill>
            <a:schemeClr val="tx1"/>
          </a:solidFill>
          <a:latin typeface="PP Neue Montreal Medium" pitchFamily="2" charset="77"/>
          <a:ea typeface="PP Neue Montreal Medium" pitchFamily="2" charset="77"/>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i="0" kern="1200">
          <a:solidFill>
            <a:schemeClr val="tx1"/>
          </a:solidFill>
          <a:latin typeface="PP Neue Montreal Medium" pitchFamily="2" charset="77"/>
          <a:ea typeface="PP Neue Montreal Medium" pitchFamily="2" charset="77"/>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i="0" kern="1200">
          <a:solidFill>
            <a:schemeClr val="tx1"/>
          </a:solidFill>
          <a:latin typeface="PP Neue Montreal Medium" pitchFamily="2" charset="77"/>
          <a:ea typeface="PP Neue Montreal Medium"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DE2483-E1A5-94CA-16BF-E186F6609103}"/>
              </a:ext>
            </a:extLst>
          </p:cNvPr>
          <p:cNvPicPr>
            <a:picLocks noChangeAspect="1"/>
          </p:cNvPicPr>
          <p:nvPr userDrawn="1"/>
        </p:nvPicPr>
        <p:blipFill>
          <a:blip r:embed="rId10"/>
          <a:stretch>
            <a:fillRect/>
          </a:stretch>
        </p:blipFill>
        <p:spPr>
          <a:xfrm>
            <a:off x="0" y="4288509"/>
            <a:ext cx="6769100" cy="2552700"/>
          </a:xfrm>
          <a:prstGeom prst="rect">
            <a:avLst/>
          </a:prstGeom>
        </p:spPr>
      </p:pic>
      <p:sp>
        <p:nvSpPr>
          <p:cNvPr id="5123" name="Title Placeholder 1">
            <a:extLst>
              <a:ext uri="{FF2B5EF4-FFF2-40B4-BE49-F238E27FC236}">
                <a16:creationId xmlns:a16="http://schemas.microsoft.com/office/drawing/2014/main" id="{4D6D2405-860B-4F8A-6FBE-3BB020863982}"/>
              </a:ext>
            </a:extLst>
          </p:cNvPr>
          <p:cNvSpPr>
            <a:spLocks noGrp="1" noChangeArrowheads="1"/>
          </p:cNvSpPr>
          <p:nvPr>
            <p:ph type="title"/>
          </p:nvPr>
        </p:nvSpPr>
        <p:spPr bwMode="auto">
          <a:xfrm>
            <a:off x="374650" y="1074495"/>
            <a:ext cx="8361846"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Text Placeholder 2">
            <a:extLst>
              <a:ext uri="{FF2B5EF4-FFF2-40B4-BE49-F238E27FC236}">
                <a16:creationId xmlns:a16="http://schemas.microsoft.com/office/drawing/2014/main" id="{66ABC593-933A-194F-A9CB-D4B31E01412F}"/>
              </a:ext>
            </a:extLst>
          </p:cNvPr>
          <p:cNvSpPr>
            <a:spLocks noGrp="1" noChangeArrowheads="1"/>
          </p:cNvSpPr>
          <p:nvPr>
            <p:ph type="body" idx="1"/>
          </p:nvPr>
        </p:nvSpPr>
        <p:spPr bwMode="auto">
          <a:xfrm>
            <a:off x="374650" y="2400058"/>
            <a:ext cx="8361846" cy="338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4" name="Picture 3">
            <a:extLst>
              <a:ext uri="{FF2B5EF4-FFF2-40B4-BE49-F238E27FC236}">
                <a16:creationId xmlns:a16="http://schemas.microsoft.com/office/drawing/2014/main" id="{B78EE6A8-2CB1-3A15-6472-24C80EA83F6A}"/>
              </a:ext>
            </a:extLst>
          </p:cNvPr>
          <p:cNvPicPr>
            <a:picLocks noChangeAspect="1"/>
          </p:cNvPicPr>
          <p:nvPr userDrawn="1"/>
        </p:nvPicPr>
        <p:blipFill>
          <a:blip r:embed="rId11"/>
          <a:stretch>
            <a:fillRect/>
          </a:stretch>
        </p:blipFill>
        <p:spPr>
          <a:xfrm>
            <a:off x="3302276" y="254855"/>
            <a:ext cx="2539448" cy="499208"/>
          </a:xfrm>
          <a:prstGeom prst="rect">
            <a:avLst/>
          </a:prstGeom>
        </p:spPr>
      </p:pic>
      <p:pic>
        <p:nvPicPr>
          <p:cNvPr id="6" name="Picture 5">
            <a:extLst>
              <a:ext uri="{FF2B5EF4-FFF2-40B4-BE49-F238E27FC236}">
                <a16:creationId xmlns:a16="http://schemas.microsoft.com/office/drawing/2014/main" id="{B33CF47D-D10D-4B19-A5E5-1DCA44B6022A}"/>
              </a:ext>
            </a:extLst>
          </p:cNvPr>
          <p:cNvPicPr>
            <a:picLocks noChangeAspect="1"/>
          </p:cNvPicPr>
          <p:nvPr userDrawn="1"/>
        </p:nvPicPr>
        <p:blipFill>
          <a:blip r:embed="rId12"/>
          <a:stretch>
            <a:fillRect/>
          </a:stretch>
        </p:blipFill>
        <p:spPr>
          <a:xfrm>
            <a:off x="2534805" y="6103937"/>
            <a:ext cx="4041536" cy="416840"/>
          </a:xfrm>
          <a:prstGeom prst="rect">
            <a:avLst/>
          </a:prstGeom>
        </p:spPr>
      </p:pic>
      <p:pic>
        <p:nvPicPr>
          <p:cNvPr id="7" name="Picture 6">
            <a:extLst>
              <a:ext uri="{FF2B5EF4-FFF2-40B4-BE49-F238E27FC236}">
                <a16:creationId xmlns:a16="http://schemas.microsoft.com/office/drawing/2014/main" id="{5EAFB124-CDCF-FE93-C31C-3FD069614920}"/>
              </a:ext>
            </a:extLst>
          </p:cNvPr>
          <p:cNvPicPr>
            <a:picLocks noChangeAspect="1"/>
          </p:cNvPicPr>
          <p:nvPr userDrawn="1"/>
        </p:nvPicPr>
        <p:blipFill>
          <a:blip r:embed="rId13"/>
          <a:stretch>
            <a:fillRect/>
          </a:stretch>
        </p:blipFill>
        <p:spPr>
          <a:xfrm>
            <a:off x="7080276" y="4789004"/>
            <a:ext cx="1752600" cy="1752600"/>
          </a:xfrm>
          <a:prstGeom prst="rect">
            <a:avLst/>
          </a:prstGeom>
        </p:spPr>
      </p:pic>
    </p:spTree>
    <p:extLst>
      <p:ext uri="{BB962C8B-B14F-4D97-AF65-F5344CB8AC3E}">
        <p14:creationId xmlns:p14="http://schemas.microsoft.com/office/powerpoint/2010/main" val="3138248926"/>
      </p:ext>
    </p:extLst>
  </p:cSld>
  <p:clrMap bg1="dk1" tx1="lt1" bg2="dk2" tx2="lt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Lst>
  <p:txStyles>
    <p:titleStyle>
      <a:lvl1pPr algn="l" rtl="0" fontAlgn="base">
        <a:lnSpc>
          <a:spcPct val="90000"/>
        </a:lnSpc>
        <a:spcBef>
          <a:spcPct val="0"/>
        </a:spcBef>
        <a:spcAft>
          <a:spcPct val="0"/>
        </a:spcAft>
        <a:defRPr sz="4400" b="1" i="0" kern="1200">
          <a:solidFill>
            <a:schemeClr val="accent2"/>
          </a:solidFill>
          <a:latin typeface="PP Neue Montreal" pitchFamily="2" charset="77"/>
          <a:ea typeface="PP Neue Montreal" pitchFamily="2" charset="77"/>
          <a:cs typeface="+mj-cs"/>
        </a:defRPr>
      </a:lvl1pPr>
      <a:lvl2pPr algn="l" rtl="0" fontAlgn="base">
        <a:lnSpc>
          <a:spcPct val="90000"/>
        </a:lnSpc>
        <a:spcBef>
          <a:spcPct val="0"/>
        </a:spcBef>
        <a:spcAft>
          <a:spcPct val="0"/>
        </a:spcAft>
        <a:defRPr sz="4400">
          <a:solidFill>
            <a:schemeClr val="tx1"/>
          </a:solidFill>
          <a:latin typeface="Helvetica" pitchFamily="2" charset="0"/>
        </a:defRPr>
      </a:lvl2pPr>
      <a:lvl3pPr algn="l" rtl="0" fontAlgn="base">
        <a:lnSpc>
          <a:spcPct val="90000"/>
        </a:lnSpc>
        <a:spcBef>
          <a:spcPct val="0"/>
        </a:spcBef>
        <a:spcAft>
          <a:spcPct val="0"/>
        </a:spcAft>
        <a:defRPr sz="4400">
          <a:solidFill>
            <a:schemeClr val="tx1"/>
          </a:solidFill>
          <a:latin typeface="Helvetica" pitchFamily="2" charset="0"/>
        </a:defRPr>
      </a:lvl3pPr>
      <a:lvl4pPr algn="l" rtl="0" fontAlgn="base">
        <a:lnSpc>
          <a:spcPct val="90000"/>
        </a:lnSpc>
        <a:spcBef>
          <a:spcPct val="0"/>
        </a:spcBef>
        <a:spcAft>
          <a:spcPct val="0"/>
        </a:spcAft>
        <a:defRPr sz="4400">
          <a:solidFill>
            <a:schemeClr val="tx1"/>
          </a:solidFill>
          <a:latin typeface="Helvetica" pitchFamily="2" charset="0"/>
        </a:defRPr>
      </a:lvl4pPr>
      <a:lvl5pPr algn="l" rtl="0" fontAlgn="base">
        <a:lnSpc>
          <a:spcPct val="90000"/>
        </a:lnSpc>
        <a:spcBef>
          <a:spcPct val="0"/>
        </a:spcBef>
        <a:spcAft>
          <a:spcPct val="0"/>
        </a:spcAft>
        <a:defRPr sz="4400">
          <a:solidFill>
            <a:schemeClr val="tx1"/>
          </a:solidFill>
          <a:latin typeface="Helvetica" pitchFamily="2" charset="0"/>
        </a:defRPr>
      </a:lvl5pPr>
      <a:lvl6pPr marL="457200" algn="l" rtl="0" fontAlgn="base">
        <a:lnSpc>
          <a:spcPct val="90000"/>
        </a:lnSpc>
        <a:spcBef>
          <a:spcPct val="0"/>
        </a:spcBef>
        <a:spcAft>
          <a:spcPct val="0"/>
        </a:spcAft>
        <a:defRPr sz="4400">
          <a:solidFill>
            <a:schemeClr val="tx1"/>
          </a:solidFill>
          <a:latin typeface="Helvetica" pitchFamily="2" charset="0"/>
        </a:defRPr>
      </a:lvl6pPr>
      <a:lvl7pPr marL="914400" algn="l" rtl="0" fontAlgn="base">
        <a:lnSpc>
          <a:spcPct val="90000"/>
        </a:lnSpc>
        <a:spcBef>
          <a:spcPct val="0"/>
        </a:spcBef>
        <a:spcAft>
          <a:spcPct val="0"/>
        </a:spcAft>
        <a:defRPr sz="4400">
          <a:solidFill>
            <a:schemeClr val="tx1"/>
          </a:solidFill>
          <a:latin typeface="Helvetica" pitchFamily="2" charset="0"/>
        </a:defRPr>
      </a:lvl7pPr>
      <a:lvl8pPr marL="1371600" algn="l" rtl="0" fontAlgn="base">
        <a:lnSpc>
          <a:spcPct val="90000"/>
        </a:lnSpc>
        <a:spcBef>
          <a:spcPct val="0"/>
        </a:spcBef>
        <a:spcAft>
          <a:spcPct val="0"/>
        </a:spcAft>
        <a:defRPr sz="4400">
          <a:solidFill>
            <a:schemeClr val="tx1"/>
          </a:solidFill>
          <a:latin typeface="Helvetica" pitchFamily="2" charset="0"/>
        </a:defRPr>
      </a:lvl8pPr>
      <a:lvl9pPr marL="1828800" algn="l" rtl="0" fontAlgn="base">
        <a:lnSpc>
          <a:spcPct val="90000"/>
        </a:lnSpc>
        <a:spcBef>
          <a:spcPct val="0"/>
        </a:spcBef>
        <a:spcAft>
          <a:spcPct val="0"/>
        </a:spcAft>
        <a:defRPr sz="4400">
          <a:solidFill>
            <a:schemeClr val="tx1"/>
          </a:solidFill>
          <a:latin typeface="Helvetica" pitchFamily="2"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b="0" i="0" kern="1200">
          <a:solidFill>
            <a:schemeClr val="tx1"/>
          </a:solidFill>
          <a:latin typeface="PP Neue Montreal" pitchFamily="2" charset="77"/>
          <a:ea typeface="PP Neue Montreal" pitchFamily="2" charset="77"/>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i="0" kern="1200">
          <a:solidFill>
            <a:schemeClr val="tx1"/>
          </a:solidFill>
          <a:latin typeface="PP Neue Montreal" pitchFamily="2" charset="77"/>
          <a:ea typeface="PP Neue Montreal" pitchFamily="2" charset="77"/>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i="0" kern="1200">
          <a:solidFill>
            <a:schemeClr val="tx1"/>
          </a:solidFill>
          <a:latin typeface="PP Neue Montreal" pitchFamily="2" charset="77"/>
          <a:ea typeface="PP Neue Montreal" pitchFamily="2" charset="77"/>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i="0" kern="1200">
          <a:solidFill>
            <a:schemeClr val="tx1"/>
          </a:solidFill>
          <a:latin typeface="PP Neue Montreal" pitchFamily="2" charset="77"/>
          <a:ea typeface="PP Neue Montreal" pitchFamily="2" charset="77"/>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i="0" kern="1200">
          <a:solidFill>
            <a:schemeClr val="tx1"/>
          </a:solidFill>
          <a:latin typeface="PP Neue Montreal" pitchFamily="2" charset="77"/>
          <a:ea typeface="PP Neue Montreal"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1" name="Title Placeholder 1">
            <a:extLst>
              <a:ext uri="{FF2B5EF4-FFF2-40B4-BE49-F238E27FC236}">
                <a16:creationId xmlns:a16="http://schemas.microsoft.com/office/drawing/2014/main" id="{A39DE288-1718-02EE-C983-22DB09645E96}"/>
              </a:ext>
            </a:extLst>
          </p:cNvPr>
          <p:cNvSpPr>
            <a:spLocks noGrp="1" noChangeArrowheads="1"/>
          </p:cNvSpPr>
          <p:nvPr>
            <p:ph type="title"/>
          </p:nvPr>
        </p:nvSpPr>
        <p:spPr bwMode="auto">
          <a:xfrm>
            <a:off x="268270" y="1628859"/>
            <a:ext cx="604109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C8039D80-965D-209A-4064-5EE5CEADE758}"/>
              </a:ext>
            </a:extLst>
          </p:cNvPr>
          <p:cNvSpPr>
            <a:spLocks noGrp="1" noChangeArrowheads="1"/>
          </p:cNvSpPr>
          <p:nvPr>
            <p:ph type="body" idx="1"/>
          </p:nvPr>
        </p:nvSpPr>
        <p:spPr bwMode="auto">
          <a:xfrm>
            <a:off x="268270" y="3089359"/>
            <a:ext cx="604109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3" name="Picture 2">
            <a:extLst>
              <a:ext uri="{FF2B5EF4-FFF2-40B4-BE49-F238E27FC236}">
                <a16:creationId xmlns:a16="http://schemas.microsoft.com/office/drawing/2014/main" id="{6342A3BA-2DE5-4BBC-91DD-EE1F699E467A}"/>
              </a:ext>
            </a:extLst>
          </p:cNvPr>
          <p:cNvPicPr>
            <a:picLocks noChangeAspect="1"/>
          </p:cNvPicPr>
          <p:nvPr userDrawn="1"/>
        </p:nvPicPr>
        <p:blipFill>
          <a:blip r:embed="rId11"/>
          <a:stretch>
            <a:fillRect/>
          </a:stretch>
        </p:blipFill>
        <p:spPr>
          <a:xfrm>
            <a:off x="4432300" y="2116889"/>
            <a:ext cx="4711700" cy="4711700"/>
          </a:xfrm>
          <a:prstGeom prst="rect">
            <a:avLst/>
          </a:prstGeom>
        </p:spPr>
      </p:pic>
      <p:sp>
        <p:nvSpPr>
          <p:cNvPr id="5" name="Picture Placeholder 2">
            <a:extLst>
              <a:ext uri="{FF2B5EF4-FFF2-40B4-BE49-F238E27FC236}">
                <a16:creationId xmlns:a16="http://schemas.microsoft.com/office/drawing/2014/main" id="{5AB020D6-E863-19A4-D2A3-12FA7D28C219}"/>
              </a:ext>
            </a:extLst>
          </p:cNvPr>
          <p:cNvSpPr txBox="1">
            <a:spLocks noChangeAspect="1"/>
          </p:cNvSpPr>
          <p:nvPr userDrawn="1"/>
        </p:nvSpPr>
        <p:spPr>
          <a:xfrm>
            <a:off x="7251192" y="4928616"/>
            <a:ext cx="950976" cy="969264"/>
          </a:xfrm>
          <a:prstGeom prst="rect">
            <a:avLst/>
          </a:prstGeom>
        </p:spPr>
        <p:txBody>
          <a:bodyPr rtlCol="0">
            <a:normAutofit/>
          </a:bodyPr>
          <a:lstStyle>
            <a:lvl1pPr marL="0" indent="0" algn="l" rtl="0" fontAlgn="base">
              <a:lnSpc>
                <a:spcPct val="90000"/>
              </a:lnSpc>
              <a:spcBef>
                <a:spcPts val="1000"/>
              </a:spcBef>
              <a:spcAft>
                <a:spcPct val="0"/>
              </a:spcAft>
              <a:buFont typeface="Arial" panose="020B0604020202020204" pitchFamily="34" charset="0"/>
              <a:buNone/>
              <a:defRPr sz="3200" kern="1200">
                <a:solidFill>
                  <a:schemeClr val="bg1"/>
                </a:solidFill>
                <a:latin typeface="Helvetica" pitchFamily="2"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800" kern="1200">
                <a:solidFill>
                  <a:schemeClr val="bg1"/>
                </a:solidFill>
                <a:latin typeface="Helvetica" pitchFamily="2" charset="0"/>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400" kern="1200">
                <a:solidFill>
                  <a:schemeClr val="bg1"/>
                </a:solidFill>
                <a:latin typeface="Helvetica" pitchFamily="2" charset="0"/>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sz="2000" kern="1200">
                <a:solidFill>
                  <a:schemeClr val="bg1"/>
                </a:solidFill>
                <a:latin typeface="Helvetica" pitchFamily="2" charset="0"/>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sz="2000" kern="1200">
                <a:solidFill>
                  <a:schemeClr val="bg1"/>
                </a:solidFill>
                <a:latin typeface="Helvetica"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defTabSz="914400" eaLnBrk="1" hangingPunct="1"/>
            <a:r>
              <a:rPr lang="en-US" sz="1200"/>
              <a:t>Click icon to add picture</a:t>
            </a:r>
          </a:p>
        </p:txBody>
      </p:sp>
      <p:pic>
        <p:nvPicPr>
          <p:cNvPr id="6" name="Picture 5">
            <a:extLst>
              <a:ext uri="{FF2B5EF4-FFF2-40B4-BE49-F238E27FC236}">
                <a16:creationId xmlns:a16="http://schemas.microsoft.com/office/drawing/2014/main" id="{5D8B6C18-2095-8EA1-81F1-79BB9055A23B}"/>
              </a:ext>
            </a:extLst>
          </p:cNvPr>
          <p:cNvPicPr>
            <a:picLocks noChangeAspect="1"/>
          </p:cNvPicPr>
          <p:nvPr userDrawn="1"/>
        </p:nvPicPr>
        <p:blipFill>
          <a:blip r:embed="rId12"/>
          <a:stretch>
            <a:fillRect/>
          </a:stretch>
        </p:blipFill>
        <p:spPr>
          <a:xfrm>
            <a:off x="178354" y="5865611"/>
            <a:ext cx="952500" cy="800100"/>
          </a:xfrm>
          <a:prstGeom prst="rect">
            <a:avLst/>
          </a:prstGeom>
        </p:spPr>
      </p:pic>
      <p:sp>
        <p:nvSpPr>
          <p:cNvPr id="7" name="Picture Placeholder 2">
            <a:extLst>
              <a:ext uri="{FF2B5EF4-FFF2-40B4-BE49-F238E27FC236}">
                <a16:creationId xmlns:a16="http://schemas.microsoft.com/office/drawing/2014/main" id="{55D9B00E-5362-D069-2300-3AFC15D6C3D8}"/>
              </a:ext>
            </a:extLst>
          </p:cNvPr>
          <p:cNvSpPr txBox="1">
            <a:spLocks/>
          </p:cNvSpPr>
          <p:nvPr userDrawn="1"/>
        </p:nvSpPr>
        <p:spPr>
          <a:xfrm>
            <a:off x="7251192" y="4946904"/>
            <a:ext cx="950976" cy="950976"/>
          </a:xfrm>
          <a:prstGeom prst="rect">
            <a:avLst/>
          </a:prstGeom>
        </p:spPr>
        <p:txBody>
          <a:bodyPr rtlCol="0">
            <a:normAutofit/>
          </a:bodyPr>
          <a:lstStyle>
            <a:lvl1pPr marL="0" indent="0" algn="l" rtl="0" fontAlgn="base">
              <a:lnSpc>
                <a:spcPct val="90000"/>
              </a:lnSpc>
              <a:spcBef>
                <a:spcPts val="1000"/>
              </a:spcBef>
              <a:spcAft>
                <a:spcPct val="0"/>
              </a:spcAft>
              <a:buFont typeface="Arial" panose="020B0604020202020204" pitchFamily="34" charset="0"/>
              <a:buNone/>
              <a:defRPr sz="3200" kern="1200">
                <a:solidFill>
                  <a:schemeClr val="bg1"/>
                </a:solidFill>
                <a:latin typeface="Helvetica" pitchFamily="2"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800" kern="1200">
                <a:solidFill>
                  <a:schemeClr val="bg1"/>
                </a:solidFill>
                <a:latin typeface="Helvetica" pitchFamily="2" charset="0"/>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400" kern="1200">
                <a:solidFill>
                  <a:schemeClr val="bg1"/>
                </a:solidFill>
                <a:latin typeface="Helvetica" pitchFamily="2" charset="0"/>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sz="2000" kern="1200">
                <a:solidFill>
                  <a:schemeClr val="bg1"/>
                </a:solidFill>
                <a:latin typeface="Helvetica" pitchFamily="2" charset="0"/>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sz="2000" kern="1200">
                <a:solidFill>
                  <a:schemeClr val="bg1"/>
                </a:solidFill>
                <a:latin typeface="Helvetica"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defTabSz="914400" eaLnBrk="1" hangingPunct="1"/>
            <a:r>
              <a:rPr lang="en-US" sz="1200">
                <a:solidFill>
                  <a:schemeClr val="bg2"/>
                </a:solidFill>
              </a:rPr>
              <a:t>Click icon to add picture</a:t>
            </a:r>
          </a:p>
        </p:txBody>
      </p:sp>
    </p:spTree>
    <p:extLst>
      <p:ext uri="{BB962C8B-B14F-4D97-AF65-F5344CB8AC3E}">
        <p14:creationId xmlns:p14="http://schemas.microsoft.com/office/powerpoint/2010/main" val="3301786315"/>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Lst>
  <p:txStyles>
    <p:titleStyle>
      <a:lvl1pPr algn="l" rtl="0" fontAlgn="base">
        <a:lnSpc>
          <a:spcPct val="90000"/>
        </a:lnSpc>
        <a:spcBef>
          <a:spcPct val="0"/>
        </a:spcBef>
        <a:spcAft>
          <a:spcPct val="0"/>
        </a:spcAft>
        <a:defRPr sz="4400" b="1" i="0" kern="1200">
          <a:solidFill>
            <a:schemeClr val="bg2"/>
          </a:solidFill>
          <a:latin typeface="PP Neue Montreal SemiBold" pitchFamily="2" charset="77"/>
          <a:ea typeface="PP Neue Montreal SemiBold" pitchFamily="2" charset="77"/>
          <a:cs typeface="+mj-cs"/>
        </a:defRPr>
      </a:lvl1pPr>
      <a:lvl2pPr algn="l" rtl="0" fontAlgn="base">
        <a:lnSpc>
          <a:spcPct val="90000"/>
        </a:lnSpc>
        <a:spcBef>
          <a:spcPct val="0"/>
        </a:spcBef>
        <a:spcAft>
          <a:spcPct val="0"/>
        </a:spcAft>
        <a:defRPr sz="4400" b="1">
          <a:solidFill>
            <a:schemeClr val="tx1"/>
          </a:solidFill>
          <a:latin typeface="Helvetica" pitchFamily="2" charset="0"/>
        </a:defRPr>
      </a:lvl2pPr>
      <a:lvl3pPr algn="l" rtl="0" fontAlgn="base">
        <a:lnSpc>
          <a:spcPct val="90000"/>
        </a:lnSpc>
        <a:spcBef>
          <a:spcPct val="0"/>
        </a:spcBef>
        <a:spcAft>
          <a:spcPct val="0"/>
        </a:spcAft>
        <a:defRPr sz="4400" b="1">
          <a:solidFill>
            <a:schemeClr val="tx1"/>
          </a:solidFill>
          <a:latin typeface="Helvetica" pitchFamily="2" charset="0"/>
        </a:defRPr>
      </a:lvl3pPr>
      <a:lvl4pPr algn="l" rtl="0" fontAlgn="base">
        <a:lnSpc>
          <a:spcPct val="90000"/>
        </a:lnSpc>
        <a:spcBef>
          <a:spcPct val="0"/>
        </a:spcBef>
        <a:spcAft>
          <a:spcPct val="0"/>
        </a:spcAft>
        <a:defRPr sz="4400" b="1">
          <a:solidFill>
            <a:schemeClr val="tx1"/>
          </a:solidFill>
          <a:latin typeface="Helvetica" pitchFamily="2" charset="0"/>
        </a:defRPr>
      </a:lvl4pPr>
      <a:lvl5pPr algn="l" rtl="0" fontAlgn="base">
        <a:lnSpc>
          <a:spcPct val="90000"/>
        </a:lnSpc>
        <a:spcBef>
          <a:spcPct val="0"/>
        </a:spcBef>
        <a:spcAft>
          <a:spcPct val="0"/>
        </a:spcAft>
        <a:defRPr sz="4400" b="1">
          <a:solidFill>
            <a:schemeClr val="tx1"/>
          </a:solidFill>
          <a:latin typeface="Helvetica" pitchFamily="2" charset="0"/>
        </a:defRPr>
      </a:lvl5pPr>
      <a:lvl6pPr marL="457200" algn="l" rtl="0" fontAlgn="base">
        <a:lnSpc>
          <a:spcPct val="90000"/>
        </a:lnSpc>
        <a:spcBef>
          <a:spcPct val="0"/>
        </a:spcBef>
        <a:spcAft>
          <a:spcPct val="0"/>
        </a:spcAft>
        <a:defRPr sz="4400" b="1">
          <a:solidFill>
            <a:schemeClr val="tx1"/>
          </a:solidFill>
          <a:latin typeface="Helvetica" pitchFamily="2" charset="0"/>
        </a:defRPr>
      </a:lvl6pPr>
      <a:lvl7pPr marL="914400" algn="l" rtl="0" fontAlgn="base">
        <a:lnSpc>
          <a:spcPct val="90000"/>
        </a:lnSpc>
        <a:spcBef>
          <a:spcPct val="0"/>
        </a:spcBef>
        <a:spcAft>
          <a:spcPct val="0"/>
        </a:spcAft>
        <a:defRPr sz="4400" b="1">
          <a:solidFill>
            <a:schemeClr val="tx1"/>
          </a:solidFill>
          <a:latin typeface="Helvetica" pitchFamily="2" charset="0"/>
        </a:defRPr>
      </a:lvl7pPr>
      <a:lvl8pPr marL="1371600" algn="l" rtl="0" fontAlgn="base">
        <a:lnSpc>
          <a:spcPct val="90000"/>
        </a:lnSpc>
        <a:spcBef>
          <a:spcPct val="0"/>
        </a:spcBef>
        <a:spcAft>
          <a:spcPct val="0"/>
        </a:spcAft>
        <a:defRPr sz="4400" b="1">
          <a:solidFill>
            <a:schemeClr val="tx1"/>
          </a:solidFill>
          <a:latin typeface="Helvetica" pitchFamily="2" charset="0"/>
        </a:defRPr>
      </a:lvl8pPr>
      <a:lvl9pPr marL="1828800" algn="l" rtl="0" fontAlgn="base">
        <a:lnSpc>
          <a:spcPct val="90000"/>
        </a:lnSpc>
        <a:spcBef>
          <a:spcPct val="0"/>
        </a:spcBef>
        <a:spcAft>
          <a:spcPct val="0"/>
        </a:spcAft>
        <a:defRPr sz="4400" b="1">
          <a:solidFill>
            <a:schemeClr val="tx1"/>
          </a:solidFill>
          <a:latin typeface="Helvetica" pitchFamily="2"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b="0" i="0" kern="1200">
          <a:solidFill>
            <a:schemeClr val="accent3"/>
          </a:solidFill>
          <a:latin typeface="PP Neue Montreal" pitchFamily="2" charset="77"/>
          <a:ea typeface="PP Neue Montreal" pitchFamily="2" charset="77"/>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i="0" kern="1200">
          <a:solidFill>
            <a:schemeClr val="accent3"/>
          </a:solidFill>
          <a:latin typeface="PP Neue Montreal" pitchFamily="2" charset="77"/>
          <a:ea typeface="PP Neue Montreal" pitchFamily="2" charset="77"/>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i="0" kern="1200">
          <a:solidFill>
            <a:schemeClr val="accent3"/>
          </a:solidFill>
          <a:latin typeface="PP Neue Montreal" pitchFamily="2" charset="77"/>
          <a:ea typeface="PP Neue Montreal" pitchFamily="2" charset="77"/>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i="0" kern="1200">
          <a:solidFill>
            <a:schemeClr val="accent3"/>
          </a:solidFill>
          <a:latin typeface="PP Neue Montreal" pitchFamily="2" charset="77"/>
          <a:ea typeface="PP Neue Montreal" pitchFamily="2" charset="77"/>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i="0" kern="1200">
          <a:solidFill>
            <a:schemeClr val="accent3"/>
          </a:solidFill>
          <a:latin typeface="PP Neue Montreal" pitchFamily="2" charset="77"/>
          <a:ea typeface="PP Neue Montreal"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EC0D56-8317-479E-6753-1DFEE0604898}"/>
              </a:ext>
            </a:extLst>
          </p:cNvPr>
          <p:cNvPicPr>
            <a:picLocks noChangeAspect="1"/>
          </p:cNvPicPr>
          <p:nvPr userDrawn="1"/>
        </p:nvPicPr>
        <p:blipFill rotWithShape="1">
          <a:blip r:embed="rId11"/>
          <a:srcRect l="4954" t="2631" r="77864" b="6344"/>
          <a:stretch/>
        </p:blipFill>
        <p:spPr>
          <a:xfrm>
            <a:off x="0" y="-1"/>
            <a:ext cx="1667435" cy="6858001"/>
          </a:xfrm>
          <a:prstGeom prst="rect">
            <a:avLst/>
          </a:prstGeom>
        </p:spPr>
      </p:pic>
      <p:sp>
        <p:nvSpPr>
          <p:cNvPr id="1027" name="Title Placeholder 1">
            <a:extLst>
              <a:ext uri="{FF2B5EF4-FFF2-40B4-BE49-F238E27FC236}">
                <a16:creationId xmlns:a16="http://schemas.microsoft.com/office/drawing/2014/main" id="{C4FF34A1-C0CA-0788-AE3B-B8C78934BCC2}"/>
              </a:ext>
            </a:extLst>
          </p:cNvPr>
          <p:cNvSpPr>
            <a:spLocks noGrp="1" noChangeArrowheads="1"/>
          </p:cNvSpPr>
          <p:nvPr>
            <p:ph type="title"/>
          </p:nvPr>
        </p:nvSpPr>
        <p:spPr bwMode="auto">
          <a:xfrm>
            <a:off x="1828800" y="1518134"/>
            <a:ext cx="6825698"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8E96189C-F994-0F60-2DAB-F5449EFEF489}"/>
              </a:ext>
            </a:extLst>
          </p:cNvPr>
          <p:cNvSpPr>
            <a:spLocks noGrp="1" noChangeArrowheads="1"/>
          </p:cNvSpPr>
          <p:nvPr>
            <p:ph type="body" idx="1"/>
          </p:nvPr>
        </p:nvSpPr>
        <p:spPr bwMode="auto">
          <a:xfrm>
            <a:off x="1828800" y="2978634"/>
            <a:ext cx="6825698"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5" name="Picture 4">
            <a:extLst>
              <a:ext uri="{FF2B5EF4-FFF2-40B4-BE49-F238E27FC236}">
                <a16:creationId xmlns:a16="http://schemas.microsoft.com/office/drawing/2014/main" id="{03D79113-23A3-CF06-7A89-6A4DBD40221A}"/>
              </a:ext>
            </a:extLst>
          </p:cNvPr>
          <p:cNvPicPr>
            <a:picLocks noChangeAspect="1"/>
          </p:cNvPicPr>
          <p:nvPr userDrawn="1"/>
        </p:nvPicPr>
        <p:blipFill>
          <a:blip r:embed="rId12"/>
          <a:stretch>
            <a:fillRect/>
          </a:stretch>
        </p:blipFill>
        <p:spPr>
          <a:xfrm>
            <a:off x="8174381" y="5575850"/>
            <a:ext cx="732459" cy="1021316"/>
          </a:xfrm>
          <a:prstGeom prst="rect">
            <a:avLst/>
          </a:prstGeom>
        </p:spPr>
      </p:pic>
    </p:spTree>
    <p:extLst>
      <p:ext uri="{BB962C8B-B14F-4D97-AF65-F5344CB8AC3E}">
        <p14:creationId xmlns:p14="http://schemas.microsoft.com/office/powerpoint/2010/main" val="323913231"/>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Lst>
  <p:txStyles>
    <p:titleStyle>
      <a:lvl1pPr algn="l" rtl="0" eaLnBrk="1" fontAlgn="base" hangingPunct="1">
        <a:lnSpc>
          <a:spcPct val="90000"/>
        </a:lnSpc>
        <a:spcBef>
          <a:spcPct val="0"/>
        </a:spcBef>
        <a:spcAft>
          <a:spcPct val="0"/>
        </a:spcAft>
        <a:defRPr sz="4400" b="1" i="0" kern="1200">
          <a:solidFill>
            <a:schemeClr val="bg2"/>
          </a:solidFill>
          <a:latin typeface="PP Neue Montreal SemiBold" pitchFamily="2" charset="77"/>
          <a:ea typeface="PP Neue Montreal SemiBold" pitchFamily="2" charset="77"/>
          <a:cs typeface="+mj-cs"/>
        </a:defRPr>
      </a:lvl1pPr>
      <a:lvl2pPr algn="l" rtl="0" eaLnBrk="1" fontAlgn="base" hangingPunct="1">
        <a:lnSpc>
          <a:spcPct val="90000"/>
        </a:lnSpc>
        <a:spcBef>
          <a:spcPct val="0"/>
        </a:spcBef>
        <a:spcAft>
          <a:spcPct val="0"/>
        </a:spcAft>
        <a:defRPr sz="4400" b="1">
          <a:solidFill>
            <a:schemeClr val="bg1"/>
          </a:solidFill>
          <a:latin typeface="Helvetica" pitchFamily="2" charset="0"/>
        </a:defRPr>
      </a:lvl2pPr>
      <a:lvl3pPr algn="l" rtl="0" eaLnBrk="1" fontAlgn="base" hangingPunct="1">
        <a:lnSpc>
          <a:spcPct val="90000"/>
        </a:lnSpc>
        <a:spcBef>
          <a:spcPct val="0"/>
        </a:spcBef>
        <a:spcAft>
          <a:spcPct val="0"/>
        </a:spcAft>
        <a:defRPr sz="4400" b="1">
          <a:solidFill>
            <a:schemeClr val="bg1"/>
          </a:solidFill>
          <a:latin typeface="Helvetica" pitchFamily="2" charset="0"/>
        </a:defRPr>
      </a:lvl3pPr>
      <a:lvl4pPr algn="l" rtl="0" eaLnBrk="1" fontAlgn="base" hangingPunct="1">
        <a:lnSpc>
          <a:spcPct val="90000"/>
        </a:lnSpc>
        <a:spcBef>
          <a:spcPct val="0"/>
        </a:spcBef>
        <a:spcAft>
          <a:spcPct val="0"/>
        </a:spcAft>
        <a:defRPr sz="4400" b="1">
          <a:solidFill>
            <a:schemeClr val="bg1"/>
          </a:solidFill>
          <a:latin typeface="Helvetica" pitchFamily="2" charset="0"/>
        </a:defRPr>
      </a:lvl4pPr>
      <a:lvl5pPr algn="l" rtl="0" eaLnBrk="1" fontAlgn="base" hangingPunct="1">
        <a:lnSpc>
          <a:spcPct val="90000"/>
        </a:lnSpc>
        <a:spcBef>
          <a:spcPct val="0"/>
        </a:spcBef>
        <a:spcAft>
          <a:spcPct val="0"/>
        </a:spcAft>
        <a:defRPr sz="4400" b="1">
          <a:solidFill>
            <a:schemeClr val="bg1"/>
          </a:solidFill>
          <a:latin typeface="Helvetica" pitchFamily="2" charset="0"/>
        </a:defRPr>
      </a:lvl5pPr>
      <a:lvl6pPr marL="457200" algn="l" rtl="0" eaLnBrk="1" fontAlgn="base" hangingPunct="1">
        <a:lnSpc>
          <a:spcPct val="90000"/>
        </a:lnSpc>
        <a:spcBef>
          <a:spcPct val="0"/>
        </a:spcBef>
        <a:spcAft>
          <a:spcPct val="0"/>
        </a:spcAft>
        <a:defRPr sz="4400" b="1">
          <a:solidFill>
            <a:schemeClr val="bg1"/>
          </a:solidFill>
          <a:latin typeface="Helvetica" pitchFamily="2" charset="0"/>
        </a:defRPr>
      </a:lvl6pPr>
      <a:lvl7pPr marL="914400" algn="l" rtl="0" eaLnBrk="1" fontAlgn="base" hangingPunct="1">
        <a:lnSpc>
          <a:spcPct val="90000"/>
        </a:lnSpc>
        <a:spcBef>
          <a:spcPct val="0"/>
        </a:spcBef>
        <a:spcAft>
          <a:spcPct val="0"/>
        </a:spcAft>
        <a:defRPr sz="4400" b="1">
          <a:solidFill>
            <a:schemeClr val="bg1"/>
          </a:solidFill>
          <a:latin typeface="Helvetica" pitchFamily="2" charset="0"/>
        </a:defRPr>
      </a:lvl7pPr>
      <a:lvl8pPr marL="1371600" algn="l" rtl="0" eaLnBrk="1" fontAlgn="base" hangingPunct="1">
        <a:lnSpc>
          <a:spcPct val="90000"/>
        </a:lnSpc>
        <a:spcBef>
          <a:spcPct val="0"/>
        </a:spcBef>
        <a:spcAft>
          <a:spcPct val="0"/>
        </a:spcAft>
        <a:defRPr sz="4400" b="1">
          <a:solidFill>
            <a:schemeClr val="bg1"/>
          </a:solidFill>
          <a:latin typeface="Helvetica" pitchFamily="2" charset="0"/>
        </a:defRPr>
      </a:lvl8pPr>
      <a:lvl9pPr marL="1828800" algn="l" rtl="0" eaLnBrk="1" fontAlgn="base" hangingPunct="1">
        <a:lnSpc>
          <a:spcPct val="90000"/>
        </a:lnSpc>
        <a:spcBef>
          <a:spcPct val="0"/>
        </a:spcBef>
        <a:spcAft>
          <a:spcPct val="0"/>
        </a:spcAft>
        <a:defRPr sz="4400" b="1">
          <a:solidFill>
            <a:schemeClr val="bg1"/>
          </a:solidFill>
          <a:latin typeface="Helvetica" pitchFamily="2" charset="0"/>
        </a:defRPr>
      </a:lvl9pPr>
    </p:titleStyle>
    <p:bodyStyle>
      <a:lvl1pPr marL="228600" indent="-228600" algn="l" rtl="0" eaLnBrk="1" fontAlgn="base" hangingPunct="1">
        <a:lnSpc>
          <a:spcPct val="90000"/>
        </a:lnSpc>
        <a:spcBef>
          <a:spcPts val="1000"/>
        </a:spcBef>
        <a:spcAft>
          <a:spcPct val="0"/>
        </a:spcAft>
        <a:buFont typeface="Wingdings" pitchFamily="2" charset="2"/>
        <a:buChar char="§"/>
        <a:defRPr sz="2800" b="0" i="0" kern="1200">
          <a:solidFill>
            <a:schemeClr val="tx2"/>
          </a:solidFill>
          <a:latin typeface="PP Neue Montreal" pitchFamily="2" charset="77"/>
          <a:ea typeface="+mn-ea"/>
          <a:cs typeface="+mn-cs"/>
        </a:defRPr>
      </a:lvl1pPr>
      <a:lvl2pPr marL="685800" indent="-228600" algn="l" rtl="0" eaLnBrk="1" fontAlgn="base" hangingPunct="1">
        <a:lnSpc>
          <a:spcPct val="90000"/>
        </a:lnSpc>
        <a:spcBef>
          <a:spcPts val="500"/>
        </a:spcBef>
        <a:spcAft>
          <a:spcPct val="0"/>
        </a:spcAft>
        <a:buFont typeface="Wingdings" pitchFamily="2" charset="2"/>
        <a:buChar char="§"/>
        <a:defRPr sz="2400" b="0" i="0" kern="1200">
          <a:solidFill>
            <a:schemeClr val="tx2"/>
          </a:solidFill>
          <a:latin typeface="PP Neue Montreal" pitchFamily="2" charset="77"/>
          <a:ea typeface="+mn-ea"/>
          <a:cs typeface="+mn-cs"/>
        </a:defRPr>
      </a:lvl2pPr>
      <a:lvl3pPr marL="1143000" indent="-228600" algn="l" rtl="0" eaLnBrk="1" fontAlgn="base" hangingPunct="1">
        <a:lnSpc>
          <a:spcPct val="90000"/>
        </a:lnSpc>
        <a:spcBef>
          <a:spcPts val="500"/>
        </a:spcBef>
        <a:spcAft>
          <a:spcPct val="0"/>
        </a:spcAft>
        <a:buFont typeface="Wingdings" pitchFamily="2" charset="2"/>
        <a:buChar char="§"/>
        <a:defRPr sz="2000" b="0" i="0" kern="1200">
          <a:solidFill>
            <a:schemeClr val="tx2"/>
          </a:solidFill>
          <a:latin typeface="PP Neue Montreal" pitchFamily="2" charset="77"/>
          <a:ea typeface="+mn-ea"/>
          <a:cs typeface="+mn-cs"/>
        </a:defRPr>
      </a:lvl3pPr>
      <a:lvl4pPr marL="1600200" indent="-228600" algn="l" rtl="0" eaLnBrk="1" fontAlgn="base" hangingPunct="1">
        <a:lnSpc>
          <a:spcPct val="90000"/>
        </a:lnSpc>
        <a:spcBef>
          <a:spcPts val="500"/>
        </a:spcBef>
        <a:spcAft>
          <a:spcPct val="0"/>
        </a:spcAft>
        <a:buFont typeface="Wingdings" pitchFamily="2" charset="2"/>
        <a:buChar char="§"/>
        <a:defRPr b="0" i="0" kern="1200">
          <a:solidFill>
            <a:schemeClr val="tx2"/>
          </a:solidFill>
          <a:latin typeface="PP Neue Montreal" pitchFamily="2" charset="77"/>
          <a:ea typeface="+mn-ea"/>
          <a:cs typeface="+mn-cs"/>
        </a:defRPr>
      </a:lvl4pPr>
      <a:lvl5pPr marL="2057400" indent="-228600" algn="l" rtl="0" eaLnBrk="1" fontAlgn="base" hangingPunct="1">
        <a:lnSpc>
          <a:spcPct val="90000"/>
        </a:lnSpc>
        <a:spcBef>
          <a:spcPts val="500"/>
        </a:spcBef>
        <a:spcAft>
          <a:spcPct val="0"/>
        </a:spcAft>
        <a:buFont typeface="Wingdings" pitchFamily="2" charset="2"/>
        <a:buChar char="§"/>
        <a:defRPr b="0" i="0" kern="1200">
          <a:solidFill>
            <a:schemeClr val="tx2"/>
          </a:solidFill>
          <a:latin typeface="PP Neue Montreal"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7" name="Title Placeholder 1">
            <a:extLst>
              <a:ext uri="{FF2B5EF4-FFF2-40B4-BE49-F238E27FC236}">
                <a16:creationId xmlns:a16="http://schemas.microsoft.com/office/drawing/2014/main" id="{C4FF34A1-C0CA-0788-AE3B-B8C78934BCC2}"/>
              </a:ext>
            </a:extLst>
          </p:cNvPr>
          <p:cNvSpPr>
            <a:spLocks noGrp="1" noChangeArrowheads="1"/>
          </p:cNvSpPr>
          <p:nvPr>
            <p:ph type="title"/>
          </p:nvPr>
        </p:nvSpPr>
        <p:spPr bwMode="auto">
          <a:xfrm>
            <a:off x="2196548" y="1518134"/>
            <a:ext cx="645795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8E96189C-F994-0F60-2DAB-F5449EFEF489}"/>
              </a:ext>
            </a:extLst>
          </p:cNvPr>
          <p:cNvSpPr>
            <a:spLocks noGrp="1" noChangeArrowheads="1"/>
          </p:cNvSpPr>
          <p:nvPr>
            <p:ph type="body" idx="1"/>
          </p:nvPr>
        </p:nvSpPr>
        <p:spPr bwMode="auto">
          <a:xfrm>
            <a:off x="2196548" y="2978634"/>
            <a:ext cx="645795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4" name="Picture 3">
            <a:extLst>
              <a:ext uri="{FF2B5EF4-FFF2-40B4-BE49-F238E27FC236}">
                <a16:creationId xmlns:a16="http://schemas.microsoft.com/office/drawing/2014/main" id="{3CB21F20-C2FD-3EB7-DE4A-078F940410D4}"/>
              </a:ext>
            </a:extLst>
          </p:cNvPr>
          <p:cNvPicPr>
            <a:picLocks noChangeAspect="1"/>
          </p:cNvPicPr>
          <p:nvPr userDrawn="1"/>
        </p:nvPicPr>
        <p:blipFill>
          <a:blip r:embed="rId11"/>
          <a:stretch>
            <a:fillRect/>
          </a:stretch>
        </p:blipFill>
        <p:spPr>
          <a:xfrm>
            <a:off x="0" y="0"/>
            <a:ext cx="1993900" cy="6858000"/>
          </a:xfrm>
          <a:prstGeom prst="rect">
            <a:avLst/>
          </a:prstGeom>
        </p:spPr>
      </p:pic>
      <p:pic>
        <p:nvPicPr>
          <p:cNvPr id="5" name="Picture 4">
            <a:extLst>
              <a:ext uri="{FF2B5EF4-FFF2-40B4-BE49-F238E27FC236}">
                <a16:creationId xmlns:a16="http://schemas.microsoft.com/office/drawing/2014/main" id="{BFCCAC95-4317-87D2-5B86-C31149618C5F}"/>
              </a:ext>
            </a:extLst>
          </p:cNvPr>
          <p:cNvPicPr>
            <a:picLocks noChangeAspect="1"/>
          </p:cNvPicPr>
          <p:nvPr userDrawn="1"/>
        </p:nvPicPr>
        <p:blipFill>
          <a:blip r:embed="rId12"/>
          <a:stretch>
            <a:fillRect/>
          </a:stretch>
        </p:blipFill>
        <p:spPr>
          <a:xfrm>
            <a:off x="8166653" y="5585791"/>
            <a:ext cx="732458" cy="1021314"/>
          </a:xfrm>
          <a:prstGeom prst="rect">
            <a:avLst/>
          </a:prstGeom>
        </p:spPr>
      </p:pic>
    </p:spTree>
    <p:extLst>
      <p:ext uri="{BB962C8B-B14F-4D97-AF65-F5344CB8AC3E}">
        <p14:creationId xmlns:p14="http://schemas.microsoft.com/office/powerpoint/2010/main" val="3052208613"/>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Lst>
  <p:txStyles>
    <p:titleStyle>
      <a:lvl1pPr algn="l" rtl="0" eaLnBrk="1" fontAlgn="base" hangingPunct="1">
        <a:lnSpc>
          <a:spcPct val="90000"/>
        </a:lnSpc>
        <a:spcBef>
          <a:spcPct val="0"/>
        </a:spcBef>
        <a:spcAft>
          <a:spcPct val="0"/>
        </a:spcAft>
        <a:defRPr sz="4400" b="1" i="0" kern="1200">
          <a:solidFill>
            <a:schemeClr val="accent2"/>
          </a:solidFill>
          <a:latin typeface="PP Neue Montreal SemiBold" pitchFamily="2" charset="77"/>
          <a:ea typeface="PP Neue Montreal SemiBold" pitchFamily="2" charset="77"/>
          <a:cs typeface="+mj-cs"/>
        </a:defRPr>
      </a:lvl1pPr>
      <a:lvl2pPr algn="l" rtl="0" eaLnBrk="1" fontAlgn="base" hangingPunct="1">
        <a:lnSpc>
          <a:spcPct val="90000"/>
        </a:lnSpc>
        <a:spcBef>
          <a:spcPct val="0"/>
        </a:spcBef>
        <a:spcAft>
          <a:spcPct val="0"/>
        </a:spcAft>
        <a:defRPr sz="4400" b="1">
          <a:solidFill>
            <a:schemeClr val="bg1"/>
          </a:solidFill>
          <a:latin typeface="Helvetica" pitchFamily="2" charset="0"/>
        </a:defRPr>
      </a:lvl2pPr>
      <a:lvl3pPr algn="l" rtl="0" eaLnBrk="1" fontAlgn="base" hangingPunct="1">
        <a:lnSpc>
          <a:spcPct val="90000"/>
        </a:lnSpc>
        <a:spcBef>
          <a:spcPct val="0"/>
        </a:spcBef>
        <a:spcAft>
          <a:spcPct val="0"/>
        </a:spcAft>
        <a:defRPr sz="4400" b="1">
          <a:solidFill>
            <a:schemeClr val="bg1"/>
          </a:solidFill>
          <a:latin typeface="Helvetica" pitchFamily="2" charset="0"/>
        </a:defRPr>
      </a:lvl3pPr>
      <a:lvl4pPr algn="l" rtl="0" eaLnBrk="1" fontAlgn="base" hangingPunct="1">
        <a:lnSpc>
          <a:spcPct val="90000"/>
        </a:lnSpc>
        <a:spcBef>
          <a:spcPct val="0"/>
        </a:spcBef>
        <a:spcAft>
          <a:spcPct val="0"/>
        </a:spcAft>
        <a:defRPr sz="4400" b="1">
          <a:solidFill>
            <a:schemeClr val="bg1"/>
          </a:solidFill>
          <a:latin typeface="Helvetica" pitchFamily="2" charset="0"/>
        </a:defRPr>
      </a:lvl4pPr>
      <a:lvl5pPr algn="l" rtl="0" eaLnBrk="1" fontAlgn="base" hangingPunct="1">
        <a:lnSpc>
          <a:spcPct val="90000"/>
        </a:lnSpc>
        <a:spcBef>
          <a:spcPct val="0"/>
        </a:spcBef>
        <a:spcAft>
          <a:spcPct val="0"/>
        </a:spcAft>
        <a:defRPr sz="4400" b="1">
          <a:solidFill>
            <a:schemeClr val="bg1"/>
          </a:solidFill>
          <a:latin typeface="Helvetica" pitchFamily="2" charset="0"/>
        </a:defRPr>
      </a:lvl5pPr>
      <a:lvl6pPr marL="457200" algn="l" rtl="0" eaLnBrk="1" fontAlgn="base" hangingPunct="1">
        <a:lnSpc>
          <a:spcPct val="90000"/>
        </a:lnSpc>
        <a:spcBef>
          <a:spcPct val="0"/>
        </a:spcBef>
        <a:spcAft>
          <a:spcPct val="0"/>
        </a:spcAft>
        <a:defRPr sz="4400" b="1">
          <a:solidFill>
            <a:schemeClr val="bg1"/>
          </a:solidFill>
          <a:latin typeface="Helvetica" pitchFamily="2" charset="0"/>
        </a:defRPr>
      </a:lvl6pPr>
      <a:lvl7pPr marL="914400" algn="l" rtl="0" eaLnBrk="1" fontAlgn="base" hangingPunct="1">
        <a:lnSpc>
          <a:spcPct val="90000"/>
        </a:lnSpc>
        <a:spcBef>
          <a:spcPct val="0"/>
        </a:spcBef>
        <a:spcAft>
          <a:spcPct val="0"/>
        </a:spcAft>
        <a:defRPr sz="4400" b="1">
          <a:solidFill>
            <a:schemeClr val="bg1"/>
          </a:solidFill>
          <a:latin typeface="Helvetica" pitchFamily="2" charset="0"/>
        </a:defRPr>
      </a:lvl7pPr>
      <a:lvl8pPr marL="1371600" algn="l" rtl="0" eaLnBrk="1" fontAlgn="base" hangingPunct="1">
        <a:lnSpc>
          <a:spcPct val="90000"/>
        </a:lnSpc>
        <a:spcBef>
          <a:spcPct val="0"/>
        </a:spcBef>
        <a:spcAft>
          <a:spcPct val="0"/>
        </a:spcAft>
        <a:defRPr sz="4400" b="1">
          <a:solidFill>
            <a:schemeClr val="bg1"/>
          </a:solidFill>
          <a:latin typeface="Helvetica" pitchFamily="2" charset="0"/>
        </a:defRPr>
      </a:lvl8pPr>
      <a:lvl9pPr marL="1828800" algn="l" rtl="0" eaLnBrk="1" fontAlgn="base" hangingPunct="1">
        <a:lnSpc>
          <a:spcPct val="90000"/>
        </a:lnSpc>
        <a:spcBef>
          <a:spcPct val="0"/>
        </a:spcBef>
        <a:spcAft>
          <a:spcPct val="0"/>
        </a:spcAft>
        <a:defRPr sz="4400" b="1">
          <a:solidFill>
            <a:schemeClr val="bg1"/>
          </a:solidFill>
          <a:latin typeface="Helvetica" pitchFamily="2" charset="0"/>
        </a:defRPr>
      </a:lvl9pPr>
    </p:titleStyle>
    <p:bodyStyle>
      <a:lvl1pPr marL="228600" indent="-228600" algn="l" rtl="0" eaLnBrk="1" fontAlgn="base" hangingPunct="1">
        <a:lnSpc>
          <a:spcPct val="90000"/>
        </a:lnSpc>
        <a:spcBef>
          <a:spcPts val="1000"/>
        </a:spcBef>
        <a:spcAft>
          <a:spcPct val="0"/>
        </a:spcAft>
        <a:buFont typeface="Wingdings" pitchFamily="2" charset="2"/>
        <a:buChar char="§"/>
        <a:defRPr sz="2800" b="0" i="0" kern="1200">
          <a:solidFill>
            <a:schemeClr val="tx1"/>
          </a:solidFill>
          <a:latin typeface="PP Neue Montreal" pitchFamily="2" charset="77"/>
          <a:ea typeface="+mn-ea"/>
          <a:cs typeface="+mn-cs"/>
        </a:defRPr>
      </a:lvl1pPr>
      <a:lvl2pPr marL="685800" indent="-228600" algn="l" rtl="0" eaLnBrk="1" fontAlgn="base" hangingPunct="1">
        <a:lnSpc>
          <a:spcPct val="90000"/>
        </a:lnSpc>
        <a:spcBef>
          <a:spcPts val="500"/>
        </a:spcBef>
        <a:spcAft>
          <a:spcPct val="0"/>
        </a:spcAft>
        <a:buFont typeface="Wingdings" pitchFamily="2" charset="2"/>
        <a:buChar char="§"/>
        <a:defRPr sz="2400" b="0" i="0" kern="1200">
          <a:solidFill>
            <a:schemeClr val="tx1"/>
          </a:solidFill>
          <a:latin typeface="PP Neue Montreal" pitchFamily="2" charset="77"/>
          <a:ea typeface="+mn-ea"/>
          <a:cs typeface="+mn-cs"/>
        </a:defRPr>
      </a:lvl2pPr>
      <a:lvl3pPr marL="1143000" indent="-228600" algn="l" rtl="0" eaLnBrk="1" fontAlgn="base" hangingPunct="1">
        <a:lnSpc>
          <a:spcPct val="90000"/>
        </a:lnSpc>
        <a:spcBef>
          <a:spcPts val="500"/>
        </a:spcBef>
        <a:spcAft>
          <a:spcPct val="0"/>
        </a:spcAft>
        <a:buFont typeface="Wingdings" pitchFamily="2" charset="2"/>
        <a:buChar char="§"/>
        <a:defRPr sz="2000" b="0" i="0" kern="1200">
          <a:solidFill>
            <a:schemeClr val="tx1"/>
          </a:solidFill>
          <a:latin typeface="PP Neue Montreal" pitchFamily="2" charset="77"/>
          <a:ea typeface="+mn-ea"/>
          <a:cs typeface="+mn-cs"/>
        </a:defRPr>
      </a:lvl3pPr>
      <a:lvl4pPr marL="1600200" indent="-228600" algn="l" rtl="0" eaLnBrk="1" fontAlgn="base" hangingPunct="1">
        <a:lnSpc>
          <a:spcPct val="90000"/>
        </a:lnSpc>
        <a:spcBef>
          <a:spcPts val="500"/>
        </a:spcBef>
        <a:spcAft>
          <a:spcPct val="0"/>
        </a:spcAft>
        <a:buFont typeface="Wingdings" pitchFamily="2" charset="2"/>
        <a:buChar char="§"/>
        <a:defRPr b="0" i="0" kern="1200">
          <a:solidFill>
            <a:schemeClr val="tx1"/>
          </a:solidFill>
          <a:latin typeface="PP Neue Montreal" pitchFamily="2" charset="77"/>
          <a:ea typeface="+mn-ea"/>
          <a:cs typeface="+mn-cs"/>
        </a:defRPr>
      </a:lvl4pPr>
      <a:lvl5pPr marL="2057400" indent="-228600" algn="l" rtl="0" eaLnBrk="1" fontAlgn="base" hangingPunct="1">
        <a:lnSpc>
          <a:spcPct val="90000"/>
        </a:lnSpc>
        <a:spcBef>
          <a:spcPts val="500"/>
        </a:spcBef>
        <a:spcAft>
          <a:spcPct val="0"/>
        </a:spcAft>
        <a:buFont typeface="Wingdings" pitchFamily="2" charset="2"/>
        <a:buChar char="§"/>
        <a:defRPr b="0" i="0" kern="1200">
          <a:solidFill>
            <a:schemeClr val="tx1"/>
          </a:solidFill>
          <a:latin typeface="PP Neue Montreal"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B6A94A-2D63-0CEF-AAF8-4FF50682D5D0}"/>
              </a:ext>
            </a:extLst>
          </p:cNvPr>
          <p:cNvPicPr>
            <a:picLocks noChangeAspect="1"/>
          </p:cNvPicPr>
          <p:nvPr userDrawn="1"/>
        </p:nvPicPr>
        <p:blipFill>
          <a:blip r:embed="rId3"/>
          <a:stretch>
            <a:fillRect/>
          </a:stretch>
        </p:blipFill>
        <p:spPr>
          <a:xfrm>
            <a:off x="-6212" y="0"/>
            <a:ext cx="9156424" cy="6858000"/>
          </a:xfrm>
          <a:prstGeom prst="rect">
            <a:avLst/>
          </a:prstGeom>
        </p:spPr>
      </p:pic>
      <p:pic>
        <p:nvPicPr>
          <p:cNvPr id="3" name="Picture 2">
            <a:extLst>
              <a:ext uri="{FF2B5EF4-FFF2-40B4-BE49-F238E27FC236}">
                <a16:creationId xmlns:a16="http://schemas.microsoft.com/office/drawing/2014/main" id="{3A024C4E-3660-C6BC-2DFD-8ED8A1F46FEF}"/>
              </a:ext>
            </a:extLst>
          </p:cNvPr>
          <p:cNvPicPr>
            <a:picLocks noChangeAspect="1"/>
          </p:cNvPicPr>
          <p:nvPr userDrawn="1"/>
        </p:nvPicPr>
        <p:blipFill>
          <a:blip r:embed="rId4"/>
          <a:stretch>
            <a:fillRect/>
          </a:stretch>
        </p:blipFill>
        <p:spPr>
          <a:xfrm>
            <a:off x="-1791383" y="-107576"/>
            <a:ext cx="7355541" cy="7355541"/>
          </a:xfrm>
          <a:prstGeom prst="rect">
            <a:avLst/>
          </a:prstGeom>
        </p:spPr>
      </p:pic>
      <p:sp>
        <p:nvSpPr>
          <p:cNvPr id="5" name="Title Placeholder 1">
            <a:extLst>
              <a:ext uri="{FF2B5EF4-FFF2-40B4-BE49-F238E27FC236}">
                <a16:creationId xmlns:a16="http://schemas.microsoft.com/office/drawing/2014/main" id="{DE619BB2-82C1-4272-66B8-1E8351800B20}"/>
              </a:ext>
            </a:extLst>
          </p:cNvPr>
          <p:cNvSpPr>
            <a:spLocks noGrp="1" noChangeArrowheads="1"/>
          </p:cNvSpPr>
          <p:nvPr>
            <p:ph type="title"/>
          </p:nvPr>
        </p:nvSpPr>
        <p:spPr bwMode="auto">
          <a:xfrm>
            <a:off x="950035" y="2103437"/>
            <a:ext cx="317821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 name="Text Placeholder 2">
            <a:extLst>
              <a:ext uri="{FF2B5EF4-FFF2-40B4-BE49-F238E27FC236}">
                <a16:creationId xmlns:a16="http://schemas.microsoft.com/office/drawing/2014/main" id="{E181CB4A-D889-D543-C160-FA0644E7A8DA}"/>
              </a:ext>
            </a:extLst>
          </p:cNvPr>
          <p:cNvSpPr>
            <a:spLocks noGrp="1" noChangeArrowheads="1"/>
          </p:cNvSpPr>
          <p:nvPr>
            <p:ph type="body" idx="1"/>
          </p:nvPr>
        </p:nvSpPr>
        <p:spPr bwMode="auto">
          <a:xfrm>
            <a:off x="950035" y="3563937"/>
            <a:ext cx="3716094" cy="258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p:txBody>
      </p:sp>
      <p:pic>
        <p:nvPicPr>
          <p:cNvPr id="7" name="Picture 6">
            <a:extLst>
              <a:ext uri="{FF2B5EF4-FFF2-40B4-BE49-F238E27FC236}">
                <a16:creationId xmlns:a16="http://schemas.microsoft.com/office/drawing/2014/main" id="{8560D876-F708-B013-4BD0-DDF29B15BCC5}"/>
              </a:ext>
            </a:extLst>
          </p:cNvPr>
          <p:cNvPicPr>
            <a:picLocks noChangeAspect="1"/>
          </p:cNvPicPr>
          <p:nvPr userDrawn="1"/>
        </p:nvPicPr>
        <p:blipFill>
          <a:blip r:embed="rId5"/>
          <a:stretch>
            <a:fillRect/>
          </a:stretch>
        </p:blipFill>
        <p:spPr>
          <a:xfrm>
            <a:off x="1599341" y="5752353"/>
            <a:ext cx="939800" cy="749300"/>
          </a:xfrm>
          <a:prstGeom prst="rect">
            <a:avLst/>
          </a:prstGeom>
        </p:spPr>
      </p:pic>
    </p:spTree>
    <p:extLst>
      <p:ext uri="{BB962C8B-B14F-4D97-AF65-F5344CB8AC3E}">
        <p14:creationId xmlns:p14="http://schemas.microsoft.com/office/powerpoint/2010/main" val="718629988"/>
      </p:ext>
    </p:extLst>
  </p:cSld>
  <p:clrMap bg1="lt1" tx1="dk1" bg2="lt2" tx2="dk2" accent1="accent1" accent2="accent2" accent3="accent3" accent4="accent4" accent5="accent5" accent6="accent6" hlink="hlink" folHlink="folHlink"/>
  <p:sldLayoutIdLst>
    <p:sldLayoutId id="2147483878" r:id="rId1"/>
  </p:sldLayoutIdLst>
  <p:txStyles>
    <p:titleStyle>
      <a:lvl1pPr algn="l" rtl="0" fontAlgn="base">
        <a:lnSpc>
          <a:spcPct val="90000"/>
        </a:lnSpc>
        <a:spcBef>
          <a:spcPct val="0"/>
        </a:spcBef>
        <a:spcAft>
          <a:spcPct val="0"/>
        </a:spcAft>
        <a:defRPr sz="4000" b="1" i="0" kern="1200">
          <a:solidFill>
            <a:schemeClr val="tx2"/>
          </a:solidFill>
          <a:latin typeface="PP Neue Montreal" pitchFamily="2" charset="77"/>
          <a:ea typeface="PP Neue Montreal" pitchFamily="2" charset="77"/>
          <a:cs typeface="+mj-cs"/>
        </a:defRPr>
      </a:lvl1pPr>
      <a:lvl2pPr algn="l" rtl="0" fontAlgn="base">
        <a:lnSpc>
          <a:spcPct val="90000"/>
        </a:lnSpc>
        <a:spcBef>
          <a:spcPct val="0"/>
        </a:spcBef>
        <a:spcAft>
          <a:spcPct val="0"/>
        </a:spcAft>
        <a:defRPr sz="4400">
          <a:solidFill>
            <a:schemeClr val="tx1"/>
          </a:solidFill>
          <a:latin typeface="Helvetica" pitchFamily="2" charset="0"/>
        </a:defRPr>
      </a:lvl2pPr>
      <a:lvl3pPr algn="l" rtl="0" fontAlgn="base">
        <a:lnSpc>
          <a:spcPct val="90000"/>
        </a:lnSpc>
        <a:spcBef>
          <a:spcPct val="0"/>
        </a:spcBef>
        <a:spcAft>
          <a:spcPct val="0"/>
        </a:spcAft>
        <a:defRPr sz="4400">
          <a:solidFill>
            <a:schemeClr val="tx1"/>
          </a:solidFill>
          <a:latin typeface="Helvetica" pitchFamily="2" charset="0"/>
        </a:defRPr>
      </a:lvl3pPr>
      <a:lvl4pPr algn="l" rtl="0" fontAlgn="base">
        <a:lnSpc>
          <a:spcPct val="90000"/>
        </a:lnSpc>
        <a:spcBef>
          <a:spcPct val="0"/>
        </a:spcBef>
        <a:spcAft>
          <a:spcPct val="0"/>
        </a:spcAft>
        <a:defRPr sz="4400">
          <a:solidFill>
            <a:schemeClr val="tx1"/>
          </a:solidFill>
          <a:latin typeface="Helvetica" pitchFamily="2" charset="0"/>
        </a:defRPr>
      </a:lvl4pPr>
      <a:lvl5pPr algn="l" rtl="0" fontAlgn="base">
        <a:lnSpc>
          <a:spcPct val="90000"/>
        </a:lnSpc>
        <a:spcBef>
          <a:spcPct val="0"/>
        </a:spcBef>
        <a:spcAft>
          <a:spcPct val="0"/>
        </a:spcAft>
        <a:defRPr sz="4400">
          <a:solidFill>
            <a:schemeClr val="tx1"/>
          </a:solidFill>
          <a:latin typeface="Helvetica" pitchFamily="2" charset="0"/>
        </a:defRPr>
      </a:lvl5pPr>
      <a:lvl6pPr marL="457200" algn="l" rtl="0" fontAlgn="base">
        <a:lnSpc>
          <a:spcPct val="90000"/>
        </a:lnSpc>
        <a:spcBef>
          <a:spcPct val="0"/>
        </a:spcBef>
        <a:spcAft>
          <a:spcPct val="0"/>
        </a:spcAft>
        <a:defRPr sz="4400">
          <a:solidFill>
            <a:schemeClr val="tx1"/>
          </a:solidFill>
          <a:latin typeface="Helvetica" pitchFamily="2" charset="0"/>
        </a:defRPr>
      </a:lvl6pPr>
      <a:lvl7pPr marL="914400" algn="l" rtl="0" fontAlgn="base">
        <a:lnSpc>
          <a:spcPct val="90000"/>
        </a:lnSpc>
        <a:spcBef>
          <a:spcPct val="0"/>
        </a:spcBef>
        <a:spcAft>
          <a:spcPct val="0"/>
        </a:spcAft>
        <a:defRPr sz="4400">
          <a:solidFill>
            <a:schemeClr val="tx1"/>
          </a:solidFill>
          <a:latin typeface="Helvetica" pitchFamily="2" charset="0"/>
        </a:defRPr>
      </a:lvl7pPr>
      <a:lvl8pPr marL="1371600" algn="l" rtl="0" fontAlgn="base">
        <a:lnSpc>
          <a:spcPct val="90000"/>
        </a:lnSpc>
        <a:spcBef>
          <a:spcPct val="0"/>
        </a:spcBef>
        <a:spcAft>
          <a:spcPct val="0"/>
        </a:spcAft>
        <a:defRPr sz="4400">
          <a:solidFill>
            <a:schemeClr val="tx1"/>
          </a:solidFill>
          <a:latin typeface="Helvetica" pitchFamily="2" charset="0"/>
        </a:defRPr>
      </a:lvl8pPr>
      <a:lvl9pPr marL="1828800" algn="l" rtl="0" fontAlgn="base">
        <a:lnSpc>
          <a:spcPct val="90000"/>
        </a:lnSpc>
        <a:spcBef>
          <a:spcPct val="0"/>
        </a:spcBef>
        <a:spcAft>
          <a:spcPct val="0"/>
        </a:spcAft>
        <a:defRPr sz="4400">
          <a:solidFill>
            <a:schemeClr val="tx1"/>
          </a:solidFill>
          <a:latin typeface="Helvetica" pitchFamily="2" charset="0"/>
        </a:defRPr>
      </a:lvl9pPr>
    </p:titleStyle>
    <p:bodyStyle>
      <a:lvl1pPr marL="0" indent="0" algn="l" rtl="0" fontAlgn="base">
        <a:lnSpc>
          <a:spcPct val="90000"/>
        </a:lnSpc>
        <a:spcBef>
          <a:spcPts val="1000"/>
        </a:spcBef>
        <a:spcAft>
          <a:spcPct val="0"/>
        </a:spcAft>
        <a:buFont typeface="Arial" panose="020B0604020202020204" pitchFamily="34" charset="0"/>
        <a:buNone/>
        <a:defRPr sz="4000" b="1" i="0" kern="1200">
          <a:solidFill>
            <a:schemeClr val="accent2"/>
          </a:solidFill>
          <a:latin typeface="PP Neue Montreal" pitchFamily="2" charset="77"/>
          <a:ea typeface="PP Neue Montreal" pitchFamily="2" charset="77"/>
          <a:cs typeface="+mn-cs"/>
        </a:defRPr>
      </a:lvl1pPr>
      <a:lvl2pPr marL="457200" indent="0" algn="l" rtl="0" fontAlgn="base">
        <a:lnSpc>
          <a:spcPct val="90000"/>
        </a:lnSpc>
        <a:spcBef>
          <a:spcPts val="500"/>
        </a:spcBef>
        <a:spcAft>
          <a:spcPct val="0"/>
        </a:spcAft>
        <a:buFont typeface="Arial" panose="020B0604020202020204" pitchFamily="34" charset="0"/>
        <a:buNone/>
        <a:defRPr sz="4400" b="1" kern="1200">
          <a:solidFill>
            <a:schemeClr val="tx1"/>
          </a:solidFill>
          <a:latin typeface="Helvetica" pitchFamily="2" charset="0"/>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4400" b="1" kern="1200">
          <a:solidFill>
            <a:schemeClr val="tx1"/>
          </a:solidFill>
          <a:latin typeface="Helvetica" pitchFamily="2" charset="0"/>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sz="4400" b="1" kern="1200">
          <a:solidFill>
            <a:schemeClr val="tx1"/>
          </a:solidFill>
          <a:latin typeface="Helvetica" pitchFamily="2" charset="0"/>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sz="4400" b="1"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7E015F-8778-5261-A9A8-EF3175AFB60C}"/>
              </a:ext>
            </a:extLst>
          </p:cNvPr>
          <p:cNvPicPr>
            <a:picLocks noChangeAspect="1"/>
          </p:cNvPicPr>
          <p:nvPr userDrawn="1"/>
        </p:nvPicPr>
        <p:blipFill>
          <a:blip r:embed="rId10"/>
          <a:stretch>
            <a:fillRect/>
          </a:stretch>
        </p:blipFill>
        <p:spPr>
          <a:xfrm>
            <a:off x="-931673" y="0"/>
            <a:ext cx="3470456" cy="6858000"/>
          </a:xfrm>
          <a:prstGeom prst="rect">
            <a:avLst/>
          </a:prstGeom>
        </p:spPr>
      </p:pic>
      <p:sp>
        <p:nvSpPr>
          <p:cNvPr id="3074" name="Title Placeholder 1">
            <a:extLst>
              <a:ext uri="{FF2B5EF4-FFF2-40B4-BE49-F238E27FC236}">
                <a16:creationId xmlns:a16="http://schemas.microsoft.com/office/drawing/2014/main" id="{443276F2-6CBF-64F3-EFA9-6DD299F1FB09}"/>
              </a:ext>
            </a:extLst>
          </p:cNvPr>
          <p:cNvSpPr>
            <a:spLocks noGrp="1" noChangeArrowheads="1"/>
          </p:cNvSpPr>
          <p:nvPr>
            <p:ph type="title"/>
          </p:nvPr>
        </p:nvSpPr>
        <p:spPr bwMode="auto">
          <a:xfrm>
            <a:off x="2108200" y="365125"/>
            <a:ext cx="64071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08A58B06-AD12-D5FB-86EE-B7854789352B}"/>
              </a:ext>
            </a:extLst>
          </p:cNvPr>
          <p:cNvSpPr>
            <a:spLocks noGrp="1" noChangeArrowheads="1"/>
          </p:cNvSpPr>
          <p:nvPr>
            <p:ph type="body" idx="1"/>
          </p:nvPr>
        </p:nvSpPr>
        <p:spPr bwMode="auto">
          <a:xfrm>
            <a:off x="2108200" y="1825625"/>
            <a:ext cx="64071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4" name="Picture 3">
            <a:extLst>
              <a:ext uri="{FF2B5EF4-FFF2-40B4-BE49-F238E27FC236}">
                <a16:creationId xmlns:a16="http://schemas.microsoft.com/office/drawing/2014/main" id="{DD4627F0-7773-C2CA-B6CC-686AD6927B53}"/>
              </a:ext>
            </a:extLst>
          </p:cNvPr>
          <p:cNvPicPr>
            <a:picLocks noChangeAspect="1"/>
          </p:cNvPicPr>
          <p:nvPr userDrawn="1"/>
        </p:nvPicPr>
        <p:blipFill>
          <a:blip r:embed="rId11"/>
          <a:stretch>
            <a:fillRect/>
          </a:stretch>
        </p:blipFill>
        <p:spPr>
          <a:xfrm>
            <a:off x="280240" y="5021263"/>
            <a:ext cx="1181100" cy="1524000"/>
          </a:xfrm>
          <a:prstGeom prst="rect">
            <a:avLst/>
          </a:prstGeom>
        </p:spPr>
      </p:pic>
    </p:spTree>
    <p:extLst>
      <p:ext uri="{BB962C8B-B14F-4D97-AF65-F5344CB8AC3E}">
        <p14:creationId xmlns:p14="http://schemas.microsoft.com/office/powerpoint/2010/main" val="1842734974"/>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Lst>
  <p:txStyles>
    <p:titleStyle>
      <a:lvl1pPr algn="l" rtl="0" fontAlgn="base">
        <a:lnSpc>
          <a:spcPct val="90000"/>
        </a:lnSpc>
        <a:spcBef>
          <a:spcPct val="0"/>
        </a:spcBef>
        <a:spcAft>
          <a:spcPct val="0"/>
        </a:spcAft>
        <a:defRPr sz="4400" b="1" i="0" kern="1200">
          <a:solidFill>
            <a:schemeClr val="tx2"/>
          </a:solidFill>
          <a:latin typeface="PP Neue Montreal" pitchFamily="2" charset="77"/>
          <a:ea typeface="PP Neue Montreal" pitchFamily="2" charset="77"/>
          <a:cs typeface="+mj-cs"/>
        </a:defRPr>
      </a:lvl1pPr>
      <a:lvl2pPr algn="l" rtl="0" fontAlgn="base">
        <a:lnSpc>
          <a:spcPct val="90000"/>
        </a:lnSpc>
        <a:spcBef>
          <a:spcPct val="0"/>
        </a:spcBef>
        <a:spcAft>
          <a:spcPct val="0"/>
        </a:spcAft>
        <a:defRPr sz="4400">
          <a:solidFill>
            <a:schemeClr val="tx1"/>
          </a:solidFill>
          <a:latin typeface="Helvetica" pitchFamily="2" charset="0"/>
        </a:defRPr>
      </a:lvl2pPr>
      <a:lvl3pPr algn="l" rtl="0" fontAlgn="base">
        <a:lnSpc>
          <a:spcPct val="90000"/>
        </a:lnSpc>
        <a:spcBef>
          <a:spcPct val="0"/>
        </a:spcBef>
        <a:spcAft>
          <a:spcPct val="0"/>
        </a:spcAft>
        <a:defRPr sz="4400">
          <a:solidFill>
            <a:schemeClr val="tx1"/>
          </a:solidFill>
          <a:latin typeface="Helvetica" pitchFamily="2" charset="0"/>
        </a:defRPr>
      </a:lvl3pPr>
      <a:lvl4pPr algn="l" rtl="0" fontAlgn="base">
        <a:lnSpc>
          <a:spcPct val="90000"/>
        </a:lnSpc>
        <a:spcBef>
          <a:spcPct val="0"/>
        </a:spcBef>
        <a:spcAft>
          <a:spcPct val="0"/>
        </a:spcAft>
        <a:defRPr sz="4400">
          <a:solidFill>
            <a:schemeClr val="tx1"/>
          </a:solidFill>
          <a:latin typeface="Helvetica" pitchFamily="2" charset="0"/>
        </a:defRPr>
      </a:lvl4pPr>
      <a:lvl5pPr algn="l" rtl="0" fontAlgn="base">
        <a:lnSpc>
          <a:spcPct val="90000"/>
        </a:lnSpc>
        <a:spcBef>
          <a:spcPct val="0"/>
        </a:spcBef>
        <a:spcAft>
          <a:spcPct val="0"/>
        </a:spcAft>
        <a:defRPr sz="4400">
          <a:solidFill>
            <a:schemeClr val="tx1"/>
          </a:solidFill>
          <a:latin typeface="Helvetica" pitchFamily="2" charset="0"/>
        </a:defRPr>
      </a:lvl5pPr>
      <a:lvl6pPr marL="457200" algn="l" rtl="0" fontAlgn="base">
        <a:lnSpc>
          <a:spcPct val="90000"/>
        </a:lnSpc>
        <a:spcBef>
          <a:spcPct val="0"/>
        </a:spcBef>
        <a:spcAft>
          <a:spcPct val="0"/>
        </a:spcAft>
        <a:defRPr sz="4400">
          <a:solidFill>
            <a:schemeClr val="tx1"/>
          </a:solidFill>
          <a:latin typeface="Helvetica" pitchFamily="2" charset="0"/>
        </a:defRPr>
      </a:lvl6pPr>
      <a:lvl7pPr marL="914400" algn="l" rtl="0" fontAlgn="base">
        <a:lnSpc>
          <a:spcPct val="90000"/>
        </a:lnSpc>
        <a:spcBef>
          <a:spcPct val="0"/>
        </a:spcBef>
        <a:spcAft>
          <a:spcPct val="0"/>
        </a:spcAft>
        <a:defRPr sz="4400">
          <a:solidFill>
            <a:schemeClr val="tx1"/>
          </a:solidFill>
          <a:latin typeface="Helvetica" pitchFamily="2" charset="0"/>
        </a:defRPr>
      </a:lvl7pPr>
      <a:lvl8pPr marL="1371600" algn="l" rtl="0" fontAlgn="base">
        <a:lnSpc>
          <a:spcPct val="90000"/>
        </a:lnSpc>
        <a:spcBef>
          <a:spcPct val="0"/>
        </a:spcBef>
        <a:spcAft>
          <a:spcPct val="0"/>
        </a:spcAft>
        <a:defRPr sz="4400">
          <a:solidFill>
            <a:schemeClr val="tx1"/>
          </a:solidFill>
          <a:latin typeface="Helvetica" pitchFamily="2" charset="0"/>
        </a:defRPr>
      </a:lvl8pPr>
      <a:lvl9pPr marL="1828800" algn="l" rtl="0" fontAlgn="base">
        <a:lnSpc>
          <a:spcPct val="90000"/>
        </a:lnSpc>
        <a:spcBef>
          <a:spcPct val="0"/>
        </a:spcBef>
        <a:spcAft>
          <a:spcPct val="0"/>
        </a:spcAft>
        <a:defRPr sz="4400">
          <a:solidFill>
            <a:schemeClr val="tx1"/>
          </a:solidFill>
          <a:latin typeface="Helvetica" pitchFamily="2" charset="0"/>
        </a:defRPr>
      </a:lvl9pPr>
    </p:titleStyle>
    <p:bodyStyle>
      <a:lvl1pPr marL="228600" indent="-228600" algn="l" rtl="0" fontAlgn="base">
        <a:lnSpc>
          <a:spcPct val="90000"/>
        </a:lnSpc>
        <a:spcBef>
          <a:spcPts val="1000"/>
        </a:spcBef>
        <a:spcAft>
          <a:spcPct val="0"/>
        </a:spcAft>
        <a:buFont typeface="Wingdings" pitchFamily="2" charset="2"/>
        <a:buChar char="§"/>
        <a:defRPr sz="2800" b="0" i="0" kern="1200">
          <a:solidFill>
            <a:schemeClr val="tx1"/>
          </a:solidFill>
          <a:latin typeface="PP Neue Montreal" pitchFamily="2" charset="77"/>
          <a:ea typeface="PP Neue Montreal" pitchFamily="2" charset="77"/>
          <a:cs typeface="+mn-cs"/>
        </a:defRPr>
      </a:lvl1pPr>
      <a:lvl2pPr marL="685800" indent="-228600" algn="l" rtl="0" fontAlgn="base">
        <a:lnSpc>
          <a:spcPct val="90000"/>
        </a:lnSpc>
        <a:spcBef>
          <a:spcPts val="500"/>
        </a:spcBef>
        <a:spcAft>
          <a:spcPct val="0"/>
        </a:spcAft>
        <a:buFont typeface="Wingdings" pitchFamily="2" charset="2"/>
        <a:buChar char="§"/>
        <a:defRPr sz="2400" b="0" i="0" kern="1200">
          <a:solidFill>
            <a:schemeClr val="tx1"/>
          </a:solidFill>
          <a:latin typeface="PP Neue Montreal" pitchFamily="2" charset="77"/>
          <a:ea typeface="PP Neue Montreal" pitchFamily="2" charset="77"/>
          <a:cs typeface="+mn-cs"/>
        </a:defRPr>
      </a:lvl2pPr>
      <a:lvl3pPr marL="1143000" indent="-228600" algn="l" rtl="0" fontAlgn="base">
        <a:lnSpc>
          <a:spcPct val="90000"/>
        </a:lnSpc>
        <a:spcBef>
          <a:spcPts val="500"/>
        </a:spcBef>
        <a:spcAft>
          <a:spcPct val="0"/>
        </a:spcAft>
        <a:buFont typeface="Wingdings" pitchFamily="2" charset="2"/>
        <a:buChar char="§"/>
        <a:defRPr sz="2000" b="0" i="0" kern="1200">
          <a:solidFill>
            <a:schemeClr val="tx1"/>
          </a:solidFill>
          <a:latin typeface="PP Neue Montreal" pitchFamily="2" charset="77"/>
          <a:ea typeface="PP Neue Montreal" pitchFamily="2" charset="77"/>
          <a:cs typeface="+mn-cs"/>
        </a:defRPr>
      </a:lvl3pPr>
      <a:lvl4pPr marL="1600200" indent="-228600" algn="l" rtl="0" fontAlgn="base">
        <a:lnSpc>
          <a:spcPct val="90000"/>
        </a:lnSpc>
        <a:spcBef>
          <a:spcPts val="500"/>
        </a:spcBef>
        <a:spcAft>
          <a:spcPct val="0"/>
        </a:spcAft>
        <a:buFont typeface="Wingdings" pitchFamily="2" charset="2"/>
        <a:buChar char="§"/>
        <a:defRPr b="0" i="0" kern="1200">
          <a:solidFill>
            <a:schemeClr val="tx1"/>
          </a:solidFill>
          <a:latin typeface="PP Neue Montreal" pitchFamily="2" charset="77"/>
          <a:ea typeface="PP Neue Montreal" pitchFamily="2" charset="77"/>
          <a:cs typeface="+mn-cs"/>
        </a:defRPr>
      </a:lvl4pPr>
      <a:lvl5pPr marL="2057400" indent="-228600" algn="l" rtl="0" fontAlgn="base">
        <a:lnSpc>
          <a:spcPct val="90000"/>
        </a:lnSpc>
        <a:spcBef>
          <a:spcPts val="500"/>
        </a:spcBef>
        <a:spcAft>
          <a:spcPct val="0"/>
        </a:spcAft>
        <a:buFont typeface="Wingdings" pitchFamily="2" charset="2"/>
        <a:buChar char="§"/>
        <a:defRPr b="0" i="0" kern="1200">
          <a:solidFill>
            <a:schemeClr val="tx1"/>
          </a:solidFill>
          <a:latin typeface="PP Neue Montreal" pitchFamily="2" charset="77"/>
          <a:ea typeface="PP Neue Montreal"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DF322A-0F74-6B4B-9BD8-549883FC51D6}"/>
              </a:ext>
            </a:extLst>
          </p:cNvPr>
          <p:cNvPicPr>
            <a:picLocks noChangeAspect="1"/>
          </p:cNvPicPr>
          <p:nvPr userDrawn="1"/>
        </p:nvPicPr>
        <p:blipFill>
          <a:blip r:embed="rId11"/>
          <a:stretch>
            <a:fillRect/>
          </a:stretch>
        </p:blipFill>
        <p:spPr>
          <a:xfrm>
            <a:off x="-2122253" y="-3590718"/>
            <a:ext cx="14241734" cy="14241734"/>
          </a:xfrm>
          <a:prstGeom prst="rect">
            <a:avLst/>
          </a:prstGeom>
        </p:spPr>
      </p:pic>
      <p:sp>
        <p:nvSpPr>
          <p:cNvPr id="2051" name="Title Placeholder 1">
            <a:extLst>
              <a:ext uri="{FF2B5EF4-FFF2-40B4-BE49-F238E27FC236}">
                <a16:creationId xmlns:a16="http://schemas.microsoft.com/office/drawing/2014/main" id="{A39DE288-1718-02EE-C983-22DB09645E96}"/>
              </a:ext>
            </a:extLst>
          </p:cNvPr>
          <p:cNvSpPr>
            <a:spLocks noGrp="1" noChangeArrowheads="1"/>
          </p:cNvSpPr>
          <p:nvPr>
            <p:ph type="title"/>
          </p:nvPr>
        </p:nvSpPr>
        <p:spPr bwMode="auto">
          <a:xfrm>
            <a:off x="2474260" y="1628859"/>
            <a:ext cx="604109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C8039D80-965D-209A-4064-5EE5CEADE758}"/>
              </a:ext>
            </a:extLst>
          </p:cNvPr>
          <p:cNvSpPr>
            <a:spLocks noGrp="1" noChangeArrowheads="1"/>
          </p:cNvSpPr>
          <p:nvPr>
            <p:ph type="body" idx="1"/>
          </p:nvPr>
        </p:nvSpPr>
        <p:spPr bwMode="auto">
          <a:xfrm>
            <a:off x="2474260" y="3089359"/>
            <a:ext cx="604109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4" name="Picture 3">
            <a:extLst>
              <a:ext uri="{FF2B5EF4-FFF2-40B4-BE49-F238E27FC236}">
                <a16:creationId xmlns:a16="http://schemas.microsoft.com/office/drawing/2014/main" id="{18480CE1-F8D7-4CE6-D889-4BD683AAABEE}"/>
              </a:ext>
            </a:extLst>
          </p:cNvPr>
          <p:cNvPicPr>
            <a:picLocks noChangeAspect="1"/>
          </p:cNvPicPr>
          <p:nvPr userDrawn="1"/>
        </p:nvPicPr>
        <p:blipFill>
          <a:blip r:embed="rId12"/>
          <a:stretch>
            <a:fillRect/>
          </a:stretch>
        </p:blipFill>
        <p:spPr>
          <a:xfrm>
            <a:off x="248771" y="2756647"/>
            <a:ext cx="1384692" cy="1076982"/>
          </a:xfrm>
          <a:prstGeom prst="rect">
            <a:avLst/>
          </a:prstGeom>
        </p:spPr>
      </p:pic>
    </p:spTree>
    <p:extLst>
      <p:ext uri="{BB962C8B-B14F-4D97-AF65-F5344CB8AC3E}">
        <p14:creationId xmlns:p14="http://schemas.microsoft.com/office/powerpoint/2010/main" val="2146605827"/>
      </p:ext>
    </p:extLst>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Lst>
  <p:txStyles>
    <p:titleStyle>
      <a:lvl1pPr algn="l" rtl="0" fontAlgn="base">
        <a:lnSpc>
          <a:spcPct val="90000"/>
        </a:lnSpc>
        <a:spcBef>
          <a:spcPct val="0"/>
        </a:spcBef>
        <a:spcAft>
          <a:spcPct val="0"/>
        </a:spcAft>
        <a:defRPr sz="4400" b="1" i="0" kern="1200">
          <a:solidFill>
            <a:schemeClr val="bg2"/>
          </a:solidFill>
          <a:latin typeface="PP Neue Montreal SemiBold" pitchFamily="2" charset="77"/>
          <a:ea typeface="PP Neue Montreal SemiBold" pitchFamily="2" charset="77"/>
          <a:cs typeface="+mj-cs"/>
        </a:defRPr>
      </a:lvl1pPr>
      <a:lvl2pPr algn="l" rtl="0" fontAlgn="base">
        <a:lnSpc>
          <a:spcPct val="90000"/>
        </a:lnSpc>
        <a:spcBef>
          <a:spcPct val="0"/>
        </a:spcBef>
        <a:spcAft>
          <a:spcPct val="0"/>
        </a:spcAft>
        <a:defRPr sz="4400" b="1">
          <a:solidFill>
            <a:schemeClr val="tx1"/>
          </a:solidFill>
          <a:latin typeface="Helvetica" pitchFamily="2" charset="0"/>
        </a:defRPr>
      </a:lvl2pPr>
      <a:lvl3pPr algn="l" rtl="0" fontAlgn="base">
        <a:lnSpc>
          <a:spcPct val="90000"/>
        </a:lnSpc>
        <a:spcBef>
          <a:spcPct val="0"/>
        </a:spcBef>
        <a:spcAft>
          <a:spcPct val="0"/>
        </a:spcAft>
        <a:defRPr sz="4400" b="1">
          <a:solidFill>
            <a:schemeClr val="tx1"/>
          </a:solidFill>
          <a:latin typeface="Helvetica" pitchFamily="2" charset="0"/>
        </a:defRPr>
      </a:lvl3pPr>
      <a:lvl4pPr algn="l" rtl="0" fontAlgn="base">
        <a:lnSpc>
          <a:spcPct val="90000"/>
        </a:lnSpc>
        <a:spcBef>
          <a:spcPct val="0"/>
        </a:spcBef>
        <a:spcAft>
          <a:spcPct val="0"/>
        </a:spcAft>
        <a:defRPr sz="4400" b="1">
          <a:solidFill>
            <a:schemeClr val="tx1"/>
          </a:solidFill>
          <a:latin typeface="Helvetica" pitchFamily="2" charset="0"/>
        </a:defRPr>
      </a:lvl4pPr>
      <a:lvl5pPr algn="l" rtl="0" fontAlgn="base">
        <a:lnSpc>
          <a:spcPct val="90000"/>
        </a:lnSpc>
        <a:spcBef>
          <a:spcPct val="0"/>
        </a:spcBef>
        <a:spcAft>
          <a:spcPct val="0"/>
        </a:spcAft>
        <a:defRPr sz="4400" b="1">
          <a:solidFill>
            <a:schemeClr val="tx1"/>
          </a:solidFill>
          <a:latin typeface="Helvetica" pitchFamily="2" charset="0"/>
        </a:defRPr>
      </a:lvl5pPr>
      <a:lvl6pPr marL="457200" algn="l" rtl="0" fontAlgn="base">
        <a:lnSpc>
          <a:spcPct val="90000"/>
        </a:lnSpc>
        <a:spcBef>
          <a:spcPct val="0"/>
        </a:spcBef>
        <a:spcAft>
          <a:spcPct val="0"/>
        </a:spcAft>
        <a:defRPr sz="4400" b="1">
          <a:solidFill>
            <a:schemeClr val="tx1"/>
          </a:solidFill>
          <a:latin typeface="Helvetica" pitchFamily="2" charset="0"/>
        </a:defRPr>
      </a:lvl6pPr>
      <a:lvl7pPr marL="914400" algn="l" rtl="0" fontAlgn="base">
        <a:lnSpc>
          <a:spcPct val="90000"/>
        </a:lnSpc>
        <a:spcBef>
          <a:spcPct val="0"/>
        </a:spcBef>
        <a:spcAft>
          <a:spcPct val="0"/>
        </a:spcAft>
        <a:defRPr sz="4400" b="1">
          <a:solidFill>
            <a:schemeClr val="tx1"/>
          </a:solidFill>
          <a:latin typeface="Helvetica" pitchFamily="2" charset="0"/>
        </a:defRPr>
      </a:lvl7pPr>
      <a:lvl8pPr marL="1371600" algn="l" rtl="0" fontAlgn="base">
        <a:lnSpc>
          <a:spcPct val="90000"/>
        </a:lnSpc>
        <a:spcBef>
          <a:spcPct val="0"/>
        </a:spcBef>
        <a:spcAft>
          <a:spcPct val="0"/>
        </a:spcAft>
        <a:defRPr sz="4400" b="1">
          <a:solidFill>
            <a:schemeClr val="tx1"/>
          </a:solidFill>
          <a:latin typeface="Helvetica" pitchFamily="2" charset="0"/>
        </a:defRPr>
      </a:lvl8pPr>
      <a:lvl9pPr marL="1828800" algn="l" rtl="0" fontAlgn="base">
        <a:lnSpc>
          <a:spcPct val="90000"/>
        </a:lnSpc>
        <a:spcBef>
          <a:spcPct val="0"/>
        </a:spcBef>
        <a:spcAft>
          <a:spcPct val="0"/>
        </a:spcAft>
        <a:defRPr sz="4400" b="1">
          <a:solidFill>
            <a:schemeClr val="tx1"/>
          </a:solidFill>
          <a:latin typeface="Helvetica" pitchFamily="2" charset="0"/>
        </a:defRPr>
      </a:lvl9pPr>
    </p:titleStyle>
    <p:bodyStyle>
      <a:lvl1pPr marL="228600" indent="-228600" algn="l" rtl="0" fontAlgn="base">
        <a:lnSpc>
          <a:spcPct val="90000"/>
        </a:lnSpc>
        <a:spcBef>
          <a:spcPts val="1000"/>
        </a:spcBef>
        <a:spcAft>
          <a:spcPct val="0"/>
        </a:spcAft>
        <a:buFont typeface="Wingdings" pitchFamily="2" charset="2"/>
        <a:buChar char="§"/>
        <a:defRPr sz="2800" b="0" i="0" kern="1200">
          <a:solidFill>
            <a:schemeClr val="bg1"/>
          </a:solidFill>
          <a:latin typeface="PP Neue Montreal" pitchFamily="2" charset="77"/>
          <a:ea typeface="PP Neue Montreal" pitchFamily="2" charset="77"/>
          <a:cs typeface="+mn-cs"/>
        </a:defRPr>
      </a:lvl1pPr>
      <a:lvl2pPr marL="685800" indent="-228600" algn="l" rtl="0" fontAlgn="base">
        <a:lnSpc>
          <a:spcPct val="90000"/>
        </a:lnSpc>
        <a:spcBef>
          <a:spcPts val="500"/>
        </a:spcBef>
        <a:spcAft>
          <a:spcPct val="0"/>
        </a:spcAft>
        <a:buFont typeface="Wingdings" pitchFamily="2" charset="2"/>
        <a:buChar char="§"/>
        <a:defRPr sz="2400" b="0" i="0" kern="1200">
          <a:solidFill>
            <a:schemeClr val="bg1"/>
          </a:solidFill>
          <a:latin typeface="PP Neue Montreal" pitchFamily="2" charset="77"/>
          <a:ea typeface="PP Neue Montreal" pitchFamily="2" charset="77"/>
          <a:cs typeface="+mn-cs"/>
        </a:defRPr>
      </a:lvl2pPr>
      <a:lvl3pPr marL="1143000" indent="-228600" algn="l" rtl="0" fontAlgn="base">
        <a:lnSpc>
          <a:spcPct val="90000"/>
        </a:lnSpc>
        <a:spcBef>
          <a:spcPts val="500"/>
        </a:spcBef>
        <a:spcAft>
          <a:spcPct val="0"/>
        </a:spcAft>
        <a:buFont typeface="Wingdings" pitchFamily="2" charset="2"/>
        <a:buChar char="§"/>
        <a:defRPr sz="2000" b="0" i="0" kern="1200">
          <a:solidFill>
            <a:schemeClr val="bg1"/>
          </a:solidFill>
          <a:latin typeface="PP Neue Montreal" pitchFamily="2" charset="77"/>
          <a:ea typeface="PP Neue Montreal" pitchFamily="2" charset="77"/>
          <a:cs typeface="+mn-cs"/>
        </a:defRPr>
      </a:lvl3pPr>
      <a:lvl4pPr marL="1600200" indent="-228600" algn="l" rtl="0" fontAlgn="base">
        <a:lnSpc>
          <a:spcPct val="90000"/>
        </a:lnSpc>
        <a:spcBef>
          <a:spcPts val="500"/>
        </a:spcBef>
        <a:spcAft>
          <a:spcPct val="0"/>
        </a:spcAft>
        <a:buFont typeface="Wingdings" pitchFamily="2" charset="2"/>
        <a:buChar char="§"/>
        <a:defRPr b="0" i="0" kern="1200">
          <a:solidFill>
            <a:schemeClr val="bg1"/>
          </a:solidFill>
          <a:latin typeface="PP Neue Montreal" pitchFamily="2" charset="77"/>
          <a:ea typeface="PP Neue Montreal" pitchFamily="2" charset="77"/>
          <a:cs typeface="+mn-cs"/>
        </a:defRPr>
      </a:lvl4pPr>
      <a:lvl5pPr marL="2057400" indent="-228600" algn="l" rtl="0" fontAlgn="base">
        <a:lnSpc>
          <a:spcPct val="90000"/>
        </a:lnSpc>
        <a:spcBef>
          <a:spcPts val="500"/>
        </a:spcBef>
        <a:spcAft>
          <a:spcPct val="0"/>
        </a:spcAft>
        <a:buFont typeface="Wingdings" pitchFamily="2" charset="2"/>
        <a:buChar char="§"/>
        <a:defRPr b="0" i="0" kern="1200">
          <a:solidFill>
            <a:schemeClr val="bg1"/>
          </a:solidFill>
          <a:latin typeface="PP Neue Montreal" pitchFamily="2" charset="77"/>
          <a:ea typeface="PP Neue Montreal"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hyperlink" Target="mailto:internationaladmit@xavier.edu" TargetMode="Externa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hyperlink" Target="https://www.xavier.edu/undergraduate-admission/ap-ib-and-clep-credit/index" TargetMode="Externa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hyperlink" Target="https://www.verizon.com/stores/details/ohio/cincinnati/rookwood-commons-1020175/" TargetMode="External"/><Relationship Id="rId2" Type="http://schemas.openxmlformats.org/officeDocument/2006/relationships/hyperlink" Target="https://www.t-mobile.com/stores/bd/t-mobile-cincinnati-oh-45209-7908/" TargetMode="External"/><Relationship Id="rId1" Type="http://schemas.openxmlformats.org/officeDocument/2006/relationships/slideLayout" Target="../slideLayouts/slideLayout35.xml"/><Relationship Id="rId5" Type="http://schemas.openxmlformats.org/officeDocument/2006/relationships/hyperlink" Target="https://www.campussims.com/" TargetMode="External"/><Relationship Id="rId4" Type="http://schemas.openxmlformats.org/officeDocument/2006/relationships/hyperlink" Target="https://www.att.com/stores/ohio/cincinnati/76944" TargetMode="External"/></Relationships>
</file>

<file path=ppt/slides/_rels/slide14.xml.rels><?xml version="1.0" encoding="UTF-8" standalone="yes"?>
<Relationships xmlns="http://schemas.openxmlformats.org/package/2006/relationships"><Relationship Id="rId3" Type="http://schemas.microsoft.com/office/2018/10/relationships/comments" Target="../comments/modernComment_120_CF0EA909.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hyperlink" Target="https://www.xavier.edu/mobile/index" TargetMode="External"/><Relationship Id="rId5" Type="http://schemas.openxmlformats.org/officeDocument/2006/relationships/hyperlink" Target="https://www.xavier.edu/safety/index" TargetMode="External"/><Relationship Id="rId4" Type="http://schemas.openxmlformats.org/officeDocument/2006/relationships/hyperlink" Target="https://www.getrave.com/login/xavier"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2F_800A0543.xm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hyperlink" Target="https://www.xavier.edu/student-involvement/orientation/resident-students/before-you-arriv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xavier.edu/residence-life/parents/linens" TargetMode="External"/><Relationship Id="rId2" Type="http://schemas.openxmlformats.org/officeDocument/2006/relationships/hyperlink" Target="https://www.xavier.edu/mailing-services/index" TargetMode="Externa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www.meijer.com/shopping/store-locator/224.html?cmpid=LM:Web::::05112021::GoogleGrocery" TargetMode="External"/><Relationship Id="rId2" Type="http://schemas.openxmlformats.org/officeDocument/2006/relationships/hyperlink" Target="https://www.target.com/sl/cincinnati-central/1447" TargetMode="Externa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3" Type="http://schemas.openxmlformats.org/officeDocument/2006/relationships/hyperlink" Target="mailto:international@xavier.edu" TargetMode="External"/><Relationship Id="rId2" Type="http://schemas.openxmlformats.org/officeDocument/2006/relationships/hyperlink" Target="mailto:internationaladmit@xavier.edu" TargetMode="External"/><Relationship Id="rId1" Type="http://schemas.openxmlformats.org/officeDocument/2006/relationships/slideLayout" Target="../slideLayouts/slideLayout54.xml"/><Relationship Id="rId4" Type="http://schemas.openxmlformats.org/officeDocument/2006/relationships/hyperlink" Target="https://offcampus.xavier.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0.xml"/></Relationships>
</file>

<file path=ppt/slides/_rels/slide23.xml.rels><?xml version="1.0" encoding="UTF-8" standalone="yes"?>
<Relationships xmlns="http://schemas.openxmlformats.org/package/2006/relationships"><Relationship Id="rId2" Type="http://schemas.microsoft.com/office/2018/10/relationships/comments" Target="../comments/modernComment_127_98635B2C.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hyperlink" Target="https://campustravel.com/university/xavier-university/" TargetMode="External"/><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hyperlink" Target="mailto:international@xavier.edu"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8.xml.rels><?xml version="1.0" encoding="UTF-8" standalone="yes"?>
<Relationships xmlns="http://schemas.openxmlformats.org/package/2006/relationships"><Relationship Id="rId3" Type="http://schemas.openxmlformats.org/officeDocument/2006/relationships/hyperlink" Target="https://www.xavier.edu/international-students/new-students/orientation" TargetMode="External"/><Relationship Id="rId2" Type="http://schemas.openxmlformats.org/officeDocument/2006/relationships/hyperlink" Target="http://www.cbp.gov/i94" TargetMode="Externa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3" Type="http://schemas.openxmlformats.org/officeDocument/2006/relationships/hyperlink" Target="https://www.xavier.edu/student-involvement/orientation/manresa/manresa-for-parents-and-family" TargetMode="External"/><Relationship Id="rId7" Type="http://schemas.openxmlformats.org/officeDocument/2006/relationships/hyperlink" Target="https://www.xavier.edu/international-students/new-students/orientation-information/orientation-schedule"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hyperlink" Target="https://www.xavier.edu/graduateschool/orientation/index" TargetMode="External"/><Relationship Id="rId5" Type="http://schemas.openxmlformats.org/officeDocument/2006/relationships/hyperlink" Target="https://www.xavier.edu/student-involvement/orientation/transfer-student/index" TargetMode="External"/><Relationship Id="rId4" Type="http://schemas.openxmlformats.org/officeDocument/2006/relationships/hyperlink" Target="https://www.xavier.edu/student-involvement/orientation/manresa/inde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xavier.edu/international-students/new-students/orientation-information/orientation-schedule" TargetMode="External"/><Relationship Id="rId2" Type="http://schemas.openxmlformats.org/officeDocument/2006/relationships/notesSlide" Target="../notesSlides/notesSlide9.xml"/><Relationship Id="rId1" Type="http://schemas.openxmlformats.org/officeDocument/2006/relationships/slideLayout" Target="../slideLayouts/slideLayout35.xml"/><Relationship Id="rId6" Type="http://schemas.openxmlformats.org/officeDocument/2006/relationships/hyperlink" Target="https://www.xavier.edu/student-involvement/campus-events/week-of-welcome" TargetMode="External"/><Relationship Id="rId5" Type="http://schemas.openxmlformats.org/officeDocument/2006/relationships/hyperlink" Target="https://www.factory52.com/" TargetMode="External"/><Relationship Id="rId4" Type="http://schemas.openxmlformats.org/officeDocument/2006/relationships/hyperlink" Target="https://www.usbank.com/locations/ohio/cincinnati/3800-victory-pkwy-bank-at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3.xml.rels><?xml version="1.0" encoding="UTF-8" standalone="yes"?>
<Relationships xmlns="http://schemas.openxmlformats.org/package/2006/relationships"><Relationship Id="rId3" Type="http://schemas.openxmlformats.org/officeDocument/2006/relationships/hyperlink" Target="https://www.xavier.edu/health-wellness/health/covid-19"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2" Type="http://schemas.openxmlformats.org/officeDocument/2006/relationships/hyperlink" Target="https://www.xavier.edu/auxiliary-services/id-services/onepass/index"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mailto:reslife@xavier.edu" TargetMode="External"/><Relationship Id="rId2" Type="http://schemas.openxmlformats.org/officeDocument/2006/relationships/hyperlink" Target="https://www.xavier.edu/residence-life/housing-portals/index" TargetMode="External"/><Relationship Id="rId1" Type="http://schemas.openxmlformats.org/officeDocument/2006/relationships/slideLayout" Target="../slideLayouts/slideLayout18.xml"/><Relationship Id="rId6" Type="http://schemas.openxmlformats.org/officeDocument/2006/relationships/hyperlink" Target="https://campustravel.com/university/xavier-university/" TargetMode="External"/><Relationship Id="rId5" Type="http://schemas.openxmlformats.org/officeDocument/2006/relationships/hyperlink" Target="https://offcampus.xavier.edu/" TargetMode="External"/><Relationship Id="rId4" Type="http://schemas.openxmlformats.org/officeDocument/2006/relationships/hyperlink" Target="mailto:international@xavier.ed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xavier.edu/ship" TargetMode="External"/><Relationship Id="rId2" Type="http://schemas.openxmlformats.org/officeDocument/2006/relationships/hyperlink" Target="https://xavier.myahpcare.com/" TargetMode="External"/><Relationship Id="rId1" Type="http://schemas.openxmlformats.org/officeDocument/2006/relationships/slideLayout" Target="../slideLayouts/slideLayout54.xml"/><Relationship Id="rId4" Type="http://schemas.openxmlformats.org/officeDocument/2006/relationships/hyperlink" Target="mailto:sullivanm25@xavier.ed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medproctor.com/" TargetMode="External"/><Relationship Id="rId2" Type="http://schemas.openxmlformats.org/officeDocument/2006/relationships/hyperlink" Target="https://www.xavier.edu/health-wellness/health/immunizations" TargetMode="Externa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hyperlink" Target="https://www.xavier.edu/international-students/new-students/arrival-information/airport-arrival-form" TargetMode="External"/><Relationship Id="rId2" Type="http://schemas.openxmlformats.org/officeDocument/2006/relationships/hyperlink" Target="mailto:international@xavier.edu" TargetMode="Externa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F9590869-DA9A-E5EA-7533-585BD62419C4}"/>
              </a:ext>
            </a:extLst>
          </p:cNvPr>
          <p:cNvSpPr>
            <a:spLocks noGrp="1" noChangeArrowheads="1"/>
          </p:cNvSpPr>
          <p:nvPr>
            <p:ph type="ctrTitle"/>
          </p:nvPr>
        </p:nvSpPr>
        <p:spPr>
          <a:xfrm>
            <a:off x="3426106" y="1600200"/>
            <a:ext cx="5032094" cy="1909762"/>
          </a:xfrm>
        </p:spPr>
        <p:txBody>
          <a:bodyPr/>
          <a:lstStyle/>
          <a:p>
            <a:r>
              <a:rPr lang="en-US" altLang="en-US" sz="3600"/>
              <a:t>International Admissions Pre-Arrival Webinar</a:t>
            </a:r>
          </a:p>
        </p:txBody>
      </p:sp>
      <p:sp>
        <p:nvSpPr>
          <p:cNvPr id="32770" name="Subtitle 2">
            <a:extLst>
              <a:ext uri="{FF2B5EF4-FFF2-40B4-BE49-F238E27FC236}">
                <a16:creationId xmlns:a16="http://schemas.microsoft.com/office/drawing/2014/main" id="{E199C6E5-6839-3631-A571-B9D643DB6ABB}"/>
              </a:ext>
            </a:extLst>
          </p:cNvPr>
          <p:cNvSpPr>
            <a:spLocks noGrp="1" noChangeArrowheads="1"/>
          </p:cNvSpPr>
          <p:nvPr>
            <p:ph type="subTitle" idx="1"/>
          </p:nvPr>
        </p:nvSpPr>
        <p:spPr>
          <a:xfrm>
            <a:off x="3426106" y="3708400"/>
            <a:ext cx="5032094" cy="1549400"/>
          </a:xfrm>
        </p:spPr>
        <p:txBody>
          <a:bodyPr/>
          <a:lstStyle/>
          <a:p>
            <a:r>
              <a:rPr lang="en-US" altLang="en-US" sz="3200" b="1">
                <a:latin typeface="PP Neue Montreal"/>
                <a:ea typeface="PP Neue Montreal"/>
              </a:rPr>
              <a:t>Fall 2026</a:t>
            </a:r>
            <a:br>
              <a:rPr lang="en-US" altLang="en-US" sz="1600"/>
            </a:br>
            <a:r>
              <a:rPr lang="en-US" altLang="en-US" sz="1800">
                <a:latin typeface="PP Neue Montreal"/>
                <a:ea typeface="PP Neue Montreal"/>
              </a:rPr>
              <a:t>Undergraduate, Graduate, &amp; Exchange Students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AC92BE-4756-4A71-92A9-B1F0C04C5EA1}"/>
              </a:ext>
            </a:extLst>
          </p:cNvPr>
          <p:cNvSpPr>
            <a:spLocks noGrp="1"/>
          </p:cNvSpPr>
          <p:nvPr>
            <p:ph type="title"/>
          </p:nvPr>
        </p:nvSpPr>
        <p:spPr/>
        <p:txBody>
          <a:bodyPr/>
          <a:lstStyle/>
          <a:p>
            <a:r>
              <a:rPr lang="en-US"/>
              <a:t>Review and Print Important Documents/Contacts</a:t>
            </a:r>
          </a:p>
        </p:txBody>
      </p:sp>
      <p:sp>
        <p:nvSpPr>
          <p:cNvPr id="5" name="Content Placeholder 4">
            <a:extLst>
              <a:ext uri="{FF2B5EF4-FFF2-40B4-BE49-F238E27FC236}">
                <a16:creationId xmlns:a16="http://schemas.microsoft.com/office/drawing/2014/main" id="{DEE92B79-8A9C-452A-8EC8-20D26FE362A0}"/>
              </a:ext>
            </a:extLst>
          </p:cNvPr>
          <p:cNvSpPr>
            <a:spLocks noGrp="1"/>
          </p:cNvSpPr>
          <p:nvPr>
            <p:ph idx="1"/>
          </p:nvPr>
        </p:nvSpPr>
        <p:spPr>
          <a:xfrm>
            <a:off x="287867" y="2599266"/>
            <a:ext cx="8359175" cy="3269999"/>
          </a:xfrm>
        </p:spPr>
        <p:txBody>
          <a:bodyPr/>
          <a:lstStyle/>
          <a:p>
            <a:r>
              <a:rPr lang="en-US" sz="1600">
                <a:latin typeface="PP Neue Montreal Medium"/>
                <a:ea typeface="PP Neue Montreal Medium"/>
              </a:rPr>
              <a:t>Review ALL immigration documents including I-20 or DS-2019, visa and passport to ensure your name is spelled correctly and matches</a:t>
            </a:r>
          </a:p>
          <a:p>
            <a:r>
              <a:rPr lang="en-US" sz="1600">
                <a:latin typeface="PP Neue Montreal Medium"/>
                <a:ea typeface="PP Neue Montreal Medium"/>
              </a:rPr>
              <a:t>Print off all documents (if you haven’t done so already for visa interview), I-20, admissions letter and scholarship offer, class schedule, proof of finances (bank statements, financial sponsor form(s))</a:t>
            </a:r>
          </a:p>
          <a:p>
            <a:r>
              <a:rPr lang="en-US" sz="1600">
                <a:latin typeface="PP Neue Montreal Medium"/>
                <a:ea typeface="PP Neue Montreal Medium"/>
              </a:rPr>
              <a:t>Any important Xavier contacts such as the Center for International Education (513-745-2864), Xavier Police (513-745-2000), university address (3800 Victory Parkway Cincinnati, Ohio 45207), your emergency contacts back home, travel insurance (if purchased for outside the U.S.), Xavier health insurance card/policy</a:t>
            </a:r>
          </a:p>
          <a:p>
            <a:pPr marL="0" indent="0">
              <a:buNone/>
            </a:pPr>
            <a:endParaRPr lang="en-US"/>
          </a:p>
        </p:txBody>
      </p:sp>
    </p:spTree>
    <p:extLst>
      <p:ext uri="{BB962C8B-B14F-4D97-AF65-F5344CB8AC3E}">
        <p14:creationId xmlns:p14="http://schemas.microsoft.com/office/powerpoint/2010/main" val="1045073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619386-3BF0-4398-B3D8-184C46FECA64}"/>
              </a:ext>
            </a:extLst>
          </p:cNvPr>
          <p:cNvSpPr>
            <a:spLocks noGrp="1"/>
          </p:cNvSpPr>
          <p:nvPr>
            <p:ph type="title"/>
          </p:nvPr>
        </p:nvSpPr>
        <p:spPr/>
        <p:txBody>
          <a:bodyPr/>
          <a:lstStyle/>
          <a:p>
            <a:r>
              <a:rPr lang="en-US"/>
              <a:t>Final Transcripts</a:t>
            </a:r>
          </a:p>
        </p:txBody>
      </p:sp>
      <p:sp>
        <p:nvSpPr>
          <p:cNvPr id="5" name="Content Placeholder 4">
            <a:extLst>
              <a:ext uri="{FF2B5EF4-FFF2-40B4-BE49-F238E27FC236}">
                <a16:creationId xmlns:a16="http://schemas.microsoft.com/office/drawing/2014/main" id="{B8E8C62C-B6D7-48B0-841F-8EC4CC8C3F4B}"/>
              </a:ext>
            </a:extLst>
          </p:cNvPr>
          <p:cNvSpPr>
            <a:spLocks noGrp="1"/>
          </p:cNvSpPr>
          <p:nvPr>
            <p:ph idx="1"/>
          </p:nvPr>
        </p:nvSpPr>
        <p:spPr/>
        <p:txBody>
          <a:bodyPr/>
          <a:lstStyle/>
          <a:p>
            <a:r>
              <a:rPr lang="en-US" sz="1600">
                <a:latin typeface="PP Neue Montreal"/>
                <a:ea typeface="PP Neue Montreal"/>
              </a:rPr>
              <a:t>Preferred: Request your school official sends final official transcripts, board results or examinations, and proof of graduation/matriculation to: </a:t>
            </a:r>
            <a:r>
              <a:rPr lang="en-US" sz="1600">
                <a:latin typeface="PP Neue Montreal"/>
                <a:ea typeface="PP Neue Montreal"/>
                <a:hlinkClick r:id="rId2"/>
              </a:rPr>
              <a:t>internationaladmit@xavier.edu</a:t>
            </a:r>
            <a:r>
              <a:rPr lang="en-US" sz="1600">
                <a:latin typeface="PP Neue Montreal"/>
                <a:ea typeface="PP Neue Montreal"/>
              </a:rPr>
              <a:t> </a:t>
            </a:r>
          </a:p>
          <a:p>
            <a:r>
              <a:rPr lang="en-US" sz="1600">
                <a:latin typeface="PP Neue Montreal"/>
                <a:ea typeface="PP Neue Montreal"/>
              </a:rPr>
              <a:t>Alternatively, request official paper results (in signed and sealed envelope preferred) and bring these with you to orientation on August 12, 2026</a:t>
            </a:r>
          </a:p>
          <a:p>
            <a:pPr lvl="1"/>
            <a:r>
              <a:rPr lang="en-US" sz="1600">
                <a:latin typeface="PP Neue Montreal"/>
                <a:ea typeface="PP Neue Montreal"/>
              </a:rPr>
              <a:t>Graduate students should follow directions from their department for sending final/official transcripts and proof of degree</a:t>
            </a:r>
          </a:p>
        </p:txBody>
      </p:sp>
    </p:spTree>
    <p:extLst>
      <p:ext uri="{BB962C8B-B14F-4D97-AF65-F5344CB8AC3E}">
        <p14:creationId xmlns:p14="http://schemas.microsoft.com/office/powerpoint/2010/main" val="485799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619386-3BF0-4398-B3D8-184C46FECA64}"/>
              </a:ext>
            </a:extLst>
          </p:cNvPr>
          <p:cNvSpPr>
            <a:spLocks noGrp="1"/>
          </p:cNvSpPr>
          <p:nvPr>
            <p:ph type="title"/>
          </p:nvPr>
        </p:nvSpPr>
        <p:spPr/>
        <p:txBody>
          <a:bodyPr/>
          <a:lstStyle/>
          <a:p>
            <a:r>
              <a:rPr lang="en-US"/>
              <a:t>Test Credits </a:t>
            </a:r>
            <a:br>
              <a:rPr lang="en-US"/>
            </a:br>
            <a:r>
              <a:rPr lang="en-US" sz="3200"/>
              <a:t>IB, AP, A-Levels, &amp; CLEP Results</a:t>
            </a:r>
          </a:p>
        </p:txBody>
      </p:sp>
      <p:sp>
        <p:nvSpPr>
          <p:cNvPr id="5" name="Content Placeholder 4">
            <a:extLst>
              <a:ext uri="{FF2B5EF4-FFF2-40B4-BE49-F238E27FC236}">
                <a16:creationId xmlns:a16="http://schemas.microsoft.com/office/drawing/2014/main" id="{B8E8C62C-B6D7-48B0-841F-8EC4CC8C3F4B}"/>
              </a:ext>
            </a:extLst>
          </p:cNvPr>
          <p:cNvSpPr>
            <a:spLocks noGrp="1"/>
          </p:cNvSpPr>
          <p:nvPr>
            <p:ph idx="1"/>
          </p:nvPr>
        </p:nvSpPr>
        <p:spPr>
          <a:xfrm>
            <a:off x="2108200" y="1938867"/>
            <a:ext cx="6407150" cy="4238096"/>
          </a:xfrm>
        </p:spPr>
        <p:txBody>
          <a:bodyPr/>
          <a:lstStyle/>
          <a:p>
            <a:r>
              <a:rPr lang="en-US" sz="1600"/>
              <a:t>Xavier will review final IB, AP, A-Level, and CLEP exam results for any eligible college credits.</a:t>
            </a:r>
          </a:p>
          <a:p>
            <a:r>
              <a:rPr lang="en-US" sz="1600"/>
              <a:t>Follow instructions on Xavier’s website for sending your IB, AP, A-Level and CLEP results over the summer: </a:t>
            </a:r>
            <a:br>
              <a:rPr lang="en-US" sz="1600"/>
            </a:br>
            <a:r>
              <a:rPr lang="en-US" sz="1600">
                <a:hlinkClick r:id="rId2"/>
              </a:rPr>
              <a:t>https://www.xavier.edu/undergraduate-admission/ap-ib-and-clep-credit/index</a:t>
            </a:r>
            <a:r>
              <a:rPr lang="en-US" sz="1600"/>
              <a:t> </a:t>
            </a:r>
          </a:p>
        </p:txBody>
      </p:sp>
    </p:spTree>
    <p:extLst>
      <p:ext uri="{BB962C8B-B14F-4D97-AF65-F5344CB8AC3E}">
        <p14:creationId xmlns:p14="http://schemas.microsoft.com/office/powerpoint/2010/main" val="3570911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EDC8A2-2D68-4797-8BD3-A1B41FBAF2E8}"/>
              </a:ext>
            </a:extLst>
          </p:cNvPr>
          <p:cNvSpPr>
            <a:spLocks noGrp="1"/>
          </p:cNvSpPr>
          <p:nvPr>
            <p:ph type="title"/>
          </p:nvPr>
        </p:nvSpPr>
        <p:spPr>
          <a:xfrm>
            <a:off x="1905000" y="527534"/>
            <a:ext cx="6273800" cy="1325562"/>
          </a:xfrm>
        </p:spPr>
        <p:txBody>
          <a:bodyPr/>
          <a:lstStyle/>
          <a:p>
            <a:r>
              <a:rPr lang="en-US"/>
              <a:t>Cell Phone/SIM </a:t>
            </a:r>
            <a:br>
              <a:rPr lang="en-US"/>
            </a:br>
            <a:r>
              <a:rPr lang="en-US"/>
              <a:t>(know before you go)</a:t>
            </a:r>
          </a:p>
        </p:txBody>
      </p:sp>
      <p:sp>
        <p:nvSpPr>
          <p:cNvPr id="5" name="Content Placeholder 4">
            <a:extLst>
              <a:ext uri="{FF2B5EF4-FFF2-40B4-BE49-F238E27FC236}">
                <a16:creationId xmlns:a16="http://schemas.microsoft.com/office/drawing/2014/main" id="{63F9F267-8CB5-4C6B-8CC4-2E38F89ACAA9}"/>
              </a:ext>
            </a:extLst>
          </p:cNvPr>
          <p:cNvSpPr>
            <a:spLocks noGrp="1"/>
          </p:cNvSpPr>
          <p:nvPr>
            <p:ph idx="1"/>
          </p:nvPr>
        </p:nvSpPr>
        <p:spPr>
          <a:xfrm>
            <a:off x="1828800" y="2184400"/>
            <a:ext cx="6825698" cy="2772259"/>
          </a:xfrm>
        </p:spPr>
        <p:txBody>
          <a:bodyPr/>
          <a:lstStyle/>
          <a:p>
            <a:r>
              <a:rPr lang="en-US" sz="1600">
                <a:latin typeface="PP Neue Montreal"/>
                <a:ea typeface="PP Neue Montreal"/>
              </a:rPr>
              <a:t>Explore cell phone plans ahead of arrival</a:t>
            </a:r>
          </a:p>
          <a:p>
            <a:pPr lvl="1"/>
            <a:r>
              <a:rPr lang="en-US" sz="1600">
                <a:latin typeface="PP Neue Montreal"/>
                <a:ea typeface="PP Neue Montreal"/>
              </a:rPr>
              <a:t>During orientation week, if needed, we can make a trip to cell phone stores nearby, including the following:</a:t>
            </a:r>
          </a:p>
          <a:p>
            <a:pPr lvl="2"/>
            <a:r>
              <a:rPr lang="en-US" sz="1600">
                <a:latin typeface="PP Neue Montreal"/>
                <a:ea typeface="PP Neue Montreal"/>
                <a:hlinkClick r:id="rId2"/>
              </a:rPr>
              <a:t>T-Mobile</a:t>
            </a:r>
            <a:endParaRPr lang="en-US" sz="1600">
              <a:latin typeface="PP Neue Montreal"/>
              <a:ea typeface="PP Neue Montreal"/>
            </a:endParaRPr>
          </a:p>
          <a:p>
            <a:pPr lvl="2"/>
            <a:r>
              <a:rPr lang="en-US" sz="1600">
                <a:latin typeface="PP Neue Montreal"/>
                <a:ea typeface="PP Neue Montreal"/>
                <a:hlinkClick r:id="rId3"/>
              </a:rPr>
              <a:t>Verizon</a:t>
            </a:r>
            <a:endParaRPr lang="en-US" sz="1600">
              <a:latin typeface="PP Neue Montreal"/>
              <a:ea typeface="PP Neue Montreal"/>
            </a:endParaRPr>
          </a:p>
          <a:p>
            <a:pPr lvl="2"/>
            <a:r>
              <a:rPr lang="en-US" sz="1600">
                <a:latin typeface="PP Neue Montreal"/>
                <a:ea typeface="PP Neue Montreal"/>
                <a:hlinkClick r:id="rId4"/>
              </a:rPr>
              <a:t>AT&amp;T </a:t>
            </a:r>
            <a:endParaRPr lang="en-US" sz="1600">
              <a:latin typeface="PP Neue Montreal"/>
              <a:ea typeface="PP Neue Montreal"/>
            </a:endParaRPr>
          </a:p>
          <a:p>
            <a:r>
              <a:rPr lang="en-US" sz="1600">
                <a:latin typeface="PP Neue Montreal"/>
                <a:ea typeface="PP Neue Montreal"/>
              </a:rPr>
              <a:t>Xavier Center for International Education will provide a SIM card from MINT Mobile (</a:t>
            </a:r>
            <a:r>
              <a:rPr lang="en-US" sz="1600">
                <a:latin typeface="PP Neue Montreal"/>
                <a:ea typeface="PP Neue Montreal"/>
                <a:hlinkClick r:id="rId5"/>
              </a:rPr>
              <a:t>Campus SIMs</a:t>
            </a:r>
            <a:r>
              <a:rPr lang="en-US" sz="1600">
                <a:latin typeface="PP Neue Montreal"/>
                <a:ea typeface="PP Neue Montreal"/>
              </a:rPr>
              <a:t>) that is eligible for activation and pre-paid plan (no contract), but does require an unlocked iPhone or Android phone.</a:t>
            </a:r>
          </a:p>
        </p:txBody>
      </p:sp>
    </p:spTree>
    <p:extLst>
      <p:ext uri="{BB962C8B-B14F-4D97-AF65-F5344CB8AC3E}">
        <p14:creationId xmlns:p14="http://schemas.microsoft.com/office/powerpoint/2010/main" val="2977747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AC92BE-4756-4A71-92A9-B1F0C04C5EA1}"/>
              </a:ext>
            </a:extLst>
          </p:cNvPr>
          <p:cNvSpPr>
            <a:spLocks noGrp="1"/>
          </p:cNvSpPr>
          <p:nvPr>
            <p:ph type="title"/>
          </p:nvPr>
        </p:nvSpPr>
        <p:spPr>
          <a:xfrm>
            <a:off x="374649" y="694267"/>
            <a:ext cx="8272393" cy="1032933"/>
          </a:xfrm>
        </p:spPr>
        <p:txBody>
          <a:bodyPr/>
          <a:lstStyle/>
          <a:p>
            <a:r>
              <a:rPr lang="en-US"/>
              <a:t>XU Alert Me App &amp; Xavier App</a:t>
            </a:r>
          </a:p>
        </p:txBody>
      </p:sp>
      <p:sp>
        <p:nvSpPr>
          <p:cNvPr id="5" name="Content Placeholder 4">
            <a:extLst>
              <a:ext uri="{FF2B5EF4-FFF2-40B4-BE49-F238E27FC236}">
                <a16:creationId xmlns:a16="http://schemas.microsoft.com/office/drawing/2014/main" id="{DEE92B79-8A9C-452A-8EC8-20D26FE362A0}"/>
              </a:ext>
            </a:extLst>
          </p:cNvPr>
          <p:cNvSpPr>
            <a:spLocks noGrp="1"/>
          </p:cNvSpPr>
          <p:nvPr>
            <p:ph idx="1"/>
          </p:nvPr>
        </p:nvSpPr>
        <p:spPr>
          <a:xfrm>
            <a:off x="374649" y="1913467"/>
            <a:ext cx="8100484" cy="3217334"/>
          </a:xfrm>
        </p:spPr>
        <p:txBody>
          <a:bodyPr numCol="1"/>
          <a:lstStyle/>
          <a:p>
            <a:r>
              <a:rPr lang="en-US"/>
              <a:t>Sign up to receive important safety alerts via the XU Alert Me App:</a:t>
            </a:r>
          </a:p>
          <a:p>
            <a:pPr lvl="1"/>
            <a:r>
              <a:rPr lang="en-US" sz="2000"/>
              <a:t>Log-in online and download app here: </a:t>
            </a:r>
            <a:r>
              <a:rPr lang="en-US" sz="2000">
                <a:hlinkClick r:id="rId4"/>
              </a:rPr>
              <a:t>https://www.getrave.com/login/xavier</a:t>
            </a:r>
            <a:r>
              <a:rPr lang="en-US" sz="2000"/>
              <a:t> </a:t>
            </a:r>
          </a:p>
          <a:p>
            <a:pPr lvl="1"/>
            <a:r>
              <a:rPr lang="en-US" sz="2000"/>
              <a:t>Learn more about campus safety here: </a:t>
            </a:r>
            <a:r>
              <a:rPr lang="en-US" sz="2000">
                <a:hlinkClick r:id="rId5"/>
              </a:rPr>
              <a:t>https://www.xavier.edu/safety/index</a:t>
            </a:r>
            <a:r>
              <a:rPr lang="en-US" sz="2000"/>
              <a:t> </a:t>
            </a:r>
            <a:br>
              <a:rPr lang="en-US" sz="1800"/>
            </a:br>
            <a:endParaRPr lang="en-US" sz="1800"/>
          </a:p>
          <a:p>
            <a:r>
              <a:rPr lang="en-US"/>
              <a:t>Download Xavier Mobile app:</a:t>
            </a:r>
          </a:p>
          <a:p>
            <a:pPr lvl="1"/>
            <a:r>
              <a:rPr lang="en-US" sz="2000">
                <a:hlinkClick r:id="rId6"/>
              </a:rPr>
              <a:t>https://www.xavier.edu/mobile/index</a:t>
            </a:r>
            <a:r>
              <a:rPr lang="en-US" sz="2000"/>
              <a:t>  </a:t>
            </a:r>
          </a:p>
        </p:txBody>
      </p:sp>
    </p:spTree>
    <p:extLst>
      <p:ext uri="{BB962C8B-B14F-4D97-AF65-F5344CB8AC3E}">
        <p14:creationId xmlns:p14="http://schemas.microsoft.com/office/powerpoint/2010/main" val="3473844489"/>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679379-F644-40E4-A805-67FBE9483B52}"/>
              </a:ext>
            </a:extLst>
          </p:cNvPr>
          <p:cNvSpPr>
            <a:spLocks noGrp="1"/>
          </p:cNvSpPr>
          <p:nvPr>
            <p:ph type="title"/>
          </p:nvPr>
        </p:nvSpPr>
        <p:spPr>
          <a:xfrm>
            <a:off x="2933649" y="1715304"/>
            <a:ext cx="5034213" cy="1325562"/>
          </a:xfrm>
        </p:spPr>
        <p:txBody>
          <a:bodyPr/>
          <a:lstStyle/>
          <a:p>
            <a:r>
              <a:rPr lang="en-US" sz="3600"/>
              <a:t>2. Packing Essentials</a:t>
            </a:r>
          </a:p>
        </p:txBody>
      </p:sp>
      <p:sp>
        <p:nvSpPr>
          <p:cNvPr id="5" name="Content Placeholder 4">
            <a:extLst>
              <a:ext uri="{FF2B5EF4-FFF2-40B4-BE49-F238E27FC236}">
                <a16:creationId xmlns:a16="http://schemas.microsoft.com/office/drawing/2014/main" id="{B45F2C37-B007-4B8C-A388-48973E72BA37}"/>
              </a:ext>
            </a:extLst>
          </p:cNvPr>
          <p:cNvSpPr>
            <a:spLocks noGrp="1"/>
          </p:cNvSpPr>
          <p:nvPr>
            <p:ph idx="1"/>
          </p:nvPr>
        </p:nvSpPr>
        <p:spPr>
          <a:xfrm>
            <a:off x="3730867" y="2868443"/>
            <a:ext cx="5034213" cy="1978025"/>
          </a:xfrm>
        </p:spPr>
        <p:txBody>
          <a:bodyPr/>
          <a:lstStyle/>
          <a:p>
            <a:r>
              <a:rPr lang="en-US" sz="1800"/>
              <a:t>Packing</a:t>
            </a:r>
          </a:p>
          <a:p>
            <a:r>
              <a:rPr lang="en-US" sz="1800"/>
              <a:t>Ordering ahead  </a:t>
            </a:r>
          </a:p>
          <a:p>
            <a:r>
              <a:rPr lang="en-US" sz="1800"/>
              <a:t>Buying later</a:t>
            </a:r>
          </a:p>
        </p:txBody>
      </p:sp>
    </p:spTree>
    <p:extLst>
      <p:ext uri="{BB962C8B-B14F-4D97-AF65-F5344CB8AC3E}">
        <p14:creationId xmlns:p14="http://schemas.microsoft.com/office/powerpoint/2010/main" val="1432904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AC92BE-4756-4A71-92A9-B1F0C04C5EA1}"/>
              </a:ext>
            </a:extLst>
          </p:cNvPr>
          <p:cNvSpPr>
            <a:spLocks noGrp="1"/>
          </p:cNvSpPr>
          <p:nvPr>
            <p:ph type="title"/>
          </p:nvPr>
        </p:nvSpPr>
        <p:spPr>
          <a:xfrm>
            <a:off x="374649" y="694267"/>
            <a:ext cx="8272393" cy="1032933"/>
          </a:xfrm>
        </p:spPr>
        <p:txBody>
          <a:bodyPr/>
          <a:lstStyle/>
          <a:p>
            <a:r>
              <a:rPr lang="en-US">
                <a:latin typeface="PP Neue Montreal SemiBold"/>
                <a:ea typeface="PP Neue Montreal SemiBold"/>
              </a:rPr>
              <a:t>What to Pack in your Suitcase</a:t>
            </a:r>
            <a:endParaRPr lang="en-US"/>
          </a:p>
        </p:txBody>
      </p:sp>
      <p:sp>
        <p:nvSpPr>
          <p:cNvPr id="5" name="Content Placeholder 4">
            <a:extLst>
              <a:ext uri="{FF2B5EF4-FFF2-40B4-BE49-F238E27FC236}">
                <a16:creationId xmlns:a16="http://schemas.microsoft.com/office/drawing/2014/main" id="{DEE92B79-8A9C-452A-8EC8-20D26FE362A0}"/>
              </a:ext>
            </a:extLst>
          </p:cNvPr>
          <p:cNvSpPr>
            <a:spLocks noGrp="1"/>
          </p:cNvSpPr>
          <p:nvPr>
            <p:ph idx="1"/>
          </p:nvPr>
        </p:nvSpPr>
        <p:spPr>
          <a:xfrm>
            <a:off x="374649" y="1727200"/>
            <a:ext cx="8272393" cy="5198533"/>
          </a:xfrm>
        </p:spPr>
        <p:txBody>
          <a:bodyPr numCol="2"/>
          <a:lstStyle/>
          <a:p>
            <a:r>
              <a:rPr lang="en-US" sz="1500">
                <a:latin typeface="PP Neue Montreal Medium"/>
                <a:ea typeface="PP Neue Montreal Medium"/>
              </a:rPr>
              <a:t>Essentials for the first nights on campus </a:t>
            </a:r>
            <a:br>
              <a:rPr lang="en-US" sz="1500"/>
            </a:br>
            <a:r>
              <a:rPr lang="en-US" sz="1500">
                <a:latin typeface="PP Neue Montreal Medium"/>
                <a:ea typeface="PP Neue Montreal Medium"/>
              </a:rPr>
              <a:t>(we will take a shopping trip on August 12):</a:t>
            </a:r>
          </a:p>
          <a:p>
            <a:pPr lvl="1"/>
            <a:r>
              <a:rPr lang="en-US" sz="1400">
                <a:latin typeface="PP Neue Montreal Medium"/>
                <a:ea typeface="PP Neue Montreal Medium"/>
              </a:rPr>
              <a:t>Clothing items, shoes, etc.</a:t>
            </a:r>
          </a:p>
          <a:p>
            <a:pPr lvl="1"/>
            <a:r>
              <a:rPr lang="en-US" sz="1400">
                <a:latin typeface="PP Neue Montreal Medium"/>
                <a:ea typeface="PP Neue Montreal Medium"/>
              </a:rPr>
              <a:t>Fitted bed sheet – Twin XL size</a:t>
            </a:r>
          </a:p>
          <a:p>
            <a:pPr lvl="1"/>
            <a:r>
              <a:rPr lang="en-US" sz="1400">
                <a:latin typeface="PP Neue Montreal Medium"/>
                <a:ea typeface="PP Neue Montreal Medium"/>
              </a:rPr>
              <a:t>Regular bed sheet – Twin XL size</a:t>
            </a:r>
          </a:p>
          <a:p>
            <a:pPr lvl="1"/>
            <a:r>
              <a:rPr lang="en-US" sz="1400">
                <a:latin typeface="PP Neue Montreal Medium"/>
                <a:ea typeface="PP Neue Montreal Medium"/>
              </a:rPr>
              <a:t>Mattress cover/protector (waterproof)*</a:t>
            </a:r>
          </a:p>
          <a:p>
            <a:pPr lvl="1"/>
            <a:r>
              <a:rPr lang="en-US" sz="1400">
                <a:latin typeface="PP Neue Montreal Medium"/>
                <a:ea typeface="PP Neue Montreal Medium"/>
              </a:rPr>
              <a:t>blanket (optional but recommended)*</a:t>
            </a:r>
          </a:p>
          <a:p>
            <a:pPr lvl="1"/>
            <a:r>
              <a:rPr lang="en-US" sz="1400">
                <a:latin typeface="PP Neue Montreal Medium"/>
                <a:ea typeface="PP Neue Montreal Medium"/>
              </a:rPr>
              <a:t>Electronics, chargers, converter(s)</a:t>
            </a:r>
          </a:p>
          <a:p>
            <a:pPr lvl="1"/>
            <a:r>
              <a:rPr lang="en-US" sz="1400">
                <a:latin typeface="PP Neue Montreal Medium"/>
                <a:ea typeface="PP Neue Montreal Medium"/>
              </a:rPr>
              <a:t>Small hand towel and bath towel*</a:t>
            </a:r>
          </a:p>
          <a:p>
            <a:pPr lvl="1"/>
            <a:r>
              <a:rPr lang="en-US" sz="1400">
                <a:latin typeface="PP Neue Montreal Medium"/>
                <a:ea typeface="PP Neue Montreal Medium"/>
              </a:rPr>
              <a:t>Small toiletries (soap, shampoos, tooth paste, toothbrush, hair brush, etc.)*</a:t>
            </a:r>
          </a:p>
          <a:p>
            <a:pPr lvl="1"/>
            <a:r>
              <a:rPr lang="en-US" sz="1400">
                <a:latin typeface="PP Neue Montreal Medium"/>
                <a:ea typeface="PP Neue Montreal Medium"/>
              </a:rPr>
              <a:t>Medicines (if applicable)- contact Xavier Health Center with any questions regarding filling prescriptions after arrival </a:t>
            </a:r>
          </a:p>
          <a:p>
            <a:pPr marL="457200" lvl="1" indent="0">
              <a:buNone/>
            </a:pPr>
            <a:r>
              <a:rPr lang="en-US" sz="1200">
                <a:latin typeface="PP Neue Montreal Medium"/>
                <a:ea typeface="PP Neue Montreal Medium"/>
              </a:rPr>
              <a:t>*Buy more later, pack light for these items!</a:t>
            </a:r>
          </a:p>
          <a:p>
            <a:r>
              <a:rPr lang="en-US" sz="1500">
                <a:latin typeface="PP Neue Montreal Medium"/>
                <a:ea typeface="PP Neue Montreal Medium"/>
              </a:rPr>
              <a:t>Don’t forget to pack a few things to remind you of home! (photos, small items, cultural items, small snacks/candies, etc.)</a:t>
            </a:r>
          </a:p>
          <a:p>
            <a:endParaRPr lang="en-US" sz="1600"/>
          </a:p>
          <a:p>
            <a:pPr marL="0" indent="0">
              <a:buNone/>
            </a:pPr>
            <a:endParaRPr lang="en-US" sz="1600"/>
          </a:p>
          <a:p>
            <a:r>
              <a:rPr lang="en-US" sz="1500">
                <a:latin typeface="PP Neue Montreal Medium"/>
                <a:ea typeface="PP Neue Montreal Medium"/>
              </a:rPr>
              <a:t>Other essentials</a:t>
            </a:r>
          </a:p>
          <a:p>
            <a:pPr lvl="1"/>
            <a:r>
              <a:rPr lang="en-US" sz="1200">
                <a:latin typeface="PP Neue Montreal Medium"/>
                <a:ea typeface="PP Neue Montreal Medium"/>
              </a:rPr>
              <a:t>Travel documents (keep in carry-on!)</a:t>
            </a:r>
          </a:p>
          <a:p>
            <a:pPr lvl="1"/>
            <a:r>
              <a:rPr lang="en-US" sz="1200">
                <a:latin typeface="PP Neue Montreal Medium"/>
                <a:ea typeface="PP Neue Montreal Medium"/>
              </a:rPr>
              <a:t>Money (USD) – limit amount and carry on you in a money belt or similar to avoid losing it!</a:t>
            </a:r>
          </a:p>
          <a:p>
            <a:pPr lvl="1"/>
            <a:r>
              <a:rPr lang="en-US" sz="1200">
                <a:latin typeface="PP Neue Montreal Medium"/>
                <a:ea typeface="PP Neue Montreal Medium"/>
              </a:rPr>
              <a:t>Credit card, travelers checks (if needed/available), banking information</a:t>
            </a:r>
          </a:p>
          <a:p>
            <a:pPr lvl="1"/>
            <a:r>
              <a:rPr lang="en-US" sz="1200">
                <a:latin typeface="PP Neue Montreal Medium"/>
                <a:ea typeface="PP Neue Montreal Medium"/>
              </a:rPr>
              <a:t>Emergency contacts at home and in USA, travel insurance (if applicable) and Xavier Health Insurance cards – also carry with you, if you can (in a pocket, money wallet, purse, etc.)</a:t>
            </a:r>
            <a:br>
              <a:rPr lang="en-US" sz="1200"/>
            </a:br>
            <a:endParaRPr lang="en-US" sz="1600" b="1">
              <a:highlight>
                <a:srgbClr val="FFFF00"/>
              </a:highlight>
            </a:endParaRPr>
          </a:p>
          <a:p>
            <a:r>
              <a:rPr lang="en-US" sz="1500">
                <a:latin typeface="PP Neue Montreal Medium"/>
                <a:ea typeface="PP Neue Montreal Medium"/>
              </a:rPr>
              <a:t>Packing list and tips from Xavier Housing (some of this you can buy after arrival)</a:t>
            </a:r>
            <a:br>
              <a:rPr lang="en-US" sz="1600"/>
            </a:br>
            <a:r>
              <a:rPr lang="en-US" sz="1400">
                <a:latin typeface="PP Neue Montreal Medium"/>
                <a:ea typeface="PP Neue Montreal Medium"/>
                <a:hlinkClick r:id="rId4"/>
              </a:rPr>
              <a:t>https://www.xavier.edu/student-involvement/orientation/resident-students/before-you-arrive</a:t>
            </a:r>
            <a:r>
              <a:rPr lang="en-US" sz="1400">
                <a:latin typeface="PP Neue Montreal Medium"/>
                <a:ea typeface="PP Neue Montreal Medium"/>
              </a:rPr>
              <a:t> </a:t>
            </a:r>
          </a:p>
          <a:p>
            <a:r>
              <a:rPr lang="en-US" sz="1500" b="1">
                <a:highlight>
                  <a:srgbClr val="FFFF00"/>
                </a:highlight>
                <a:latin typeface="PP Neue Montreal Medium"/>
                <a:ea typeface="PP Neue Montreal Medium"/>
              </a:rPr>
              <a:t>Exchange/visiting students</a:t>
            </a:r>
            <a:r>
              <a:rPr lang="en-US" sz="1500">
                <a:latin typeface="PP Neue Montreal Medium"/>
                <a:ea typeface="PP Neue Montreal Medium"/>
              </a:rPr>
              <a:t>  – CIE has bed sheets and blankets that will be provided for you for the semester.</a:t>
            </a:r>
          </a:p>
        </p:txBody>
      </p:sp>
    </p:spTree>
    <p:extLst>
      <p:ext uri="{BB962C8B-B14F-4D97-AF65-F5344CB8AC3E}">
        <p14:creationId xmlns:p14="http://schemas.microsoft.com/office/powerpoint/2010/main" val="2148140355"/>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0071DD-C40F-4B30-A0D7-D2AED78FCD16}"/>
              </a:ext>
            </a:extLst>
          </p:cNvPr>
          <p:cNvSpPr>
            <a:spLocks noGrp="1"/>
          </p:cNvSpPr>
          <p:nvPr>
            <p:ph type="title"/>
          </p:nvPr>
        </p:nvSpPr>
        <p:spPr/>
        <p:txBody>
          <a:bodyPr/>
          <a:lstStyle/>
          <a:p>
            <a:r>
              <a:rPr lang="en-US"/>
              <a:t>Online Orders &amp; </a:t>
            </a:r>
            <a:br>
              <a:rPr lang="en-US"/>
            </a:br>
            <a:r>
              <a:rPr lang="en-US"/>
              <a:t>Shipping to Campus</a:t>
            </a:r>
          </a:p>
        </p:txBody>
      </p:sp>
      <p:sp>
        <p:nvSpPr>
          <p:cNvPr id="5" name="Content Placeholder 4">
            <a:extLst>
              <a:ext uri="{FF2B5EF4-FFF2-40B4-BE49-F238E27FC236}">
                <a16:creationId xmlns:a16="http://schemas.microsoft.com/office/drawing/2014/main" id="{D85DE827-74A4-45A9-B662-8CFA96F791EF}"/>
              </a:ext>
            </a:extLst>
          </p:cNvPr>
          <p:cNvSpPr>
            <a:spLocks noGrp="1"/>
          </p:cNvSpPr>
          <p:nvPr>
            <p:ph idx="1"/>
          </p:nvPr>
        </p:nvSpPr>
        <p:spPr>
          <a:xfrm>
            <a:off x="374650" y="2658532"/>
            <a:ext cx="8361846" cy="3124973"/>
          </a:xfrm>
        </p:spPr>
        <p:txBody>
          <a:bodyPr/>
          <a:lstStyle/>
          <a:p>
            <a:r>
              <a:rPr lang="en-US" sz="1600">
                <a:latin typeface="PP Neue Montreal"/>
                <a:ea typeface="PP Neue Montreal"/>
              </a:rPr>
              <a:t>Mail room will start accepting packages Monday, </a:t>
            </a:r>
            <a:r>
              <a:rPr lang="en-US" sz="1600" b="1">
                <a:latin typeface="PP Neue Montreal"/>
                <a:ea typeface="PP Neue Montreal"/>
              </a:rPr>
              <a:t>August 3</a:t>
            </a:r>
            <a:r>
              <a:rPr lang="en-US" sz="1600">
                <a:latin typeface="PP Neue Montreal"/>
                <a:ea typeface="PP Neue Montreal"/>
              </a:rPr>
              <a:t>, for new students.</a:t>
            </a:r>
          </a:p>
          <a:p>
            <a:r>
              <a:rPr lang="en-US" sz="1600"/>
              <a:t>Items should be addressed to:</a:t>
            </a:r>
          </a:p>
          <a:p>
            <a:pPr lvl="1"/>
            <a:r>
              <a:rPr lang="en-US" sz="1400">
                <a:latin typeface="PP Neue Montreal"/>
                <a:ea typeface="PP Neue Montreal"/>
              </a:rPr>
              <a:t>First &amp; Last Name</a:t>
            </a:r>
            <a:br>
              <a:rPr lang="en-US" sz="1400"/>
            </a:br>
            <a:r>
              <a:rPr lang="en-US" sz="1400">
                <a:latin typeface="PP Neue Montreal"/>
                <a:ea typeface="PP Neue Montreal"/>
              </a:rPr>
              <a:t>Xavier University</a:t>
            </a:r>
            <a:br>
              <a:rPr lang="en-US" sz="1400"/>
            </a:br>
            <a:r>
              <a:rPr lang="en-US" sz="1400">
                <a:latin typeface="PP Neue Montreal"/>
                <a:ea typeface="PP Neue Montreal"/>
              </a:rPr>
              <a:t>Resident Hall &amp; Room Number</a:t>
            </a:r>
            <a:br>
              <a:rPr lang="en-US" sz="1400"/>
            </a:br>
            <a:r>
              <a:rPr lang="en-US" sz="1400">
                <a:latin typeface="PP Neue Montreal"/>
                <a:ea typeface="PP Neue Montreal"/>
              </a:rPr>
              <a:t>Cincinnati, OH 45207</a:t>
            </a:r>
            <a:br>
              <a:rPr lang="en-US" sz="1400"/>
            </a:br>
            <a:endParaRPr lang="en-US" sz="1400"/>
          </a:p>
          <a:p>
            <a:r>
              <a:rPr lang="en-US" sz="1600">
                <a:latin typeface="PP Neue Montreal"/>
                <a:ea typeface="PP Neue Montreal"/>
              </a:rPr>
              <a:t>Specific mail pick up hours should be on the mail center site: </a:t>
            </a:r>
            <a:r>
              <a:rPr lang="en-US" sz="1600" u="sng">
                <a:latin typeface="PP Neue Montreal"/>
                <a:ea typeface="PP Neue Montreal"/>
                <a:hlinkClick r:id="rId2"/>
              </a:rPr>
              <a:t>https://www.xavier.edu/mailing-services/index</a:t>
            </a:r>
            <a:r>
              <a:rPr lang="en-US" sz="1600">
                <a:latin typeface="PP Neue Montreal"/>
                <a:ea typeface="PP Neue Montreal"/>
              </a:rPr>
              <a:t> </a:t>
            </a:r>
          </a:p>
          <a:p>
            <a:r>
              <a:rPr lang="en-US" sz="1600">
                <a:latin typeface="PP Neue Montreal"/>
                <a:ea typeface="PP Neue Montreal"/>
              </a:rPr>
              <a:t>Common online shipping providers include Amazon, </a:t>
            </a:r>
            <a:r>
              <a:rPr lang="en-US" sz="1600" err="1">
                <a:latin typeface="PP Neue Montreal"/>
                <a:ea typeface="PP Neue Montreal"/>
              </a:rPr>
              <a:t>Dormify</a:t>
            </a:r>
            <a:r>
              <a:rPr lang="en-US" sz="1600">
                <a:latin typeface="PP Neue Montreal"/>
                <a:ea typeface="PP Neue Montreal"/>
              </a:rPr>
              <a:t> (linens program: </a:t>
            </a:r>
            <a:r>
              <a:rPr lang="en-US" sz="1600">
                <a:latin typeface="PP Neue Montreal"/>
                <a:ea typeface="PP Neue Montreal"/>
                <a:hlinkClick r:id="rId3"/>
              </a:rPr>
              <a:t>https://www.xavier.edu/residence-life/parents/linens</a:t>
            </a:r>
            <a:r>
              <a:rPr lang="en-US" sz="1600">
                <a:latin typeface="PP Neue Montreal"/>
                <a:ea typeface="PP Neue Montreal"/>
              </a:rPr>
              <a:t> )</a:t>
            </a:r>
          </a:p>
          <a:p>
            <a:r>
              <a:rPr lang="en-US" sz="1600">
                <a:latin typeface="PP Neue Montreal"/>
                <a:ea typeface="PP Neue Montreal"/>
              </a:rPr>
              <a:t>Local stores that also may provide shipping to campus: Target, Meijer, </a:t>
            </a:r>
            <a:br>
              <a:rPr lang="en-US" sz="1600"/>
            </a:br>
            <a:r>
              <a:rPr lang="en-US" sz="1600">
                <a:latin typeface="PP Neue Montreal"/>
                <a:ea typeface="PP Neue Montreal"/>
              </a:rPr>
              <a:t>Wal-Mart, Kohl’s, </a:t>
            </a:r>
            <a:br>
              <a:rPr lang="en-US"/>
            </a:br>
            <a:endParaRPr lang="en-US" sz="1200"/>
          </a:p>
        </p:txBody>
      </p:sp>
    </p:spTree>
    <p:extLst>
      <p:ext uri="{BB962C8B-B14F-4D97-AF65-F5344CB8AC3E}">
        <p14:creationId xmlns:p14="http://schemas.microsoft.com/office/powerpoint/2010/main" val="3102718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619386-3BF0-4398-B3D8-184C46FECA64}"/>
              </a:ext>
            </a:extLst>
          </p:cNvPr>
          <p:cNvSpPr>
            <a:spLocks noGrp="1"/>
          </p:cNvSpPr>
          <p:nvPr>
            <p:ph type="title"/>
          </p:nvPr>
        </p:nvSpPr>
        <p:spPr/>
        <p:txBody>
          <a:bodyPr/>
          <a:lstStyle/>
          <a:p>
            <a:r>
              <a:rPr lang="en-US"/>
              <a:t>What to Buy Later (shopping trip or order)</a:t>
            </a:r>
          </a:p>
        </p:txBody>
      </p:sp>
      <p:sp>
        <p:nvSpPr>
          <p:cNvPr id="5" name="Content Placeholder 4">
            <a:extLst>
              <a:ext uri="{FF2B5EF4-FFF2-40B4-BE49-F238E27FC236}">
                <a16:creationId xmlns:a16="http://schemas.microsoft.com/office/drawing/2014/main" id="{B8E8C62C-B6D7-48B0-841F-8EC4CC8C3F4B}"/>
              </a:ext>
            </a:extLst>
          </p:cNvPr>
          <p:cNvSpPr>
            <a:spLocks noGrp="1"/>
          </p:cNvSpPr>
          <p:nvPr>
            <p:ph idx="1"/>
          </p:nvPr>
        </p:nvSpPr>
        <p:spPr>
          <a:xfrm>
            <a:off x="2108200" y="1825625"/>
            <a:ext cx="6407150" cy="4761442"/>
          </a:xfrm>
        </p:spPr>
        <p:txBody>
          <a:bodyPr/>
          <a:lstStyle/>
          <a:p>
            <a:r>
              <a:rPr lang="en-US" sz="1600">
                <a:latin typeface="PP Neue Montreal"/>
                <a:ea typeface="PP Neue Montreal"/>
              </a:rPr>
              <a:t>Optional Shopping Trip (transportation provided) on Wednesday, August 12</a:t>
            </a:r>
            <a:r>
              <a:rPr lang="en-US" sz="1600" baseline="30000">
                <a:latin typeface="PP Neue Montreal"/>
                <a:ea typeface="PP Neue Montreal"/>
              </a:rPr>
              <a:t>th</a:t>
            </a:r>
            <a:r>
              <a:rPr lang="en-US" sz="1600">
                <a:latin typeface="PP Neue Montreal"/>
                <a:ea typeface="PP Neue Montreal"/>
              </a:rPr>
              <a:t> , 6-9 pm – Stores include: </a:t>
            </a:r>
            <a:r>
              <a:rPr lang="en-US" sz="1600" dirty="0">
                <a:latin typeface="PP Neue Montreal"/>
                <a:ea typeface="PP Neue Montreal"/>
                <a:hlinkClick r:id="rId2"/>
              </a:rPr>
              <a:t>Target</a:t>
            </a:r>
            <a:r>
              <a:rPr lang="en-US" sz="1600">
                <a:latin typeface="PP Neue Montreal"/>
                <a:ea typeface="PP Neue Montreal"/>
              </a:rPr>
              <a:t>, </a:t>
            </a:r>
            <a:r>
              <a:rPr lang="en-US" sz="1600" dirty="0">
                <a:latin typeface="PP Neue Montreal"/>
                <a:ea typeface="PP Neue Montreal"/>
                <a:hlinkClick r:id="rId3"/>
              </a:rPr>
              <a:t>Meijer</a:t>
            </a:r>
            <a:endParaRPr lang="en-US" sz="1600" dirty="0">
              <a:latin typeface="PP Neue Montreal"/>
              <a:ea typeface="PP Neue Montreal"/>
            </a:endParaRPr>
          </a:p>
          <a:p>
            <a:pPr lvl="1"/>
            <a:r>
              <a:rPr lang="en-US" sz="1200" dirty="0">
                <a:latin typeface="PP Neue Montreal"/>
                <a:ea typeface="PP Neue Montreal"/>
              </a:rPr>
              <a:t>Cell phone providers nearby include:</a:t>
            </a:r>
            <a:r>
              <a:rPr lang="en-US" sz="1200">
                <a:latin typeface="PP Neue Montreal"/>
                <a:ea typeface="PP Neue Montreal"/>
              </a:rPr>
              <a:t> T-Mobile, Verizon, AT&amp;T</a:t>
            </a:r>
          </a:p>
          <a:p>
            <a:r>
              <a:rPr lang="en-US" sz="1600"/>
              <a:t>What to buy later or order online (this list is not exhaustive):</a:t>
            </a:r>
          </a:p>
          <a:p>
            <a:pPr lvl="1"/>
            <a:r>
              <a:rPr lang="en-US" sz="1400"/>
              <a:t>Pillows</a:t>
            </a:r>
          </a:p>
          <a:p>
            <a:pPr lvl="1"/>
            <a:r>
              <a:rPr lang="en-US" sz="1400"/>
              <a:t>Heavier blanket/comforter</a:t>
            </a:r>
          </a:p>
          <a:p>
            <a:pPr lvl="1"/>
            <a:r>
              <a:rPr lang="en-US" sz="1400"/>
              <a:t>Storage containers (for under bed), organizers</a:t>
            </a:r>
          </a:p>
          <a:p>
            <a:pPr lvl="1"/>
            <a:r>
              <a:rPr lang="en-US" sz="1400"/>
              <a:t>School supplies (pens, etc.)</a:t>
            </a:r>
          </a:p>
          <a:p>
            <a:pPr lvl="1"/>
            <a:r>
              <a:rPr lang="en-US" sz="1400" dirty="0">
                <a:latin typeface="PP Neue Montreal"/>
                <a:ea typeface="PP Neue Montreal"/>
              </a:rPr>
              <a:t>Additional towels, toiletries/shower caddy</a:t>
            </a:r>
          </a:p>
          <a:p>
            <a:pPr lvl="1"/>
            <a:r>
              <a:rPr lang="en-US" sz="1400" dirty="0">
                <a:latin typeface="PP Neue Montreal"/>
                <a:ea typeface="PP Neue Montreal"/>
              </a:rPr>
              <a:t>Additional clothing/shoes/heavier coat, rain coat, umbrella, etc.</a:t>
            </a:r>
          </a:p>
          <a:p>
            <a:pPr lvl="1"/>
            <a:r>
              <a:rPr lang="en-US" sz="1400"/>
              <a:t>Room decorations</a:t>
            </a:r>
          </a:p>
          <a:p>
            <a:pPr lvl="1"/>
            <a:r>
              <a:rPr lang="en-US" sz="1400"/>
              <a:t>Mini fridge*</a:t>
            </a:r>
          </a:p>
          <a:p>
            <a:pPr lvl="1"/>
            <a:r>
              <a:rPr lang="en-US" sz="1400"/>
              <a:t>Microwave*</a:t>
            </a:r>
          </a:p>
          <a:p>
            <a:pPr lvl="1"/>
            <a:r>
              <a:rPr lang="en-US" sz="1400"/>
              <a:t>TV/Gaming (if applicable)*</a:t>
            </a:r>
          </a:p>
          <a:p>
            <a:pPr lvl="1"/>
            <a:r>
              <a:rPr lang="en-US" sz="1400">
                <a:latin typeface="PP Neue Montreal"/>
                <a:ea typeface="PP Neue Montreal"/>
              </a:rPr>
              <a:t>CIE does have some small items, such as lamps, that can be borrowed and returned at end of the semester.</a:t>
            </a:r>
            <a:br>
              <a:rPr lang="en-US" sz="1400" dirty="0"/>
            </a:br>
            <a:endParaRPr lang="en-US" sz="1400">
              <a:latin typeface="PP Neue Montreal"/>
              <a:ea typeface="PP Neue Montreal"/>
            </a:endParaRPr>
          </a:p>
          <a:p>
            <a:pPr marL="457200" lvl="1" indent="0">
              <a:buNone/>
            </a:pPr>
            <a:r>
              <a:rPr lang="en-US" sz="1400">
                <a:latin typeface="PP Neue Montreal"/>
                <a:ea typeface="PP Neue Montreal"/>
              </a:rPr>
              <a:t> *Coordinate these items with your roommate(s), especially if they are already here in the U.S.</a:t>
            </a:r>
          </a:p>
        </p:txBody>
      </p:sp>
    </p:spTree>
    <p:extLst>
      <p:ext uri="{BB962C8B-B14F-4D97-AF65-F5344CB8AC3E}">
        <p14:creationId xmlns:p14="http://schemas.microsoft.com/office/powerpoint/2010/main" val="2109721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679379-F644-40E4-A805-67FBE9483B52}"/>
              </a:ext>
            </a:extLst>
          </p:cNvPr>
          <p:cNvSpPr>
            <a:spLocks noGrp="1"/>
          </p:cNvSpPr>
          <p:nvPr>
            <p:ph type="title"/>
          </p:nvPr>
        </p:nvSpPr>
        <p:spPr>
          <a:xfrm>
            <a:off x="2607078" y="1571229"/>
            <a:ext cx="6974431" cy="1325562"/>
          </a:xfrm>
        </p:spPr>
        <p:txBody>
          <a:bodyPr/>
          <a:lstStyle/>
          <a:p>
            <a:r>
              <a:rPr lang="en-US" sz="3600"/>
              <a:t>3. US Port of Entry &amp; Customs</a:t>
            </a:r>
          </a:p>
        </p:txBody>
      </p:sp>
      <p:sp>
        <p:nvSpPr>
          <p:cNvPr id="5" name="Content Placeholder 4">
            <a:extLst>
              <a:ext uri="{FF2B5EF4-FFF2-40B4-BE49-F238E27FC236}">
                <a16:creationId xmlns:a16="http://schemas.microsoft.com/office/drawing/2014/main" id="{B45F2C37-B007-4B8C-A388-48973E72BA37}"/>
              </a:ext>
            </a:extLst>
          </p:cNvPr>
          <p:cNvSpPr>
            <a:spLocks noGrp="1"/>
          </p:cNvSpPr>
          <p:nvPr>
            <p:ph idx="1"/>
          </p:nvPr>
        </p:nvSpPr>
        <p:spPr>
          <a:xfrm>
            <a:off x="3577186" y="2695552"/>
            <a:ext cx="5034213" cy="1978025"/>
          </a:xfrm>
        </p:spPr>
        <p:txBody>
          <a:bodyPr/>
          <a:lstStyle/>
          <a:p>
            <a:r>
              <a:rPr lang="en-US" sz="1800">
                <a:latin typeface="PP Neue Montreal"/>
                <a:ea typeface="PP Neue Montreal"/>
              </a:rPr>
              <a:t>What to carry with you </a:t>
            </a:r>
            <a:endParaRPr lang="en-US" sz="1800"/>
          </a:p>
          <a:p>
            <a:r>
              <a:rPr lang="en-US" sz="1800">
                <a:latin typeface="PP Neue Montreal"/>
                <a:ea typeface="PP Neue Montreal"/>
              </a:rPr>
              <a:t>What to expect</a:t>
            </a:r>
          </a:p>
        </p:txBody>
      </p:sp>
    </p:spTree>
    <p:extLst>
      <p:ext uri="{BB962C8B-B14F-4D97-AF65-F5344CB8AC3E}">
        <p14:creationId xmlns:p14="http://schemas.microsoft.com/office/powerpoint/2010/main" val="1051211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59D0F3-D08F-462D-9801-32593187353A}"/>
              </a:ext>
            </a:extLst>
          </p:cNvPr>
          <p:cNvSpPr>
            <a:spLocks noGrp="1"/>
          </p:cNvSpPr>
          <p:nvPr>
            <p:ph type="title"/>
          </p:nvPr>
        </p:nvSpPr>
        <p:spPr>
          <a:xfrm>
            <a:off x="2108200" y="186267"/>
            <a:ext cx="6407150" cy="1278466"/>
          </a:xfrm>
        </p:spPr>
        <p:txBody>
          <a:bodyPr/>
          <a:lstStyle/>
          <a:p>
            <a:r>
              <a:rPr lang="en-US"/>
              <a:t>	Past Tasks</a:t>
            </a:r>
          </a:p>
        </p:txBody>
      </p:sp>
      <p:sp>
        <p:nvSpPr>
          <p:cNvPr id="2" name="Content Placeholder 1">
            <a:extLst>
              <a:ext uri="{FF2B5EF4-FFF2-40B4-BE49-F238E27FC236}">
                <a16:creationId xmlns:a16="http://schemas.microsoft.com/office/drawing/2014/main" id="{9278EFFC-E169-4337-BC4E-678FA1B15350}"/>
              </a:ext>
            </a:extLst>
          </p:cNvPr>
          <p:cNvSpPr>
            <a:spLocks noGrp="1"/>
          </p:cNvSpPr>
          <p:nvPr>
            <p:ph idx="1"/>
          </p:nvPr>
        </p:nvSpPr>
        <p:spPr>
          <a:xfrm>
            <a:off x="2108200" y="1464733"/>
            <a:ext cx="6407150" cy="5207000"/>
          </a:xfrm>
        </p:spPr>
        <p:txBody>
          <a:bodyPr/>
          <a:lstStyle/>
          <a:p>
            <a:pPr marL="0" indent="0">
              <a:buNone/>
            </a:pPr>
            <a:r>
              <a:rPr lang="en-US" sz="2400">
                <a:latin typeface="PP Neue Montreal"/>
                <a:ea typeface="PP Neue Montreal"/>
              </a:rPr>
              <a:t>These tasks should already be completed or in progress. If you have questions, please contact </a:t>
            </a:r>
            <a:r>
              <a:rPr lang="en-US" sz="2400">
                <a:latin typeface="PP Neue Montreal"/>
                <a:ea typeface="PP Neue Montreal"/>
                <a:hlinkClick r:id="rId2"/>
              </a:rPr>
              <a:t>internationaladmit@xavier.edu</a:t>
            </a:r>
            <a:r>
              <a:rPr lang="en-US" sz="2400">
                <a:latin typeface="PP Neue Montreal"/>
                <a:ea typeface="PP Neue Montreal"/>
              </a:rPr>
              <a:t> or your graduate program contact.</a:t>
            </a:r>
          </a:p>
          <a:p>
            <a:endParaRPr lang="en-US" sz="1600"/>
          </a:p>
          <a:p>
            <a:pPr>
              <a:buFont typeface="Wingdings" panose="05000000000000000000" pitchFamily="2" charset="2"/>
              <a:buChar char="ü"/>
            </a:pPr>
            <a:r>
              <a:rPr lang="en-US" sz="1800">
                <a:latin typeface="PP Neue Montreal"/>
                <a:ea typeface="PP Neue Montreal"/>
              </a:rPr>
              <a:t>Secure I-20/DS-2019 and visa (F1 or J1). Send confirmation of visa decision to </a:t>
            </a:r>
            <a:r>
              <a:rPr lang="en-US" sz="1800">
                <a:latin typeface="PP Neue Montreal"/>
                <a:ea typeface="PP Neue Montreal"/>
                <a:hlinkClick r:id="rId3"/>
              </a:rPr>
              <a:t>international@xavier.edu</a:t>
            </a:r>
            <a:r>
              <a:rPr lang="en-US" sz="1800">
                <a:latin typeface="PP Neue Montreal"/>
                <a:ea typeface="PP Neue Montreal"/>
              </a:rPr>
              <a:t> </a:t>
            </a:r>
          </a:p>
          <a:p>
            <a:pPr>
              <a:buFont typeface="Wingdings" panose="05000000000000000000" pitchFamily="2" charset="2"/>
              <a:buChar char="ü"/>
            </a:pPr>
            <a:r>
              <a:rPr lang="en-US" sz="1800">
                <a:latin typeface="PP Neue Montreal"/>
                <a:ea typeface="PP Neue Montreal"/>
              </a:rPr>
              <a:t>Placement tests and academic profile (if applicable)</a:t>
            </a:r>
          </a:p>
          <a:p>
            <a:pPr>
              <a:buFont typeface="Wingdings" panose="05000000000000000000" pitchFamily="2" charset="2"/>
              <a:buChar char="ü"/>
            </a:pPr>
            <a:r>
              <a:rPr lang="en-US" sz="1800">
                <a:latin typeface="PP Neue Montreal"/>
                <a:ea typeface="PP Neue Montreal"/>
              </a:rPr>
              <a:t>Set-up technology account, begin checking Xavier email</a:t>
            </a:r>
          </a:p>
          <a:p>
            <a:pPr>
              <a:buFont typeface="Wingdings" panose="05000000000000000000" pitchFamily="2" charset="2"/>
              <a:buChar char="ü"/>
            </a:pPr>
            <a:r>
              <a:rPr lang="en-US" sz="1800">
                <a:latin typeface="PP Neue Montreal"/>
                <a:ea typeface="PP Neue Montreal"/>
              </a:rPr>
              <a:t>Register for classes (Full time undergrad = 12+/grad = 9+)</a:t>
            </a:r>
          </a:p>
          <a:p>
            <a:pPr>
              <a:buFont typeface="Wingdings" panose="05000000000000000000" pitchFamily="2" charset="2"/>
              <a:buChar char="ü"/>
            </a:pPr>
            <a:r>
              <a:rPr lang="en-US" sz="1800">
                <a:latin typeface="PP Neue Montreal"/>
                <a:ea typeface="PP Neue Montreal"/>
              </a:rPr>
              <a:t>Submit housing agreement, select housing (on-campus, required for undergraduate students)</a:t>
            </a:r>
          </a:p>
          <a:p>
            <a:pPr>
              <a:buFont typeface="Wingdings" panose="05000000000000000000" pitchFamily="2" charset="2"/>
              <a:buChar char="ü"/>
            </a:pPr>
            <a:r>
              <a:rPr lang="en-US" sz="1800">
                <a:latin typeface="PP Neue Montreal"/>
                <a:ea typeface="PP Neue Montreal"/>
              </a:rPr>
              <a:t>Apply for and secure housing off-campus (optional for graduate students only) </a:t>
            </a:r>
            <a:r>
              <a:rPr lang="en-US" sz="1800">
                <a:latin typeface="PP Neue Montreal"/>
                <a:ea typeface="PP Neue Montreal"/>
                <a:hlinkClick r:id="rId4"/>
              </a:rPr>
              <a:t>offcampus.xavier.edu</a:t>
            </a:r>
            <a:endParaRPr lang="en-US" sz="1800">
              <a:latin typeface="PP Neue Montreal"/>
              <a:ea typeface="PP Neue Montreal"/>
            </a:endParaRPr>
          </a:p>
          <a:p>
            <a:pPr>
              <a:buFont typeface="Wingdings" panose="05000000000000000000" pitchFamily="2" charset="2"/>
              <a:buChar char="ü"/>
            </a:pPr>
            <a:r>
              <a:rPr lang="en-US" sz="1800">
                <a:latin typeface="PP Neue Montreal"/>
                <a:ea typeface="PP Neue Montreal"/>
              </a:rPr>
              <a:t>Continue checking Road to Xavier – first year/transfers undergrad only</a:t>
            </a:r>
          </a:p>
          <a:p>
            <a:endParaRPr lang="en-US" sz="1600"/>
          </a:p>
          <a:p>
            <a:endParaRPr lang="en-US" sz="1600"/>
          </a:p>
          <a:p>
            <a:endParaRPr lang="en-US" sz="1600"/>
          </a:p>
        </p:txBody>
      </p:sp>
    </p:spTree>
    <p:extLst>
      <p:ext uri="{BB962C8B-B14F-4D97-AF65-F5344CB8AC3E}">
        <p14:creationId xmlns:p14="http://schemas.microsoft.com/office/powerpoint/2010/main" val="1726102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AC92BE-4756-4A71-92A9-B1F0C04C5EA1}"/>
              </a:ext>
            </a:extLst>
          </p:cNvPr>
          <p:cNvSpPr>
            <a:spLocks noGrp="1"/>
          </p:cNvSpPr>
          <p:nvPr>
            <p:ph type="title"/>
          </p:nvPr>
        </p:nvSpPr>
        <p:spPr>
          <a:xfrm>
            <a:off x="374649" y="694267"/>
            <a:ext cx="8272393" cy="1032933"/>
          </a:xfrm>
        </p:spPr>
        <p:txBody>
          <a:bodyPr/>
          <a:lstStyle/>
          <a:p>
            <a:r>
              <a:rPr lang="en-US"/>
              <a:t>Essential Documents to Carry</a:t>
            </a:r>
          </a:p>
        </p:txBody>
      </p:sp>
      <p:sp>
        <p:nvSpPr>
          <p:cNvPr id="5" name="Content Placeholder 4">
            <a:extLst>
              <a:ext uri="{FF2B5EF4-FFF2-40B4-BE49-F238E27FC236}">
                <a16:creationId xmlns:a16="http://schemas.microsoft.com/office/drawing/2014/main" id="{DEE92B79-8A9C-452A-8EC8-20D26FE362A0}"/>
              </a:ext>
            </a:extLst>
          </p:cNvPr>
          <p:cNvSpPr>
            <a:spLocks noGrp="1"/>
          </p:cNvSpPr>
          <p:nvPr>
            <p:ph idx="1"/>
          </p:nvPr>
        </p:nvSpPr>
        <p:spPr>
          <a:xfrm>
            <a:off x="374648" y="1549400"/>
            <a:ext cx="8769351" cy="5376333"/>
          </a:xfrm>
        </p:spPr>
        <p:txBody>
          <a:bodyPr numCol="1"/>
          <a:lstStyle/>
          <a:p>
            <a:r>
              <a:rPr lang="en-US" sz="1600">
                <a:latin typeface="PP Neue Montreal Medium"/>
                <a:ea typeface="PP Neue Montreal Medium"/>
              </a:rPr>
              <a:t>All documents you took to F1/J1 visa interview including, but not limited to:</a:t>
            </a:r>
          </a:p>
          <a:p>
            <a:pPr lvl="1"/>
            <a:r>
              <a:rPr lang="en-US" sz="1600" b="1">
                <a:latin typeface="PP Neue Montreal Medium"/>
                <a:ea typeface="PP Neue Montreal Medium"/>
              </a:rPr>
              <a:t>Passport</a:t>
            </a:r>
            <a:r>
              <a:rPr lang="en-US" sz="1600">
                <a:latin typeface="PP Neue Montreal Medium"/>
                <a:ea typeface="PP Neue Montreal Medium"/>
              </a:rPr>
              <a:t> (including F1 or J1 visa stamp) </a:t>
            </a:r>
            <a:endParaRPr lang="en-US" sz="1600"/>
          </a:p>
          <a:p>
            <a:pPr lvl="2"/>
            <a:r>
              <a:rPr lang="en-US" sz="1600">
                <a:latin typeface="PP Neue Montreal Medium"/>
                <a:ea typeface="PP Neue Montreal Medium"/>
              </a:rPr>
              <a:t>Must not expire in less than 6 months from the date of entry into the U.S.</a:t>
            </a:r>
          </a:p>
          <a:p>
            <a:pPr lvl="2"/>
            <a:r>
              <a:rPr lang="en-US" sz="1600">
                <a:latin typeface="PP Neue Montreal Medium"/>
                <a:ea typeface="PP Neue Montreal Medium"/>
              </a:rPr>
              <a:t>If you also have tourist visa (B1/B2), be sure to show your F1/J1 visa!</a:t>
            </a:r>
          </a:p>
          <a:p>
            <a:pPr lvl="1"/>
            <a:r>
              <a:rPr lang="en-US" sz="1600">
                <a:latin typeface="PP Neue Montreal Medium"/>
                <a:ea typeface="PP Neue Montreal Medium"/>
              </a:rPr>
              <a:t>Printed Official </a:t>
            </a:r>
            <a:r>
              <a:rPr lang="en-US" sz="1600" b="1">
                <a:latin typeface="PP Neue Montreal Medium"/>
                <a:ea typeface="PP Neue Montreal Medium"/>
              </a:rPr>
              <a:t>Xavier Admissions letter </a:t>
            </a:r>
            <a:r>
              <a:rPr lang="en-US" sz="1600">
                <a:latin typeface="PP Neue Montreal Medium"/>
                <a:ea typeface="PP Neue Montreal Medium"/>
              </a:rPr>
              <a:t>and Scholarship offer (print in color)</a:t>
            </a:r>
          </a:p>
          <a:p>
            <a:pPr lvl="1"/>
            <a:r>
              <a:rPr lang="en-US" sz="1600">
                <a:latin typeface="PP Neue Montreal Medium"/>
                <a:ea typeface="PP Neue Montreal Medium"/>
              </a:rPr>
              <a:t>Printed and signed </a:t>
            </a:r>
            <a:r>
              <a:rPr lang="en-US" sz="1600" b="1">
                <a:latin typeface="PP Neue Montreal Medium"/>
                <a:ea typeface="PP Neue Montreal Medium"/>
              </a:rPr>
              <a:t>I-20 or DS-2019 document </a:t>
            </a:r>
            <a:r>
              <a:rPr lang="en-US" sz="1600">
                <a:latin typeface="PP Neue Montreal Medium"/>
                <a:ea typeface="PP Neue Montreal Medium"/>
              </a:rPr>
              <a:t>(print in color, sign in blue ink)</a:t>
            </a:r>
          </a:p>
          <a:p>
            <a:pPr lvl="1"/>
            <a:r>
              <a:rPr lang="en-US" sz="1600" b="1">
                <a:latin typeface="PP Neue Montreal Medium"/>
                <a:ea typeface="PP Neue Montreal Medium"/>
              </a:rPr>
              <a:t>Financial documents and sponsor form(s)</a:t>
            </a:r>
          </a:p>
          <a:p>
            <a:pPr lvl="1"/>
            <a:r>
              <a:rPr lang="en-US" sz="1600">
                <a:latin typeface="PP Neue Montreal Medium"/>
                <a:ea typeface="PP Neue Montreal Medium"/>
              </a:rPr>
              <a:t>Printed </a:t>
            </a:r>
            <a:r>
              <a:rPr lang="en-US" sz="1600" b="1">
                <a:latin typeface="PP Neue Montreal Medium"/>
                <a:ea typeface="PP Neue Montreal Medium"/>
              </a:rPr>
              <a:t>schedule of classes </a:t>
            </a:r>
            <a:r>
              <a:rPr lang="en-US" sz="1600">
                <a:latin typeface="PP Neue Montreal Medium"/>
                <a:ea typeface="PP Neue Montreal Medium"/>
              </a:rPr>
              <a:t>(Fall 2026 semester)</a:t>
            </a:r>
          </a:p>
          <a:p>
            <a:r>
              <a:rPr lang="en-US" sz="1600">
                <a:latin typeface="PP Neue Montreal Medium"/>
                <a:ea typeface="PP Neue Montreal Medium"/>
              </a:rPr>
              <a:t>Important contacts (in U.S./Xavier campus, and in home country)</a:t>
            </a:r>
            <a:endParaRPr lang="en-US" sz="1200">
              <a:latin typeface="PP Neue Montreal Medium"/>
              <a:ea typeface="PP Neue Montreal Medium"/>
            </a:endParaRPr>
          </a:p>
          <a:p>
            <a:r>
              <a:rPr lang="en-US" sz="1600">
                <a:latin typeface="PP Neue Montreal Medium"/>
                <a:ea typeface="PP Neue Montreal Medium"/>
              </a:rPr>
              <a:t>Living address/on or off-campus address</a:t>
            </a:r>
          </a:p>
          <a:p>
            <a:r>
              <a:rPr lang="en-US" sz="1600" b="1">
                <a:latin typeface="PP Neue Montreal Medium"/>
                <a:ea typeface="PP Neue Montreal Medium"/>
              </a:rPr>
              <a:t>University Address: </a:t>
            </a:r>
            <a:r>
              <a:rPr lang="en-US" sz="1600">
                <a:latin typeface="PP Neue Montreal Medium"/>
                <a:ea typeface="PP Neue Montreal Medium"/>
              </a:rPr>
              <a:t>3800 Victory Parkway, Cincinnati, Ohio 45207 </a:t>
            </a:r>
            <a:br>
              <a:rPr lang="en-US" sz="1600"/>
            </a:br>
            <a:r>
              <a:rPr lang="en-US" sz="1600">
                <a:latin typeface="PP Neue Montreal Medium"/>
                <a:ea typeface="PP Neue Montreal Medium"/>
              </a:rPr>
              <a:t>(Open Monday-Friday 8:30 am-5:00 pm)</a:t>
            </a:r>
            <a:br>
              <a:rPr lang="en-US" sz="1600"/>
            </a:br>
            <a:r>
              <a:rPr lang="en-US" sz="1600">
                <a:latin typeface="PP Neue Montreal Medium"/>
                <a:ea typeface="PP Neue Montreal Medium"/>
              </a:rPr>
              <a:t>Phone: 513-745-2864</a:t>
            </a:r>
          </a:p>
          <a:p>
            <a:r>
              <a:rPr lang="en-US" sz="1600" b="1">
                <a:latin typeface="PP Neue Montreal Medium"/>
                <a:ea typeface="PP Neue Montreal Medium"/>
              </a:rPr>
              <a:t>Xavier Police/Campus Safety</a:t>
            </a:r>
            <a:r>
              <a:rPr lang="en-US" sz="1600">
                <a:latin typeface="PP Neue Montreal Medium"/>
                <a:ea typeface="PP Neue Montreal Medium"/>
              </a:rPr>
              <a:t>: Flynn Hall 1648 Musketeer Drive, Cincinnati, Ohio 45207 (Open all the time)</a:t>
            </a:r>
            <a:br>
              <a:rPr lang="en-US" sz="1600"/>
            </a:br>
            <a:r>
              <a:rPr lang="en-US" sz="1600">
                <a:latin typeface="PP Neue Montreal Medium"/>
                <a:ea typeface="PP Neue Montreal Medium"/>
              </a:rPr>
              <a:t>Phone: 513-745-2000 (answered 24/7)</a:t>
            </a:r>
            <a:endParaRPr lang="en-US" sz="1600"/>
          </a:p>
          <a:p>
            <a:pPr marL="457200" lvl="1" indent="0">
              <a:buNone/>
            </a:pPr>
            <a:endParaRPr lang="en-US"/>
          </a:p>
        </p:txBody>
      </p:sp>
    </p:spTree>
    <p:extLst>
      <p:ext uri="{BB962C8B-B14F-4D97-AF65-F5344CB8AC3E}">
        <p14:creationId xmlns:p14="http://schemas.microsoft.com/office/powerpoint/2010/main" val="487815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0071DD-C40F-4B30-A0D7-D2AED78FCD16}"/>
              </a:ext>
            </a:extLst>
          </p:cNvPr>
          <p:cNvSpPr>
            <a:spLocks noGrp="1"/>
          </p:cNvSpPr>
          <p:nvPr>
            <p:ph type="title"/>
          </p:nvPr>
        </p:nvSpPr>
        <p:spPr>
          <a:xfrm>
            <a:off x="374650" y="897468"/>
            <a:ext cx="8361846" cy="905932"/>
          </a:xfrm>
        </p:spPr>
        <p:txBody>
          <a:bodyPr/>
          <a:lstStyle/>
          <a:p>
            <a:r>
              <a:rPr lang="en-US"/>
              <a:t>What to Expect at Port of Entry</a:t>
            </a:r>
          </a:p>
        </p:txBody>
      </p:sp>
      <p:sp>
        <p:nvSpPr>
          <p:cNvPr id="5" name="Content Placeholder 4">
            <a:extLst>
              <a:ext uri="{FF2B5EF4-FFF2-40B4-BE49-F238E27FC236}">
                <a16:creationId xmlns:a16="http://schemas.microsoft.com/office/drawing/2014/main" id="{D85DE827-74A4-45A9-B662-8CFA96F791EF}"/>
              </a:ext>
            </a:extLst>
          </p:cNvPr>
          <p:cNvSpPr>
            <a:spLocks noGrp="1"/>
          </p:cNvSpPr>
          <p:nvPr>
            <p:ph idx="1"/>
          </p:nvPr>
        </p:nvSpPr>
        <p:spPr>
          <a:xfrm>
            <a:off x="249784" y="1813005"/>
            <a:ext cx="8361846" cy="3980106"/>
          </a:xfrm>
        </p:spPr>
        <p:txBody>
          <a:bodyPr numCol="2"/>
          <a:lstStyle/>
          <a:p>
            <a:r>
              <a:rPr lang="en-US" sz="1600"/>
              <a:t>Designate a point of contact</a:t>
            </a:r>
          </a:p>
          <a:p>
            <a:r>
              <a:rPr lang="en-US" sz="1600"/>
              <a:t>Notify someone that you have arrived at the airport before you go through immigration control (this could be a family member, but make sure they also have your Xavier contacts)</a:t>
            </a:r>
          </a:p>
          <a:p>
            <a:r>
              <a:rPr lang="en-US" sz="1600"/>
              <a:t>If stopped by Customs and Border Protection (CBP) and asked to designate, we suggest you designate the university</a:t>
            </a:r>
          </a:p>
          <a:p>
            <a:pPr marL="0" indent="0">
              <a:buNone/>
            </a:pPr>
            <a:r>
              <a:rPr lang="en-US" sz="1300">
                <a:solidFill>
                  <a:schemeClr val="accent2"/>
                </a:solidFill>
                <a:latin typeface="PP Neue Montreal"/>
                <a:ea typeface="PP Neue Montreal"/>
              </a:rPr>
              <a:t>Xavier International Center (M-F, 8:30 am-5 pm): 513-745-2864</a:t>
            </a:r>
            <a:br>
              <a:rPr lang="en-US" sz="1300"/>
            </a:br>
            <a:br>
              <a:rPr lang="en-US" sz="1300"/>
            </a:br>
            <a:r>
              <a:rPr lang="en-US" sz="1300">
                <a:solidFill>
                  <a:schemeClr val="accent2"/>
                </a:solidFill>
                <a:latin typeface="PP Neue Montreal"/>
                <a:ea typeface="PP Neue Montreal"/>
              </a:rPr>
              <a:t>Xavier Police (24/7 line): 513-745-2000</a:t>
            </a:r>
            <a:br>
              <a:rPr lang="en-US" sz="1200"/>
            </a:br>
            <a:endParaRPr lang="en-US" sz="1200"/>
          </a:p>
          <a:p>
            <a:r>
              <a:rPr lang="en-US" sz="1600"/>
              <a:t>Questions you may be asked at Port of Entry</a:t>
            </a:r>
          </a:p>
          <a:p>
            <a:pPr lvl="1"/>
            <a:r>
              <a:rPr lang="en-US" sz="1200"/>
              <a:t>What’s your purpose for coming to the U.S.?</a:t>
            </a:r>
          </a:p>
          <a:p>
            <a:pPr lvl="1"/>
            <a:r>
              <a:rPr lang="en-US" sz="1200"/>
              <a:t>Why did you choose to study in the U.S.?</a:t>
            </a:r>
          </a:p>
          <a:p>
            <a:pPr lvl="1"/>
            <a:r>
              <a:rPr lang="en-US" sz="1200"/>
              <a:t>Have you ever been to the U.S. before?</a:t>
            </a:r>
          </a:p>
          <a:p>
            <a:pPr lvl="1"/>
            <a:r>
              <a:rPr lang="en-US" sz="1200"/>
              <a:t>Why did you choose Xavier University?</a:t>
            </a:r>
          </a:p>
          <a:p>
            <a:pPr lvl="1"/>
            <a:r>
              <a:rPr lang="en-US" sz="1200"/>
              <a:t>Have you registered for courses? In which courses are you enrolled?</a:t>
            </a:r>
          </a:p>
          <a:p>
            <a:pPr lvl="1"/>
            <a:r>
              <a:rPr lang="en-US" sz="1200"/>
              <a:t>Who will support you financially while you are in the U.S.?/What is your plan to fund your education? </a:t>
            </a:r>
          </a:p>
          <a:p>
            <a:pPr lvl="1"/>
            <a:r>
              <a:rPr lang="en-US" sz="1200"/>
              <a:t>What do your parents do for a living?</a:t>
            </a:r>
          </a:p>
          <a:p>
            <a:pPr lvl="1"/>
            <a:r>
              <a:rPr lang="en-US" sz="1200"/>
              <a:t>What are your plans after you finish with your studies in the U.S.?</a:t>
            </a:r>
          </a:p>
          <a:p>
            <a:pPr lvl="1"/>
            <a:endParaRPr lang="en-US" sz="1200"/>
          </a:p>
          <a:p>
            <a:pPr marL="457200" lvl="1" indent="0">
              <a:buNone/>
            </a:pPr>
            <a:r>
              <a:rPr lang="en-US" sz="1800">
                <a:solidFill>
                  <a:schemeClr val="accent2"/>
                </a:solidFill>
              </a:rPr>
              <a:t>Remember, the primary purpose of a person on a non-immigrant F-1 student or J-1 exchange visa is </a:t>
            </a:r>
            <a:r>
              <a:rPr lang="en-US" sz="1800" b="1">
                <a:solidFill>
                  <a:schemeClr val="accent2"/>
                </a:solidFill>
              </a:rPr>
              <a:t>to study.</a:t>
            </a:r>
            <a:endParaRPr lang="en-US" sz="1800">
              <a:solidFill>
                <a:schemeClr val="accent2"/>
              </a:solidFill>
            </a:endParaRPr>
          </a:p>
        </p:txBody>
      </p:sp>
    </p:spTree>
    <p:extLst>
      <p:ext uri="{BB962C8B-B14F-4D97-AF65-F5344CB8AC3E}">
        <p14:creationId xmlns:p14="http://schemas.microsoft.com/office/powerpoint/2010/main" val="1967443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679379-F644-40E4-A805-67FBE9483B52}"/>
              </a:ext>
            </a:extLst>
          </p:cNvPr>
          <p:cNvSpPr>
            <a:spLocks noGrp="1"/>
          </p:cNvSpPr>
          <p:nvPr>
            <p:ph type="title"/>
          </p:nvPr>
        </p:nvSpPr>
        <p:spPr>
          <a:xfrm>
            <a:off x="2414977" y="1552019"/>
            <a:ext cx="6542203" cy="1325562"/>
          </a:xfrm>
        </p:spPr>
        <p:txBody>
          <a:bodyPr/>
          <a:lstStyle/>
          <a:p>
            <a:r>
              <a:rPr lang="en-US" sz="3600"/>
              <a:t>4. Getting to Campus/Move-in</a:t>
            </a:r>
          </a:p>
        </p:txBody>
      </p:sp>
      <p:sp>
        <p:nvSpPr>
          <p:cNvPr id="5" name="Content Placeholder 4">
            <a:extLst>
              <a:ext uri="{FF2B5EF4-FFF2-40B4-BE49-F238E27FC236}">
                <a16:creationId xmlns:a16="http://schemas.microsoft.com/office/drawing/2014/main" id="{B45F2C37-B007-4B8C-A388-48973E72BA37}"/>
              </a:ext>
            </a:extLst>
          </p:cNvPr>
          <p:cNvSpPr>
            <a:spLocks noGrp="1"/>
          </p:cNvSpPr>
          <p:nvPr>
            <p:ph idx="1"/>
          </p:nvPr>
        </p:nvSpPr>
        <p:spPr>
          <a:xfrm>
            <a:off x="3394690" y="2705157"/>
            <a:ext cx="5389599" cy="1978025"/>
          </a:xfrm>
        </p:spPr>
        <p:txBody>
          <a:bodyPr/>
          <a:lstStyle/>
          <a:p>
            <a:r>
              <a:rPr lang="en-US" sz="1800"/>
              <a:t>Airport Shuttle Directions</a:t>
            </a:r>
          </a:p>
          <a:p>
            <a:r>
              <a:rPr lang="en-US" sz="1800"/>
              <a:t>Arrival to campus (business hours or before/after)</a:t>
            </a:r>
          </a:p>
          <a:p>
            <a:r>
              <a:rPr lang="en-US" sz="1800"/>
              <a:t>Move-in and expectations</a:t>
            </a:r>
          </a:p>
          <a:p>
            <a:r>
              <a:rPr lang="en-US" sz="1800"/>
              <a:t>Meals </a:t>
            </a:r>
          </a:p>
          <a:p>
            <a:pPr marL="0" indent="0">
              <a:buNone/>
            </a:pPr>
            <a:endParaRPr lang="en-US"/>
          </a:p>
        </p:txBody>
      </p:sp>
    </p:spTree>
    <p:extLst>
      <p:ext uri="{BB962C8B-B14F-4D97-AF65-F5344CB8AC3E}">
        <p14:creationId xmlns:p14="http://schemas.microsoft.com/office/powerpoint/2010/main" val="1623723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619386-3BF0-4398-B3D8-184C46FECA64}"/>
              </a:ext>
            </a:extLst>
          </p:cNvPr>
          <p:cNvSpPr>
            <a:spLocks noGrp="1"/>
          </p:cNvSpPr>
          <p:nvPr>
            <p:ph type="title"/>
          </p:nvPr>
        </p:nvSpPr>
        <p:spPr/>
        <p:txBody>
          <a:bodyPr/>
          <a:lstStyle/>
          <a:p>
            <a:r>
              <a:rPr lang="en-US"/>
              <a:t>Finding Airport Shuttle (CVG airport to campus)</a:t>
            </a:r>
          </a:p>
        </p:txBody>
      </p:sp>
      <p:sp>
        <p:nvSpPr>
          <p:cNvPr id="5" name="Content Placeholder 4">
            <a:extLst>
              <a:ext uri="{FF2B5EF4-FFF2-40B4-BE49-F238E27FC236}">
                <a16:creationId xmlns:a16="http://schemas.microsoft.com/office/drawing/2014/main" id="{B8E8C62C-B6D7-48B0-841F-8EC4CC8C3F4B}"/>
              </a:ext>
            </a:extLst>
          </p:cNvPr>
          <p:cNvSpPr>
            <a:spLocks noGrp="1"/>
          </p:cNvSpPr>
          <p:nvPr>
            <p:ph idx="1"/>
          </p:nvPr>
        </p:nvSpPr>
        <p:spPr/>
        <p:txBody>
          <a:bodyPr/>
          <a:lstStyle/>
          <a:p>
            <a:r>
              <a:rPr lang="en-US" sz="1600"/>
              <a:t>After landing, follow signs to Baggage claim.</a:t>
            </a:r>
          </a:p>
          <a:p>
            <a:r>
              <a:rPr lang="en-US" sz="1600"/>
              <a:t> After claiming your bags, go to far end of baggage claim, carousel #4, and follow sign for the “Executive Transportation.”</a:t>
            </a:r>
          </a:p>
          <a:p>
            <a:r>
              <a:rPr lang="en-US" sz="1600"/>
              <a:t>There will be a desk with a phone. Pick up the phone and share with the operator your full name, that you are student with Xavier University to confirm reservation. </a:t>
            </a:r>
          </a:p>
          <a:p>
            <a:r>
              <a:rPr lang="en-US" sz="1600"/>
              <a:t>Operator will then ask you to walk through double sliding doors, outside to wait for shuttle and will share your driver’s name.</a:t>
            </a:r>
          </a:p>
          <a:p>
            <a:r>
              <a:rPr lang="en-US" sz="1600"/>
              <a:t>Shuttle will take you directly to Xavier’s campus.</a:t>
            </a:r>
          </a:p>
        </p:txBody>
      </p:sp>
    </p:spTree>
    <p:extLst>
      <p:ext uri="{BB962C8B-B14F-4D97-AF65-F5344CB8AC3E}">
        <p14:creationId xmlns:p14="http://schemas.microsoft.com/office/powerpoint/2010/main" val="2556648236"/>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EDC8A2-2D68-4797-8BD3-A1B41FBAF2E8}"/>
              </a:ext>
            </a:extLst>
          </p:cNvPr>
          <p:cNvSpPr>
            <a:spLocks noGrp="1"/>
          </p:cNvSpPr>
          <p:nvPr>
            <p:ph type="title"/>
          </p:nvPr>
        </p:nvSpPr>
        <p:spPr>
          <a:xfrm>
            <a:off x="1904999" y="527534"/>
            <a:ext cx="7001933" cy="1325562"/>
          </a:xfrm>
        </p:spPr>
        <p:txBody>
          <a:bodyPr/>
          <a:lstStyle/>
          <a:p>
            <a:r>
              <a:rPr lang="en-US"/>
              <a:t>Arriving to Campus/Where to check-in </a:t>
            </a:r>
          </a:p>
        </p:txBody>
      </p:sp>
      <p:sp>
        <p:nvSpPr>
          <p:cNvPr id="5" name="Content Placeholder 4">
            <a:extLst>
              <a:ext uri="{FF2B5EF4-FFF2-40B4-BE49-F238E27FC236}">
                <a16:creationId xmlns:a16="http://schemas.microsoft.com/office/drawing/2014/main" id="{63F9F267-8CB5-4C6B-8CC4-2E38F89ACAA9}"/>
              </a:ext>
            </a:extLst>
          </p:cNvPr>
          <p:cNvSpPr>
            <a:spLocks noGrp="1"/>
          </p:cNvSpPr>
          <p:nvPr>
            <p:ph idx="1"/>
          </p:nvPr>
        </p:nvSpPr>
        <p:spPr>
          <a:xfrm>
            <a:off x="1769534" y="1955800"/>
            <a:ext cx="6773334" cy="4453467"/>
          </a:xfrm>
        </p:spPr>
        <p:txBody>
          <a:bodyPr/>
          <a:lstStyle/>
          <a:p>
            <a:r>
              <a:rPr lang="en-US" sz="1600">
                <a:highlight>
                  <a:srgbClr val="FFFF00"/>
                </a:highlight>
                <a:latin typeface="PP Neue Montreal"/>
                <a:ea typeface="PP Neue Montreal"/>
              </a:rPr>
              <a:t>Continue to check your Xavier email for move-in updates. </a:t>
            </a:r>
            <a:br>
              <a:rPr lang="en-US" sz="1600">
                <a:highlight>
                  <a:srgbClr val="FFFF00"/>
                </a:highlight>
                <a:latin typeface="PP Neue Montreal"/>
                <a:ea typeface="PP Neue Montreal"/>
              </a:rPr>
            </a:br>
            <a:endParaRPr lang="en-US" sz="1600">
              <a:solidFill>
                <a:srgbClr val="000000"/>
              </a:solidFill>
              <a:highlight>
                <a:srgbClr val="FFFF00"/>
              </a:highlight>
              <a:latin typeface="PP Neue Montreal"/>
              <a:ea typeface="PP Neue Montreal"/>
            </a:endParaRPr>
          </a:p>
          <a:p>
            <a:r>
              <a:rPr lang="en-US" sz="1600">
                <a:latin typeface="PP Neue Montreal"/>
                <a:ea typeface="PP Neue Montreal"/>
              </a:rPr>
              <a:t>When the shuttle brings you to Xavier, you will be dropped off at Xavier Police/Campus Safety: </a:t>
            </a:r>
            <a:br>
              <a:rPr lang="en-US" sz="1600">
                <a:latin typeface="PP Neue Montreal"/>
                <a:ea typeface="PP Neue Montreal"/>
              </a:rPr>
            </a:br>
            <a:r>
              <a:rPr lang="en-US" sz="1600" b="1">
                <a:latin typeface="PP Neue Montreal"/>
                <a:ea typeface="PP Neue Montreal"/>
              </a:rPr>
              <a:t>1648 Musketeer Drive, Cincinnati, Ohio 45207</a:t>
            </a:r>
            <a:br>
              <a:rPr lang="en-US" sz="1600" b="1">
                <a:latin typeface="PP Neue Montreal"/>
                <a:ea typeface="PP Neue Montreal"/>
              </a:rPr>
            </a:br>
            <a:r>
              <a:rPr lang="en-US" sz="1600" b="1">
                <a:latin typeface="PP Neue Montreal"/>
                <a:ea typeface="PP Neue Montreal"/>
              </a:rPr>
              <a:t>(513) 745-2000</a:t>
            </a:r>
            <a:endParaRPr lang="en-US" sz="1600">
              <a:solidFill>
                <a:srgbClr val="000000"/>
              </a:solidFill>
              <a:ea typeface="PP Neue Montreal"/>
            </a:endParaRPr>
          </a:p>
          <a:p>
            <a:r>
              <a:rPr lang="en-US" sz="1600">
                <a:latin typeface="PP Neue Montreal"/>
                <a:ea typeface="PP Neue Montreal"/>
              </a:rPr>
              <a:t>Between 8:30 am-5:00 pm (Monday-Friday), come visit the Center for International Education (CIE) office: Gallagher Student Center, 2</a:t>
            </a:r>
            <a:r>
              <a:rPr lang="en-US" sz="700" baseline="30000">
                <a:latin typeface="PP Neue Montreal"/>
                <a:ea typeface="PP Neue Montreal"/>
              </a:rPr>
              <a:t>nd</a:t>
            </a:r>
            <a:r>
              <a:rPr lang="en-US" sz="1600">
                <a:latin typeface="PP Neue Montreal"/>
                <a:ea typeface="PP Neue Montreal"/>
              </a:rPr>
              <a:t> Floor, </a:t>
            </a:r>
            <a:br>
              <a:rPr lang="en-US" sz="1600">
                <a:ea typeface="PP Neue Montreal"/>
              </a:rPr>
            </a:br>
            <a:r>
              <a:rPr lang="en-US" sz="1600">
                <a:latin typeface="PP Neue Montreal"/>
                <a:ea typeface="PP Neue Montreal"/>
              </a:rPr>
              <a:t>3800 Victory Parkway Cincinnati, Ohio 45207 </a:t>
            </a:r>
            <a:br>
              <a:rPr lang="en-US" sz="1600">
                <a:ea typeface="PP Neue Montreal"/>
              </a:rPr>
            </a:br>
            <a:r>
              <a:rPr lang="en-US" sz="1600">
                <a:latin typeface="PP Neue Montreal"/>
                <a:ea typeface="PP Neue Montreal"/>
              </a:rPr>
              <a:t>(513) 745-2864</a:t>
            </a:r>
            <a:br>
              <a:rPr lang="en-US" sz="1600">
                <a:ea typeface="PP Neue Montreal"/>
              </a:rPr>
            </a:br>
            <a:endParaRPr lang="en-US" sz="1600">
              <a:solidFill>
                <a:srgbClr val="000000"/>
              </a:solidFill>
              <a:ea typeface="PP Neue Montreal"/>
            </a:endParaRPr>
          </a:p>
          <a:p>
            <a:r>
              <a:rPr lang="en-US" sz="1600">
                <a:latin typeface="PP Neue Montreal"/>
                <a:ea typeface="PP Neue Montreal"/>
              </a:rPr>
              <a:t>Family members are not allowed to stay in on-campus housing. </a:t>
            </a:r>
            <a:br>
              <a:rPr lang="en-US" sz="1600">
                <a:ea typeface="PP Neue Montreal"/>
              </a:rPr>
            </a:br>
            <a:r>
              <a:rPr lang="en-US" sz="1600">
                <a:latin typeface="PP Neue Montreal"/>
                <a:ea typeface="PP Neue Montreal"/>
              </a:rPr>
              <a:t>Please plan to book a hotel nearby: </a:t>
            </a:r>
            <a:r>
              <a:rPr lang="en-US" sz="1600">
                <a:solidFill>
                  <a:srgbClr val="000000"/>
                </a:solidFill>
                <a:latin typeface="PP Neue Montreal"/>
                <a:ea typeface="PP Neue Montreal"/>
                <a:hlinkClick r:id="rId3">
                  <a:extLst>
                    <a:ext uri="{A12FA001-AC4F-418D-AE19-62706E023703}">
                      <ahyp:hlinkClr xmlns:ahyp="http://schemas.microsoft.com/office/drawing/2018/hyperlinkcolor" val="tx"/>
                    </a:ext>
                  </a:extLst>
                </a:hlinkClick>
              </a:rPr>
              <a:t>https://campustravel.com/university/xavier-university/</a:t>
            </a:r>
            <a:r>
              <a:rPr lang="en-US" sz="1600">
                <a:latin typeface="PP Neue Montreal"/>
                <a:ea typeface="PP Neue Montreal"/>
              </a:rPr>
              <a:t> </a:t>
            </a:r>
            <a:endParaRPr lang="en-US" sz="1600">
              <a:solidFill>
                <a:srgbClr val="000000"/>
              </a:solidFill>
              <a:latin typeface="PP Neue Montreal"/>
              <a:ea typeface="PP Neue Montreal"/>
            </a:endParaRPr>
          </a:p>
          <a:p>
            <a:r>
              <a:rPr lang="en-US" sz="1600">
                <a:latin typeface="PP Neue Montreal"/>
                <a:ea typeface="PP Neue Montreal"/>
              </a:rPr>
              <a:t>If you are living off-campus, you should plan to shuttle to campus, then Uber/Lyft to your residence off-campus.</a:t>
            </a:r>
            <a:endParaRPr lang="en-US" sz="1600">
              <a:solidFill>
                <a:srgbClr val="000000"/>
              </a:solidFill>
              <a:latin typeface="PP Neue Montreal"/>
              <a:ea typeface="PP Neue Montreal"/>
            </a:endParaRPr>
          </a:p>
          <a:p>
            <a:r>
              <a:rPr lang="en-US" sz="1600">
                <a:latin typeface="PP Neue Montreal"/>
                <a:ea typeface="PP Neue Montreal"/>
              </a:rPr>
              <a:t>Questions about arrival can be directed to </a:t>
            </a:r>
            <a:r>
              <a:rPr lang="en-US" sz="1600">
                <a:solidFill>
                  <a:srgbClr val="000000"/>
                </a:solidFill>
                <a:latin typeface="PP Neue Montreal"/>
                <a:ea typeface="PP Neue Montreal"/>
                <a:hlinkClick r:id="rId4">
                  <a:extLst>
                    <a:ext uri="{A12FA001-AC4F-418D-AE19-62706E023703}">
                      <ahyp:hlinkClr xmlns:ahyp="http://schemas.microsoft.com/office/drawing/2018/hyperlinkcolor" val="tx"/>
                    </a:ext>
                  </a:extLst>
                </a:hlinkClick>
              </a:rPr>
              <a:t>international@xavier.edu</a:t>
            </a:r>
            <a:r>
              <a:rPr lang="en-US" sz="1600">
                <a:latin typeface="PP Neue Montreal"/>
                <a:ea typeface="PP Neue Montreal"/>
              </a:rPr>
              <a:t> </a:t>
            </a:r>
            <a:endParaRPr lang="en-US" sz="1600">
              <a:solidFill>
                <a:srgbClr val="000000"/>
              </a:solidFill>
              <a:latin typeface="PP Neue Montreal"/>
              <a:ea typeface="PP Neue Montreal"/>
            </a:endParaRPr>
          </a:p>
          <a:p>
            <a:endParaRPr lang="en-US" sz="1600">
              <a:highlight>
                <a:srgbClr val="FFFF00"/>
              </a:highlight>
              <a:ea typeface="PP Neue Montreal"/>
            </a:endParaRPr>
          </a:p>
        </p:txBody>
      </p:sp>
    </p:spTree>
    <p:extLst>
      <p:ext uri="{BB962C8B-B14F-4D97-AF65-F5344CB8AC3E}">
        <p14:creationId xmlns:p14="http://schemas.microsoft.com/office/powerpoint/2010/main" val="1508066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C8524D-532A-41F1-85A7-9743B3517FEB}"/>
              </a:ext>
            </a:extLst>
          </p:cNvPr>
          <p:cNvSpPr>
            <a:spLocks noGrp="1"/>
          </p:cNvSpPr>
          <p:nvPr>
            <p:ph type="title"/>
          </p:nvPr>
        </p:nvSpPr>
        <p:spPr>
          <a:xfrm>
            <a:off x="2196547" y="515362"/>
            <a:ext cx="6574919" cy="1304971"/>
          </a:xfrm>
        </p:spPr>
        <p:txBody>
          <a:bodyPr/>
          <a:lstStyle/>
          <a:p>
            <a:r>
              <a:rPr lang="en-US"/>
              <a:t>On-Campus Move-in and Expectations</a:t>
            </a:r>
          </a:p>
        </p:txBody>
      </p:sp>
      <p:sp>
        <p:nvSpPr>
          <p:cNvPr id="5" name="Content Placeholder 4">
            <a:extLst>
              <a:ext uri="{FF2B5EF4-FFF2-40B4-BE49-F238E27FC236}">
                <a16:creationId xmlns:a16="http://schemas.microsoft.com/office/drawing/2014/main" id="{443AAF29-8C66-44AF-812D-07B9A5B88FDA}"/>
              </a:ext>
            </a:extLst>
          </p:cNvPr>
          <p:cNvSpPr>
            <a:spLocks noGrp="1"/>
          </p:cNvSpPr>
          <p:nvPr>
            <p:ph idx="1"/>
          </p:nvPr>
        </p:nvSpPr>
        <p:spPr>
          <a:xfrm>
            <a:off x="2196548" y="2235199"/>
            <a:ext cx="6457950" cy="3386667"/>
          </a:xfrm>
        </p:spPr>
        <p:txBody>
          <a:bodyPr/>
          <a:lstStyle/>
          <a:p>
            <a:r>
              <a:rPr lang="en-US" sz="1600">
                <a:latin typeface="PP Neue Montreal"/>
                <a:ea typeface="PP Neue Montreal"/>
              </a:rPr>
              <a:t>International student move-in begins </a:t>
            </a:r>
            <a:r>
              <a:rPr lang="en-US" sz="1600" u="sng">
                <a:latin typeface="PP Neue Montreal"/>
                <a:ea typeface="PP Neue Montreal"/>
              </a:rPr>
              <a:t>August 10-11</a:t>
            </a:r>
            <a:r>
              <a:rPr lang="en-US" sz="1600">
                <a:latin typeface="PP Neue Montreal"/>
                <a:ea typeface="PP Neue Montreal"/>
              </a:rPr>
              <a:t>.  </a:t>
            </a:r>
            <a:br>
              <a:rPr lang="en-US" sz="1600"/>
            </a:br>
            <a:r>
              <a:rPr lang="en-US" sz="1600">
                <a:latin typeface="PP Neue Montreal"/>
                <a:ea typeface="PP Neue Montreal"/>
              </a:rPr>
              <a:t>Center for International Education (CIE) staff, students, and Xavier Police, will help you check in find your dorm/move into your room.</a:t>
            </a:r>
          </a:p>
          <a:p>
            <a:r>
              <a:rPr lang="en-US" sz="1600">
                <a:latin typeface="PP Neue Montreal"/>
                <a:ea typeface="PP Neue Montreal"/>
              </a:rPr>
              <a:t>After checking in, you are welcome to come hang out with us in the Center for International Education during business hours (M-F, 8:30 am-5 pm).</a:t>
            </a:r>
          </a:p>
          <a:p>
            <a:r>
              <a:rPr lang="en-US" sz="1600">
                <a:latin typeface="PP Neue Montreal"/>
                <a:ea typeface="PP Neue Montreal"/>
              </a:rPr>
              <a:t>Most students who are living within the U.S., but outside Ohio, will move in either Wednesday, August 13, evening, or Thursday, August 14, morning.</a:t>
            </a:r>
          </a:p>
          <a:p>
            <a:r>
              <a:rPr lang="en-US" sz="1600">
                <a:latin typeface="PP Neue Montreal"/>
                <a:ea typeface="PP Neue Montreal"/>
              </a:rPr>
              <a:t>Most students who are living within the U.S., but within Ohio, will move in Thursday, August 14, morning.</a:t>
            </a:r>
          </a:p>
          <a:p>
            <a:endParaRPr lang="en-US" sz="1600"/>
          </a:p>
          <a:p>
            <a:pPr marL="457200" lvl="1" indent="0">
              <a:buNone/>
            </a:pPr>
            <a:endParaRPr lang="en-US" sz="1200"/>
          </a:p>
          <a:p>
            <a:pPr marL="0" indent="0">
              <a:buNone/>
            </a:pPr>
            <a:endParaRPr lang="en-US" sz="1600"/>
          </a:p>
        </p:txBody>
      </p:sp>
    </p:spTree>
    <p:extLst>
      <p:ext uri="{BB962C8B-B14F-4D97-AF65-F5344CB8AC3E}">
        <p14:creationId xmlns:p14="http://schemas.microsoft.com/office/powerpoint/2010/main" val="3663600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AC92BE-4756-4A71-92A9-B1F0C04C5EA1}"/>
              </a:ext>
            </a:extLst>
          </p:cNvPr>
          <p:cNvSpPr>
            <a:spLocks noGrp="1"/>
          </p:cNvSpPr>
          <p:nvPr>
            <p:ph type="title"/>
          </p:nvPr>
        </p:nvSpPr>
        <p:spPr>
          <a:xfrm>
            <a:off x="374649" y="694267"/>
            <a:ext cx="8272393" cy="1083733"/>
          </a:xfrm>
        </p:spPr>
        <p:txBody>
          <a:bodyPr/>
          <a:lstStyle/>
          <a:p>
            <a:r>
              <a:rPr lang="en-US"/>
              <a:t>Meals (orientation week)</a:t>
            </a:r>
          </a:p>
        </p:txBody>
      </p:sp>
      <p:sp>
        <p:nvSpPr>
          <p:cNvPr id="5" name="Content Placeholder 4">
            <a:extLst>
              <a:ext uri="{FF2B5EF4-FFF2-40B4-BE49-F238E27FC236}">
                <a16:creationId xmlns:a16="http://schemas.microsoft.com/office/drawing/2014/main" id="{DEE92B79-8A9C-452A-8EC8-20D26FE362A0}"/>
              </a:ext>
            </a:extLst>
          </p:cNvPr>
          <p:cNvSpPr>
            <a:spLocks noGrp="1"/>
          </p:cNvSpPr>
          <p:nvPr>
            <p:ph idx="1"/>
          </p:nvPr>
        </p:nvSpPr>
        <p:spPr>
          <a:xfrm>
            <a:off x="374649" y="1871133"/>
            <a:ext cx="8272393" cy="5054600"/>
          </a:xfrm>
        </p:spPr>
        <p:txBody>
          <a:bodyPr numCol="1"/>
          <a:lstStyle/>
          <a:p>
            <a:r>
              <a:rPr lang="en-US" sz="1800">
                <a:latin typeface="PP Neue Montreal Medium"/>
                <a:ea typeface="PP Neue Montreal Medium"/>
              </a:rPr>
              <a:t>For those students living on-campus, meal vouchers will be provided at check-in from Campus Safety/Police (small envelope provided with your keycard envelope, if applicable). Wednesday meals will be provided during orientation.</a:t>
            </a:r>
            <a:endParaRPr lang="en-US" sz="1800"/>
          </a:p>
          <a:p>
            <a:r>
              <a:rPr lang="en-US" sz="1800">
                <a:latin typeface="PP Neue Montreal Medium"/>
                <a:ea typeface="PP Neue Montreal Medium"/>
              </a:rPr>
              <a:t>Students living off-campus will need to provide for their own meals during Orientation Week, except for:</a:t>
            </a:r>
            <a:endParaRPr lang="en-US" sz="1800"/>
          </a:p>
          <a:p>
            <a:pPr lvl="1">
              <a:buFont typeface="Courier New" panose="020B0604020202020204" pitchFamily="34" charset="0"/>
              <a:buChar char="o"/>
            </a:pPr>
            <a:r>
              <a:rPr lang="en-US" sz="1400">
                <a:latin typeface="PP Neue Montreal Medium"/>
                <a:ea typeface="PP Neue Montreal Medium"/>
              </a:rPr>
              <a:t>Wednesday breakfast, lunch, dinner</a:t>
            </a:r>
            <a:endParaRPr lang="en-US" sz="1400"/>
          </a:p>
          <a:p>
            <a:pPr lvl="1">
              <a:buFont typeface="Courier New" panose="020B0604020202020204" pitchFamily="34" charset="0"/>
              <a:buChar char="o"/>
            </a:pPr>
            <a:r>
              <a:rPr lang="en-US" sz="1400">
                <a:latin typeface="PP Neue Montreal Medium"/>
                <a:ea typeface="PP Neue Montreal Medium"/>
              </a:rPr>
              <a:t>Thursday breakfast (lunch will be at students' discretion)</a:t>
            </a:r>
            <a:br>
              <a:rPr lang="en-US" sz="1400"/>
            </a:br>
            <a:endParaRPr lang="en-US" sz="1400"/>
          </a:p>
          <a:p>
            <a:r>
              <a:rPr lang="en-US" sz="1800"/>
              <a:t>Please plan to </a:t>
            </a:r>
            <a:r>
              <a:rPr lang="en-US" sz="1800" b="1"/>
              <a:t>check in at the Center for International Education (CIE) Office, 2</a:t>
            </a:r>
            <a:r>
              <a:rPr lang="en-US" sz="1800" b="1" baseline="30000"/>
              <a:t>nd</a:t>
            </a:r>
            <a:r>
              <a:rPr lang="en-US" sz="1800" b="1"/>
              <a:t> Floor Gallagher Student Center</a:t>
            </a:r>
            <a:r>
              <a:rPr lang="en-US" sz="1800"/>
              <a:t>, 3800 Victory Parkway Cincinnati, Ohio 45207 (if you got your keycard from campus police overnight, check in first thing the next morning with CIE).</a:t>
            </a:r>
          </a:p>
        </p:txBody>
      </p:sp>
    </p:spTree>
    <p:extLst>
      <p:ext uri="{BB962C8B-B14F-4D97-AF65-F5344CB8AC3E}">
        <p14:creationId xmlns:p14="http://schemas.microsoft.com/office/powerpoint/2010/main" val="3353968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679379-F644-40E4-A805-67FBE9483B52}"/>
              </a:ext>
            </a:extLst>
          </p:cNvPr>
          <p:cNvSpPr>
            <a:spLocks noGrp="1"/>
          </p:cNvSpPr>
          <p:nvPr>
            <p:ph type="title"/>
          </p:nvPr>
        </p:nvSpPr>
        <p:spPr/>
        <p:txBody>
          <a:bodyPr/>
          <a:lstStyle/>
          <a:p>
            <a:r>
              <a:rPr lang="en-US" sz="3600"/>
              <a:t>5. Mandatory New Student Orientation</a:t>
            </a:r>
          </a:p>
        </p:txBody>
      </p:sp>
      <p:sp>
        <p:nvSpPr>
          <p:cNvPr id="5" name="Content Placeholder 4">
            <a:extLst>
              <a:ext uri="{FF2B5EF4-FFF2-40B4-BE49-F238E27FC236}">
                <a16:creationId xmlns:a16="http://schemas.microsoft.com/office/drawing/2014/main" id="{B45F2C37-B007-4B8C-A388-48973E72BA37}"/>
              </a:ext>
            </a:extLst>
          </p:cNvPr>
          <p:cNvSpPr>
            <a:spLocks noGrp="1"/>
          </p:cNvSpPr>
          <p:nvPr>
            <p:ph idx="1"/>
          </p:nvPr>
        </p:nvSpPr>
        <p:spPr/>
        <p:txBody>
          <a:bodyPr/>
          <a:lstStyle/>
          <a:p>
            <a:r>
              <a:rPr lang="en-US" sz="1800"/>
              <a:t>Schedule and importance</a:t>
            </a:r>
          </a:p>
          <a:p>
            <a:r>
              <a:rPr lang="en-US" sz="1800"/>
              <a:t>Program orientations</a:t>
            </a:r>
          </a:p>
          <a:p>
            <a:r>
              <a:rPr lang="en-US" sz="1800"/>
              <a:t>Optional activities</a:t>
            </a:r>
          </a:p>
        </p:txBody>
      </p:sp>
    </p:spTree>
    <p:extLst>
      <p:ext uri="{BB962C8B-B14F-4D97-AF65-F5344CB8AC3E}">
        <p14:creationId xmlns:p14="http://schemas.microsoft.com/office/powerpoint/2010/main" val="4205463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619386-3BF0-4398-B3D8-184C46FECA64}"/>
              </a:ext>
            </a:extLst>
          </p:cNvPr>
          <p:cNvSpPr>
            <a:spLocks noGrp="1"/>
          </p:cNvSpPr>
          <p:nvPr>
            <p:ph type="title"/>
          </p:nvPr>
        </p:nvSpPr>
        <p:spPr>
          <a:xfrm>
            <a:off x="2108200" y="365125"/>
            <a:ext cx="6407150" cy="1325563"/>
          </a:xfrm>
        </p:spPr>
        <p:txBody>
          <a:bodyPr/>
          <a:lstStyle/>
          <a:p>
            <a:r>
              <a:rPr lang="en-US"/>
              <a:t>Schedule Overview &amp; Importance</a:t>
            </a:r>
          </a:p>
        </p:txBody>
      </p:sp>
      <p:sp>
        <p:nvSpPr>
          <p:cNvPr id="5" name="Content Placeholder 4">
            <a:extLst>
              <a:ext uri="{FF2B5EF4-FFF2-40B4-BE49-F238E27FC236}">
                <a16:creationId xmlns:a16="http://schemas.microsoft.com/office/drawing/2014/main" id="{B8E8C62C-B6D7-48B0-841F-8EC4CC8C3F4B}"/>
              </a:ext>
            </a:extLst>
          </p:cNvPr>
          <p:cNvSpPr>
            <a:spLocks noGrp="1"/>
          </p:cNvSpPr>
          <p:nvPr>
            <p:ph idx="1"/>
          </p:nvPr>
        </p:nvSpPr>
        <p:spPr/>
        <p:txBody>
          <a:bodyPr/>
          <a:lstStyle/>
          <a:p>
            <a:r>
              <a:rPr lang="en-US" sz="1800">
                <a:latin typeface="PP Neue Montreal"/>
                <a:ea typeface="PP Neue Montreal"/>
              </a:rPr>
              <a:t>New International Orientation is </a:t>
            </a:r>
            <a:r>
              <a:rPr lang="en-US" sz="1800" b="1" u="sng">
                <a:latin typeface="PP Neue Montreal"/>
                <a:ea typeface="PP Neue Montreal"/>
              </a:rPr>
              <a:t>required </a:t>
            </a:r>
            <a:r>
              <a:rPr lang="en-US" sz="1800">
                <a:latin typeface="PP Neue Montreal"/>
                <a:ea typeface="PP Neue Montreal"/>
              </a:rPr>
              <a:t>by the U.S. government in order to maintain your F1/J1 immigration status and register your immigration record in the SEVIS system.</a:t>
            </a:r>
          </a:p>
          <a:p>
            <a:r>
              <a:rPr lang="en-US" sz="1800">
                <a:latin typeface="PP Neue Montreal"/>
                <a:ea typeface="PP Neue Montreal"/>
              </a:rPr>
              <a:t>Orientation will begin </a:t>
            </a:r>
            <a:r>
              <a:rPr lang="en-US" sz="1800" b="1">
                <a:latin typeface="PP Neue Montreal"/>
                <a:ea typeface="PP Neue Montreal"/>
              </a:rPr>
              <a:t>Wednesday, August 12, 2026 at 9 am EST in Smith Hall Atrium </a:t>
            </a:r>
            <a:r>
              <a:rPr lang="en-US" sz="1800">
                <a:latin typeface="PP Neue Montreal"/>
                <a:ea typeface="PP Neue Montreal"/>
              </a:rPr>
              <a:t>(Williams College of Business). </a:t>
            </a:r>
            <a:r>
              <a:rPr lang="en-US" sz="1800" b="1" i="1" u="sng">
                <a:latin typeface="PP Neue Montreal"/>
                <a:ea typeface="PP Neue Montreal"/>
              </a:rPr>
              <a:t>Please do not be late!</a:t>
            </a:r>
            <a:br>
              <a:rPr lang="en-US" sz="1800" b="1" i="1"/>
            </a:br>
            <a:endParaRPr lang="en-US" sz="1800" b="1" i="1"/>
          </a:p>
          <a:p>
            <a:r>
              <a:rPr lang="en-US" sz="1800">
                <a:latin typeface="PP Neue Montreal"/>
                <a:ea typeface="PP Neue Montreal"/>
              </a:rPr>
              <a:t>Don’t forget to bring:</a:t>
            </a:r>
          </a:p>
          <a:p>
            <a:pPr lvl="1"/>
            <a:r>
              <a:rPr lang="en-US" sz="1400">
                <a:latin typeface="PP Neue Montreal"/>
                <a:ea typeface="PP Neue Montreal"/>
              </a:rPr>
              <a:t>Immigration documents (passport, visa, I-20, printed or PDF of I-94 </a:t>
            </a:r>
            <a:r>
              <a:rPr lang="en-US" sz="1400">
                <a:latin typeface="PP Neue Montreal"/>
                <a:ea typeface="PP Neue Montreal"/>
                <a:hlinkClick r:id="rId2"/>
              </a:rPr>
              <a:t>www.cbp.gov/i94</a:t>
            </a:r>
            <a:r>
              <a:rPr lang="en-US" sz="1400">
                <a:latin typeface="PP Neue Montreal"/>
                <a:ea typeface="PP Neue Montreal"/>
              </a:rPr>
              <a:t> can be access 24-hours after arrival)</a:t>
            </a:r>
          </a:p>
          <a:p>
            <a:pPr lvl="1"/>
            <a:r>
              <a:rPr lang="en-US" sz="1400">
                <a:latin typeface="PP Neue Montreal"/>
                <a:ea typeface="PP Neue Montreal"/>
              </a:rPr>
              <a:t>Final transcripts (if applicable)</a:t>
            </a:r>
          </a:p>
          <a:p>
            <a:r>
              <a:rPr lang="en-US" sz="1800" i="1">
                <a:latin typeface="PP Neue Montreal"/>
                <a:ea typeface="PP Neue Montreal"/>
              </a:rPr>
              <a:t>Please find the full schedule on our website: </a:t>
            </a:r>
            <a:r>
              <a:rPr lang="en-US" sz="1800" i="1">
                <a:latin typeface="PP Neue Montreal"/>
                <a:ea typeface="PP Neue Montreal"/>
                <a:hlinkClick r:id="rId3"/>
              </a:rPr>
              <a:t>https://www.xavier.edu/international-students/new-students/orientation</a:t>
            </a:r>
            <a:r>
              <a:rPr lang="en-US" sz="1800" i="1">
                <a:latin typeface="PP Neue Montreal"/>
                <a:ea typeface="PP Neue Montreal"/>
              </a:rPr>
              <a:t> </a:t>
            </a:r>
          </a:p>
        </p:txBody>
      </p:sp>
    </p:spTree>
    <p:extLst>
      <p:ext uri="{BB962C8B-B14F-4D97-AF65-F5344CB8AC3E}">
        <p14:creationId xmlns:p14="http://schemas.microsoft.com/office/powerpoint/2010/main" val="4047239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0071DD-C40F-4B30-A0D7-D2AED78FCD16}"/>
              </a:ext>
            </a:extLst>
          </p:cNvPr>
          <p:cNvSpPr>
            <a:spLocks noGrp="1"/>
          </p:cNvSpPr>
          <p:nvPr>
            <p:ph type="title"/>
          </p:nvPr>
        </p:nvSpPr>
        <p:spPr>
          <a:xfrm>
            <a:off x="374650" y="770468"/>
            <a:ext cx="8361846" cy="1100666"/>
          </a:xfrm>
        </p:spPr>
        <p:txBody>
          <a:bodyPr/>
          <a:lstStyle/>
          <a:p>
            <a:r>
              <a:rPr lang="en-US"/>
              <a:t>Orientation by Program</a:t>
            </a:r>
          </a:p>
        </p:txBody>
      </p:sp>
      <p:sp>
        <p:nvSpPr>
          <p:cNvPr id="5" name="Content Placeholder 4">
            <a:extLst>
              <a:ext uri="{FF2B5EF4-FFF2-40B4-BE49-F238E27FC236}">
                <a16:creationId xmlns:a16="http://schemas.microsoft.com/office/drawing/2014/main" id="{D85DE827-74A4-45A9-B662-8CFA96F791EF}"/>
              </a:ext>
            </a:extLst>
          </p:cNvPr>
          <p:cNvSpPr>
            <a:spLocks noGrp="1"/>
          </p:cNvSpPr>
          <p:nvPr>
            <p:ph idx="1"/>
          </p:nvPr>
        </p:nvSpPr>
        <p:spPr>
          <a:xfrm>
            <a:off x="374650" y="1947333"/>
            <a:ext cx="8361846" cy="3836173"/>
          </a:xfrm>
        </p:spPr>
        <p:txBody>
          <a:bodyPr/>
          <a:lstStyle/>
          <a:p>
            <a:r>
              <a:rPr lang="en-US" sz="1600">
                <a:latin typeface="PP Neue Montreal"/>
                <a:ea typeface="PP Neue Montreal"/>
              </a:rPr>
              <a:t>There will be additional required orientations August 14-17 and these will vary by program.</a:t>
            </a:r>
          </a:p>
          <a:p>
            <a:r>
              <a:rPr lang="en-US" sz="1600"/>
              <a:t>Continue to </a:t>
            </a:r>
            <a:r>
              <a:rPr lang="en-US" sz="1600" b="1"/>
              <a:t>check your Xavier email daily </a:t>
            </a:r>
            <a:r>
              <a:rPr lang="en-US" sz="1600"/>
              <a:t>for updates and detailed schedules are listed online.</a:t>
            </a:r>
          </a:p>
          <a:p>
            <a:r>
              <a:rPr lang="en-US" sz="1600">
                <a:latin typeface="PP Neue Montreal"/>
                <a:ea typeface="PP Neue Montreal"/>
              </a:rPr>
              <a:t>Family members are welcome to attend international orientation Wednesday and </a:t>
            </a:r>
            <a:r>
              <a:rPr lang="en-US" sz="1600">
                <a:latin typeface="PP Neue Montreal"/>
                <a:ea typeface="PP Neue Montreal"/>
                <a:hlinkClick r:id="rId3"/>
              </a:rPr>
              <a:t>family program during Manresa</a:t>
            </a:r>
            <a:r>
              <a:rPr lang="en-US" sz="1600">
                <a:latin typeface="PP Neue Montreal"/>
                <a:ea typeface="PP Neue Montreal"/>
              </a:rPr>
              <a:t> (for families of first-year/freshman students).</a:t>
            </a:r>
            <a:br>
              <a:rPr lang="en-US" sz="1600"/>
            </a:br>
            <a:endParaRPr lang="en-US" sz="1600"/>
          </a:p>
          <a:p>
            <a:r>
              <a:rPr lang="en-US" sz="1600">
                <a:latin typeface="PP Neue Montreal"/>
                <a:ea typeface="PP Neue Montreal"/>
              </a:rPr>
              <a:t>First year/Freshman </a:t>
            </a:r>
          </a:p>
          <a:p>
            <a:pPr lvl="1"/>
            <a:r>
              <a:rPr lang="en-US" sz="1200">
                <a:latin typeface="PP Neue Montreal"/>
                <a:ea typeface="PP Neue Montreal"/>
                <a:hlinkClick r:id="rId4"/>
              </a:rPr>
              <a:t>Manresa Orientation </a:t>
            </a:r>
            <a:r>
              <a:rPr lang="en-US" sz="1200">
                <a:latin typeface="PP Neue Montreal"/>
                <a:ea typeface="PP Neue Montreal"/>
              </a:rPr>
              <a:t>– begins Thursday afternoon, August 13 and you will check-in with us on Thursday morning.</a:t>
            </a:r>
          </a:p>
          <a:p>
            <a:r>
              <a:rPr lang="en-US" sz="1600"/>
              <a:t>Transfers</a:t>
            </a:r>
          </a:p>
          <a:p>
            <a:pPr lvl="1"/>
            <a:r>
              <a:rPr lang="en-US" sz="1200">
                <a:latin typeface="PP Neue Montreal"/>
                <a:ea typeface="PP Neue Montreal"/>
              </a:rPr>
              <a:t>Sunday, August 16. </a:t>
            </a:r>
            <a:r>
              <a:rPr lang="en-US" sz="1200">
                <a:latin typeface="PP Neue Montreal"/>
                <a:ea typeface="PP Neue Montreal"/>
                <a:hlinkClick r:id="rId5"/>
              </a:rPr>
              <a:t>REGISTER HERE</a:t>
            </a:r>
            <a:endParaRPr lang="en-US" sz="1200">
              <a:latin typeface="PP Neue Montreal"/>
              <a:ea typeface="PP Neue Montreal"/>
            </a:endParaRPr>
          </a:p>
          <a:p>
            <a:r>
              <a:rPr lang="en-US" sz="1600"/>
              <a:t>Graduate</a:t>
            </a:r>
          </a:p>
          <a:p>
            <a:pPr lvl="1"/>
            <a:r>
              <a:rPr lang="en-US" sz="1200">
                <a:latin typeface="PP Neue Montreal"/>
                <a:ea typeface="PP Neue Montreal"/>
              </a:rPr>
              <a:t>Graduate Student Onboarding and Networking Event, Saturday, August 15, 9 am. </a:t>
            </a:r>
            <a:r>
              <a:rPr lang="en-US" sz="1200">
                <a:latin typeface="PP Neue Montreal"/>
                <a:ea typeface="PP Neue Montreal"/>
                <a:hlinkClick r:id="rId6"/>
              </a:rPr>
              <a:t>REGISTER HERE </a:t>
            </a:r>
            <a:endParaRPr lang="en-US" sz="1200">
              <a:latin typeface="PP Neue Montreal"/>
              <a:ea typeface="PP Neue Montreal"/>
            </a:endParaRPr>
          </a:p>
          <a:p>
            <a:r>
              <a:rPr lang="en-US" sz="1600"/>
              <a:t>Exchange</a:t>
            </a:r>
          </a:p>
          <a:p>
            <a:pPr lvl="1"/>
            <a:r>
              <a:rPr lang="en-US" sz="1200">
                <a:latin typeface="PP Neue Montreal"/>
                <a:ea typeface="PP Neue Montreal"/>
                <a:hlinkClick r:id="rId7"/>
              </a:rPr>
              <a:t>Optional Friday activities </a:t>
            </a:r>
            <a:r>
              <a:rPr lang="en-US" sz="1200">
                <a:latin typeface="PP Neue Montreal"/>
                <a:ea typeface="PP Neue Montreal"/>
              </a:rPr>
              <a:t>to explore Cincinnati area with Interlink Peer Mentors (IPMs)</a:t>
            </a:r>
          </a:p>
        </p:txBody>
      </p:sp>
    </p:spTree>
    <p:extLst>
      <p:ext uri="{BB962C8B-B14F-4D97-AF65-F5344CB8AC3E}">
        <p14:creationId xmlns:p14="http://schemas.microsoft.com/office/powerpoint/2010/main" val="3841676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4DFF0-48A9-4B4A-B52D-67F441D3BEF6}"/>
              </a:ext>
            </a:extLst>
          </p:cNvPr>
          <p:cNvSpPr>
            <a:spLocks noGrp="1"/>
          </p:cNvSpPr>
          <p:nvPr>
            <p:ph type="title"/>
          </p:nvPr>
        </p:nvSpPr>
        <p:spPr>
          <a:xfrm>
            <a:off x="374650" y="365126"/>
            <a:ext cx="7646228" cy="896408"/>
          </a:xfrm>
        </p:spPr>
        <p:txBody>
          <a:bodyPr/>
          <a:lstStyle/>
          <a:p>
            <a:r>
              <a:rPr lang="en-US"/>
              <a:t>Agenda</a:t>
            </a:r>
          </a:p>
        </p:txBody>
      </p:sp>
      <p:sp>
        <p:nvSpPr>
          <p:cNvPr id="3" name="Content Placeholder 2">
            <a:extLst>
              <a:ext uri="{FF2B5EF4-FFF2-40B4-BE49-F238E27FC236}">
                <a16:creationId xmlns:a16="http://schemas.microsoft.com/office/drawing/2014/main" id="{4E251C47-FC92-4A11-9855-E517C4ED07FB}"/>
              </a:ext>
            </a:extLst>
          </p:cNvPr>
          <p:cNvSpPr>
            <a:spLocks noGrp="1"/>
          </p:cNvSpPr>
          <p:nvPr>
            <p:ph idx="1"/>
          </p:nvPr>
        </p:nvSpPr>
        <p:spPr/>
        <p:txBody>
          <a:bodyPr/>
          <a:lstStyle/>
          <a:p>
            <a:pPr marL="514350" indent="-514350">
              <a:buFont typeface="+mj-lt"/>
              <a:buAutoNum type="arabicPeriod"/>
            </a:pPr>
            <a:r>
              <a:rPr lang="en-US"/>
              <a:t>Tasks before you travel </a:t>
            </a:r>
          </a:p>
          <a:p>
            <a:pPr marL="514350" indent="-514350">
              <a:buFont typeface="+mj-lt"/>
              <a:buAutoNum type="arabicPeriod"/>
            </a:pPr>
            <a:r>
              <a:rPr lang="en-US"/>
              <a:t>Packing essentials</a:t>
            </a:r>
          </a:p>
          <a:p>
            <a:pPr marL="514350" indent="-514350">
              <a:buFont typeface="+mj-lt"/>
              <a:buAutoNum type="arabicPeriod"/>
            </a:pPr>
            <a:r>
              <a:rPr lang="en-US"/>
              <a:t>US port of entry and customs</a:t>
            </a:r>
          </a:p>
          <a:p>
            <a:pPr marL="514350" indent="-514350">
              <a:buFont typeface="+mj-lt"/>
              <a:buAutoNum type="arabicPeriod"/>
            </a:pPr>
            <a:r>
              <a:rPr lang="en-US"/>
              <a:t>Getting to campus/move-in</a:t>
            </a:r>
          </a:p>
          <a:p>
            <a:pPr marL="514350" indent="-514350">
              <a:buFont typeface="+mj-lt"/>
              <a:buAutoNum type="arabicPeriod"/>
            </a:pPr>
            <a:r>
              <a:rPr lang="en-US"/>
              <a:t>Required New Student Orientation</a:t>
            </a:r>
          </a:p>
          <a:p>
            <a:pPr marL="514350" indent="-514350">
              <a:buFont typeface="+mj-lt"/>
              <a:buAutoNum type="arabicPeriod"/>
            </a:pPr>
            <a:r>
              <a:rPr lang="en-US"/>
              <a:t>Important Contacts</a:t>
            </a:r>
          </a:p>
          <a:p>
            <a:pPr marL="514350" indent="-514350">
              <a:buFont typeface="+mj-lt"/>
              <a:buAutoNum type="arabicPeriod"/>
            </a:pPr>
            <a:r>
              <a:rPr lang="en-US"/>
              <a:t>Questions </a:t>
            </a:r>
          </a:p>
          <a:p>
            <a:pPr marL="0" indent="0">
              <a:buNone/>
            </a:pPr>
            <a:endParaRPr lang="en-US"/>
          </a:p>
          <a:p>
            <a:pPr marL="0" indent="0">
              <a:buNone/>
            </a:pPr>
            <a:endParaRPr lang="en-US"/>
          </a:p>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EDC8A2-2D68-4797-8BD3-A1B41FBAF2E8}"/>
              </a:ext>
            </a:extLst>
          </p:cNvPr>
          <p:cNvSpPr>
            <a:spLocks noGrp="1"/>
          </p:cNvSpPr>
          <p:nvPr>
            <p:ph type="title"/>
          </p:nvPr>
        </p:nvSpPr>
        <p:spPr>
          <a:xfrm>
            <a:off x="1904999" y="527534"/>
            <a:ext cx="7001933" cy="1325562"/>
          </a:xfrm>
        </p:spPr>
        <p:txBody>
          <a:bodyPr/>
          <a:lstStyle/>
          <a:p>
            <a:r>
              <a:rPr lang="en-US"/>
              <a:t>Optional Activities </a:t>
            </a:r>
            <a:br>
              <a:rPr lang="en-US"/>
            </a:br>
            <a:r>
              <a:rPr lang="en-US" sz="3200"/>
              <a:t>(open to all new students!)</a:t>
            </a:r>
          </a:p>
        </p:txBody>
      </p:sp>
      <p:sp>
        <p:nvSpPr>
          <p:cNvPr id="5" name="Content Placeholder 4">
            <a:extLst>
              <a:ext uri="{FF2B5EF4-FFF2-40B4-BE49-F238E27FC236}">
                <a16:creationId xmlns:a16="http://schemas.microsoft.com/office/drawing/2014/main" id="{63F9F267-8CB5-4C6B-8CC4-2E38F89ACAA9}"/>
              </a:ext>
            </a:extLst>
          </p:cNvPr>
          <p:cNvSpPr>
            <a:spLocks noGrp="1"/>
          </p:cNvSpPr>
          <p:nvPr>
            <p:ph idx="1"/>
          </p:nvPr>
        </p:nvSpPr>
        <p:spPr>
          <a:xfrm>
            <a:off x="1828800" y="2015067"/>
            <a:ext cx="6825698" cy="3649133"/>
          </a:xfrm>
        </p:spPr>
        <p:txBody>
          <a:bodyPr/>
          <a:lstStyle/>
          <a:p>
            <a:r>
              <a:rPr lang="en-US" sz="1600">
                <a:latin typeface="PP Neue Montreal"/>
                <a:ea typeface="PP Neue Montreal"/>
                <a:hlinkClick r:id="rId3"/>
              </a:rPr>
              <a:t>Shopping Trip</a:t>
            </a:r>
            <a:endParaRPr lang="en-US" sz="1600">
              <a:latin typeface="PP Neue Montreal"/>
              <a:ea typeface="PP Neue Montreal"/>
            </a:endParaRPr>
          </a:p>
          <a:p>
            <a:pPr lvl="1"/>
            <a:r>
              <a:rPr lang="en-US" sz="1600">
                <a:latin typeface="PP Neue Montreal"/>
                <a:ea typeface="PP Neue Montreal"/>
              </a:rPr>
              <a:t>Wednesday, August 12 (evening)</a:t>
            </a:r>
            <a:endParaRPr lang="en-US" sz="1600" baseline="30000">
              <a:latin typeface="PP Neue Montreal"/>
              <a:ea typeface="PP Neue Montreal"/>
            </a:endParaRPr>
          </a:p>
          <a:p>
            <a:r>
              <a:rPr lang="en-US" sz="1600">
                <a:latin typeface="PP Neue Montreal"/>
                <a:ea typeface="PP Neue Montreal"/>
                <a:hlinkClick r:id="rId4"/>
              </a:rPr>
              <a:t>US Bank</a:t>
            </a:r>
            <a:r>
              <a:rPr lang="en-US" sz="1600">
                <a:latin typeface="PP Neue Montreal"/>
                <a:ea typeface="PP Neue Montreal"/>
              </a:rPr>
              <a:t> Session </a:t>
            </a:r>
          </a:p>
          <a:p>
            <a:pPr lvl="1"/>
            <a:r>
              <a:rPr lang="en-US" sz="1600">
                <a:latin typeface="PP Neue Montreal"/>
                <a:ea typeface="PP Neue Montreal"/>
              </a:rPr>
              <a:t>Thursday, August 13 (morning)</a:t>
            </a:r>
          </a:p>
          <a:p>
            <a:r>
              <a:rPr lang="en-US" sz="1600">
                <a:latin typeface="PP Neue Montreal"/>
                <a:ea typeface="PP Neue Montreal"/>
                <a:hlinkClick r:id="rId3"/>
              </a:rPr>
              <a:t>Factory 52 excursion</a:t>
            </a:r>
            <a:endParaRPr lang="en-US" sz="1600">
              <a:latin typeface="PP Neue Montreal"/>
              <a:ea typeface="PP Neue Montreal"/>
            </a:endParaRPr>
          </a:p>
          <a:p>
            <a:pPr lvl="1"/>
            <a:r>
              <a:rPr lang="en-US" sz="1600">
                <a:latin typeface="PP Neue Montreal"/>
                <a:ea typeface="PP Neue Montreal"/>
              </a:rPr>
              <a:t>Thursday, August 13 (morning/afternoon)</a:t>
            </a:r>
          </a:p>
          <a:p>
            <a:pPr lvl="1"/>
            <a:r>
              <a:rPr lang="en-US" sz="1600">
                <a:latin typeface="PP Neue Montreal"/>
                <a:ea typeface="PP Neue Montreal"/>
              </a:rPr>
              <a:t>Learn more </a:t>
            </a:r>
            <a:r>
              <a:rPr lang="en-US" sz="1600">
                <a:latin typeface="PP Neue Montreal"/>
                <a:ea typeface="PP Neue Montreal"/>
                <a:hlinkClick r:id="rId5"/>
              </a:rPr>
              <a:t>HERE</a:t>
            </a:r>
            <a:br>
              <a:rPr lang="en-US" sz="1600">
                <a:latin typeface="PP Neue Montreal"/>
                <a:ea typeface="PP Neue Montreal"/>
              </a:rPr>
            </a:br>
            <a:endParaRPr lang="en-US" sz="1600">
              <a:latin typeface="PP Neue Montreal"/>
              <a:ea typeface="PP Neue Montreal"/>
            </a:endParaRPr>
          </a:p>
          <a:p>
            <a:r>
              <a:rPr lang="en-US" sz="1600">
                <a:latin typeface="PP Neue Montreal"/>
                <a:ea typeface="PP Neue Montreal"/>
              </a:rPr>
              <a:t>Xavier Week of Welcome</a:t>
            </a:r>
            <a:endParaRPr lang="en-US" sz="1600">
              <a:ea typeface="PP Neue Montreal"/>
            </a:endParaRPr>
          </a:p>
          <a:p>
            <a:pPr lvl="1"/>
            <a:r>
              <a:rPr lang="en-US" sz="1600">
                <a:latin typeface="PP Neue Montreal"/>
                <a:ea typeface="PP Neue Montreal"/>
              </a:rPr>
              <a:t>Starts August 17</a:t>
            </a:r>
            <a:endParaRPr lang="en-US" sz="1600">
              <a:ea typeface="PP Neue Montreal"/>
            </a:endParaRPr>
          </a:p>
          <a:p>
            <a:pPr lvl="1"/>
            <a:r>
              <a:rPr lang="en-US" sz="1600">
                <a:latin typeface="PP Neue Montreal"/>
                <a:ea typeface="PP Neue Montreal"/>
              </a:rPr>
              <a:t>Check Xavier website for Schedule of activities:  </a:t>
            </a:r>
            <a:r>
              <a:rPr lang="en-US" sz="1600">
                <a:latin typeface="PP Neue Montreal"/>
                <a:ea typeface="PP Neue Montreal"/>
                <a:hlinkClick r:id="rId6"/>
              </a:rPr>
              <a:t>https://www.xavier.edu/student-involvement/campus-events/week-of-welcome</a:t>
            </a:r>
            <a:r>
              <a:rPr lang="en-US" sz="1600">
                <a:latin typeface="PP Neue Montreal"/>
                <a:ea typeface="PP Neue Montreal"/>
              </a:rPr>
              <a:t> </a:t>
            </a:r>
          </a:p>
          <a:p>
            <a:pPr marL="457200" lvl="1" indent="0">
              <a:buNone/>
            </a:pPr>
            <a:endParaRPr lang="en-US" sz="1600">
              <a:ea typeface="PP Neue Montreal" pitchFamily="2" charset="77"/>
            </a:endParaRPr>
          </a:p>
          <a:p>
            <a:endParaRPr lang="en-US" sz="1200">
              <a:ea typeface="PP Neue Montreal" pitchFamily="2" charset="77"/>
            </a:endParaRPr>
          </a:p>
          <a:p>
            <a:pPr lvl="1"/>
            <a:endParaRPr lang="en-US" sz="1200">
              <a:ea typeface="PP Neue Montreal" pitchFamily="2" charset="77"/>
            </a:endParaRPr>
          </a:p>
        </p:txBody>
      </p:sp>
    </p:spTree>
    <p:extLst>
      <p:ext uri="{BB962C8B-B14F-4D97-AF65-F5344CB8AC3E}">
        <p14:creationId xmlns:p14="http://schemas.microsoft.com/office/powerpoint/2010/main" val="2382254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C8524D-532A-41F1-85A7-9743B3517FEB}"/>
              </a:ext>
            </a:extLst>
          </p:cNvPr>
          <p:cNvSpPr>
            <a:spLocks noGrp="1"/>
          </p:cNvSpPr>
          <p:nvPr>
            <p:ph type="title"/>
          </p:nvPr>
        </p:nvSpPr>
        <p:spPr>
          <a:xfrm>
            <a:off x="2196547" y="304800"/>
            <a:ext cx="6574919" cy="1337734"/>
          </a:xfrm>
        </p:spPr>
        <p:txBody>
          <a:bodyPr/>
          <a:lstStyle/>
          <a:p>
            <a:r>
              <a:rPr lang="en-US"/>
              <a:t>Interlink Peer Mentors (IPMs)</a:t>
            </a:r>
          </a:p>
        </p:txBody>
      </p:sp>
      <p:sp>
        <p:nvSpPr>
          <p:cNvPr id="5" name="Content Placeholder 4">
            <a:extLst>
              <a:ext uri="{FF2B5EF4-FFF2-40B4-BE49-F238E27FC236}">
                <a16:creationId xmlns:a16="http://schemas.microsoft.com/office/drawing/2014/main" id="{443AAF29-8C66-44AF-812D-07B9A5B88FDA}"/>
              </a:ext>
            </a:extLst>
          </p:cNvPr>
          <p:cNvSpPr>
            <a:spLocks noGrp="1"/>
          </p:cNvSpPr>
          <p:nvPr>
            <p:ph idx="1"/>
          </p:nvPr>
        </p:nvSpPr>
        <p:spPr>
          <a:xfrm>
            <a:off x="2196548" y="3293533"/>
            <a:ext cx="6457950" cy="2328334"/>
          </a:xfrm>
        </p:spPr>
        <p:txBody>
          <a:bodyPr/>
          <a:lstStyle/>
          <a:p>
            <a:endParaRPr lang="en-US" sz="1600"/>
          </a:p>
          <a:p>
            <a:pPr marL="457200" lvl="1" indent="0">
              <a:buNone/>
            </a:pPr>
            <a:endParaRPr lang="en-US" sz="1200"/>
          </a:p>
          <a:p>
            <a:pPr marL="0" indent="0">
              <a:buNone/>
            </a:pPr>
            <a:endParaRPr lang="en-US" sz="1600"/>
          </a:p>
        </p:txBody>
      </p:sp>
      <p:sp>
        <p:nvSpPr>
          <p:cNvPr id="2" name="TextBox 1">
            <a:extLst>
              <a:ext uri="{FF2B5EF4-FFF2-40B4-BE49-F238E27FC236}">
                <a16:creationId xmlns:a16="http://schemas.microsoft.com/office/drawing/2014/main" id="{6A9BAA65-C78B-46F6-8C2A-1861109BDFF1}"/>
              </a:ext>
            </a:extLst>
          </p:cNvPr>
          <p:cNvSpPr txBox="1"/>
          <p:nvPr/>
        </p:nvSpPr>
        <p:spPr>
          <a:xfrm>
            <a:off x="2133601" y="2124839"/>
            <a:ext cx="6756399" cy="286232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t>Interlink Peer Mentors (or “IPMs”) are current Xavier students (from a variety of countries and backgrounds) who help support incoming international students</a:t>
            </a:r>
          </a:p>
          <a:p>
            <a:pPr marL="285750" indent="-285750">
              <a:buFont typeface="Arial" panose="020B0604020202020204" pitchFamily="34" charset="0"/>
              <a:buChar char="•"/>
            </a:pPr>
            <a:r>
              <a:rPr lang="en-US"/>
              <a:t>You will meet the IPMs during the mandatory orientation and during our outings and activities. </a:t>
            </a:r>
          </a:p>
          <a:p>
            <a:pPr marL="285750" indent="-285750">
              <a:buFont typeface="Arial" panose="020B0604020202020204" pitchFamily="34" charset="0"/>
              <a:buChar char="•"/>
            </a:pPr>
            <a:r>
              <a:rPr lang="en-US"/>
              <a:t>They will also be available by email and will attend CIE events throughout the semester. </a:t>
            </a:r>
          </a:p>
          <a:p>
            <a:pPr marL="285750" indent="-285750">
              <a:buFont typeface="Arial" panose="020B0604020202020204" pitchFamily="34" charset="0"/>
              <a:buChar char="•"/>
            </a:pPr>
            <a:r>
              <a:rPr lang="en-US">
                <a:latin typeface="Calibri"/>
                <a:ea typeface="Calibri"/>
                <a:cs typeface="Calibri"/>
              </a:rPr>
              <a:t>You will have the option to join a </a:t>
            </a:r>
            <a:r>
              <a:rPr lang="en-US">
                <a:solidFill>
                  <a:schemeClr val="accent2"/>
                </a:solidFill>
                <a:latin typeface="Calibri"/>
                <a:ea typeface="Calibri"/>
                <a:cs typeface="Calibri"/>
              </a:rPr>
              <a:t>new student WhatsApp group</a:t>
            </a:r>
            <a:r>
              <a:rPr lang="en-US">
                <a:latin typeface="Calibri"/>
                <a:ea typeface="Calibri"/>
                <a:cs typeface="Calibri"/>
              </a:rPr>
              <a:t> to help you connect (please check your Xavier email in the coming weeks to join via the link)</a:t>
            </a:r>
          </a:p>
        </p:txBody>
      </p:sp>
    </p:spTree>
    <p:extLst>
      <p:ext uri="{BB962C8B-B14F-4D97-AF65-F5344CB8AC3E}">
        <p14:creationId xmlns:p14="http://schemas.microsoft.com/office/powerpoint/2010/main" val="1629666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679379-F644-40E4-A805-67FBE9483B52}"/>
              </a:ext>
            </a:extLst>
          </p:cNvPr>
          <p:cNvSpPr>
            <a:spLocks noGrp="1"/>
          </p:cNvSpPr>
          <p:nvPr>
            <p:ph type="title"/>
          </p:nvPr>
        </p:nvSpPr>
        <p:spPr>
          <a:xfrm>
            <a:off x="3176336" y="1527259"/>
            <a:ext cx="5034213" cy="1325562"/>
          </a:xfrm>
        </p:spPr>
        <p:txBody>
          <a:bodyPr/>
          <a:lstStyle/>
          <a:p>
            <a:r>
              <a:rPr lang="en-US" sz="3600"/>
              <a:t>6. Important Contacts</a:t>
            </a:r>
          </a:p>
        </p:txBody>
      </p:sp>
    </p:spTree>
    <p:extLst>
      <p:ext uri="{BB962C8B-B14F-4D97-AF65-F5344CB8AC3E}">
        <p14:creationId xmlns:p14="http://schemas.microsoft.com/office/powerpoint/2010/main" val="48313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AC92BE-4756-4A71-92A9-B1F0C04C5EA1}"/>
              </a:ext>
            </a:extLst>
          </p:cNvPr>
          <p:cNvSpPr>
            <a:spLocks noGrp="1"/>
          </p:cNvSpPr>
          <p:nvPr>
            <p:ph type="title"/>
          </p:nvPr>
        </p:nvSpPr>
        <p:spPr>
          <a:xfrm>
            <a:off x="3583516" y="0"/>
            <a:ext cx="5185836" cy="711200"/>
          </a:xfrm>
        </p:spPr>
        <p:txBody>
          <a:bodyPr/>
          <a:lstStyle/>
          <a:p>
            <a:r>
              <a:rPr lang="en-US" sz="3600">
                <a:solidFill>
                  <a:schemeClr val="bg1"/>
                </a:solidFill>
              </a:rPr>
              <a:t>Important Contacts </a:t>
            </a:r>
          </a:p>
        </p:txBody>
      </p:sp>
      <p:graphicFrame>
        <p:nvGraphicFramePr>
          <p:cNvPr id="6" name="Table 5">
            <a:extLst>
              <a:ext uri="{FF2B5EF4-FFF2-40B4-BE49-F238E27FC236}">
                <a16:creationId xmlns:a16="http://schemas.microsoft.com/office/drawing/2014/main" id="{4F3C0452-EAA4-468C-9DD5-A7DB54C0FA98}"/>
              </a:ext>
            </a:extLst>
          </p:cNvPr>
          <p:cNvGraphicFramePr>
            <a:graphicFrameLocks noGrp="1"/>
          </p:cNvGraphicFramePr>
          <p:nvPr>
            <p:extLst>
              <p:ext uri="{D42A27DB-BD31-4B8C-83A1-F6EECF244321}">
                <p14:modId xmlns:p14="http://schemas.microsoft.com/office/powerpoint/2010/main" val="2770564315"/>
              </p:ext>
            </p:extLst>
          </p:nvPr>
        </p:nvGraphicFramePr>
        <p:xfrm>
          <a:off x="0" y="569534"/>
          <a:ext cx="9144000" cy="6355910"/>
        </p:xfrm>
        <a:graphic>
          <a:graphicData uri="http://schemas.openxmlformats.org/drawingml/2006/table">
            <a:tbl>
              <a:tblPr firstRow="1" bandRow="1">
                <a:tableStyleId>{5C22544A-7EE6-4342-B048-85BDC9FD1C3A}</a:tableStyleId>
              </a:tblPr>
              <a:tblGrid>
                <a:gridCol w="3064933">
                  <a:extLst>
                    <a:ext uri="{9D8B030D-6E8A-4147-A177-3AD203B41FA5}">
                      <a16:colId xmlns:a16="http://schemas.microsoft.com/office/drawing/2014/main" val="221536478"/>
                    </a:ext>
                  </a:extLst>
                </a:gridCol>
                <a:gridCol w="1879600">
                  <a:extLst>
                    <a:ext uri="{9D8B030D-6E8A-4147-A177-3AD203B41FA5}">
                      <a16:colId xmlns:a16="http://schemas.microsoft.com/office/drawing/2014/main" val="2636577598"/>
                    </a:ext>
                  </a:extLst>
                </a:gridCol>
                <a:gridCol w="2336800">
                  <a:extLst>
                    <a:ext uri="{9D8B030D-6E8A-4147-A177-3AD203B41FA5}">
                      <a16:colId xmlns:a16="http://schemas.microsoft.com/office/drawing/2014/main" val="1658258511"/>
                    </a:ext>
                  </a:extLst>
                </a:gridCol>
                <a:gridCol w="1862667">
                  <a:extLst>
                    <a:ext uri="{9D8B030D-6E8A-4147-A177-3AD203B41FA5}">
                      <a16:colId xmlns:a16="http://schemas.microsoft.com/office/drawing/2014/main" val="186924976"/>
                    </a:ext>
                  </a:extLst>
                </a:gridCol>
              </a:tblGrid>
              <a:tr h="459083">
                <a:tc>
                  <a:txBody>
                    <a:bodyPr/>
                    <a:lstStyle/>
                    <a:p>
                      <a:r>
                        <a:rPr lang="en-US" sz="1600">
                          <a:solidFill>
                            <a:schemeClr val="bg1"/>
                          </a:solidFill>
                        </a:rPr>
                        <a:t>Contact</a:t>
                      </a:r>
                    </a:p>
                  </a:txBody>
                  <a:tcPr>
                    <a:solidFill>
                      <a:schemeClr val="bg2">
                        <a:lumMod val="75000"/>
                      </a:schemeClr>
                    </a:solidFill>
                  </a:tcPr>
                </a:tc>
                <a:tc>
                  <a:txBody>
                    <a:bodyPr/>
                    <a:lstStyle/>
                    <a:p>
                      <a:r>
                        <a:rPr lang="en-US" sz="1600">
                          <a:solidFill>
                            <a:schemeClr val="bg1"/>
                          </a:solidFill>
                        </a:rPr>
                        <a:t>Phone</a:t>
                      </a:r>
                    </a:p>
                  </a:txBody>
                  <a:tcPr>
                    <a:solidFill>
                      <a:schemeClr val="bg2">
                        <a:lumMod val="75000"/>
                      </a:schemeClr>
                    </a:solidFill>
                  </a:tcPr>
                </a:tc>
                <a:tc>
                  <a:txBody>
                    <a:bodyPr/>
                    <a:lstStyle/>
                    <a:p>
                      <a:r>
                        <a:rPr lang="en-US" sz="1600">
                          <a:solidFill>
                            <a:schemeClr val="bg1"/>
                          </a:solidFill>
                        </a:rPr>
                        <a:t>Email </a:t>
                      </a:r>
                    </a:p>
                  </a:txBody>
                  <a:tcPr>
                    <a:solidFill>
                      <a:schemeClr val="bg2">
                        <a:lumMod val="75000"/>
                      </a:schemeClr>
                    </a:solidFill>
                  </a:tcPr>
                </a:tc>
                <a:tc>
                  <a:txBody>
                    <a:bodyPr/>
                    <a:lstStyle/>
                    <a:p>
                      <a:r>
                        <a:rPr lang="en-US" sz="1600">
                          <a:solidFill>
                            <a:schemeClr val="bg1"/>
                          </a:solidFill>
                        </a:rPr>
                        <a:t>Location</a:t>
                      </a:r>
                    </a:p>
                  </a:txBody>
                  <a:tcPr>
                    <a:solidFill>
                      <a:schemeClr val="bg2">
                        <a:lumMod val="75000"/>
                      </a:schemeClr>
                    </a:solidFill>
                  </a:tcPr>
                </a:tc>
                <a:extLst>
                  <a:ext uri="{0D108BD9-81ED-4DB2-BD59-A6C34878D82A}">
                    <a16:rowId xmlns:a16="http://schemas.microsoft.com/office/drawing/2014/main" val="1992816937"/>
                  </a:ext>
                </a:extLst>
              </a:tr>
              <a:tr h="658517">
                <a:tc>
                  <a:txBody>
                    <a:bodyPr/>
                    <a:lstStyle/>
                    <a:p>
                      <a:r>
                        <a:rPr lang="en-US" sz="1400" b="1"/>
                        <a:t>Center for International Education (CIE)</a:t>
                      </a:r>
                    </a:p>
                  </a:txBody>
                  <a:tcPr/>
                </a:tc>
                <a:tc>
                  <a:txBody>
                    <a:bodyPr/>
                    <a:lstStyle/>
                    <a:p>
                      <a:r>
                        <a:rPr lang="en-US" sz="1400" b="1"/>
                        <a:t>(513)745-2864</a:t>
                      </a:r>
                    </a:p>
                  </a:txBody>
                  <a:tcPr/>
                </a:tc>
                <a:tc>
                  <a:txBody>
                    <a:bodyPr/>
                    <a:lstStyle/>
                    <a:p>
                      <a:r>
                        <a:rPr lang="en-US" sz="1400" b="1"/>
                        <a:t>international@xavier.edu</a:t>
                      </a:r>
                    </a:p>
                  </a:txBody>
                  <a:tcPr/>
                </a:tc>
                <a:tc>
                  <a:txBody>
                    <a:bodyPr/>
                    <a:lstStyle/>
                    <a:p>
                      <a:r>
                        <a:rPr lang="en-US" sz="1400" b="1"/>
                        <a:t>Gallagher Student Center, Room 230 (2</a:t>
                      </a:r>
                      <a:r>
                        <a:rPr lang="en-US" sz="1400" b="1" baseline="30000"/>
                        <a:t>nd</a:t>
                      </a:r>
                      <a:r>
                        <a:rPr lang="en-US" sz="1400" b="1"/>
                        <a:t> floor)</a:t>
                      </a:r>
                    </a:p>
                  </a:txBody>
                  <a:tcPr/>
                </a:tc>
                <a:extLst>
                  <a:ext uri="{0D108BD9-81ED-4DB2-BD59-A6C34878D82A}">
                    <a16:rowId xmlns:a16="http://schemas.microsoft.com/office/drawing/2014/main" val="1652497872"/>
                  </a:ext>
                </a:extLst>
              </a:tr>
              <a:tr h="1192986">
                <a:tc>
                  <a:txBody>
                    <a:bodyPr/>
                    <a:lstStyle/>
                    <a:p>
                      <a:r>
                        <a:rPr lang="en-US" sz="1400" b="1"/>
                        <a:t>Xavier Police </a:t>
                      </a:r>
                    </a:p>
                  </a:txBody>
                  <a:tcPr/>
                </a:tc>
                <a:tc>
                  <a:txBody>
                    <a:bodyPr/>
                    <a:lstStyle/>
                    <a:p>
                      <a:r>
                        <a:rPr lang="en-US" sz="1400" b="1"/>
                        <a:t>(513)745-2000 </a:t>
                      </a:r>
                      <a:br>
                        <a:rPr lang="en-US" sz="1400" b="1"/>
                      </a:br>
                      <a:r>
                        <a:rPr lang="en-US" sz="1400" b="1"/>
                        <a:t>(non-emergency)</a:t>
                      </a:r>
                      <a:br>
                        <a:rPr lang="en-US" sz="1400" b="1"/>
                      </a:br>
                      <a:br>
                        <a:rPr lang="en-US" sz="1400" b="1"/>
                      </a:br>
                      <a:r>
                        <a:rPr lang="en-US" sz="1400" b="1"/>
                        <a:t>(513)745-1000</a:t>
                      </a:r>
                      <a:br>
                        <a:rPr lang="en-US" sz="1400" b="1"/>
                      </a:br>
                      <a:r>
                        <a:rPr lang="en-US" sz="1400" b="1"/>
                        <a:t>(emergency)</a:t>
                      </a:r>
                    </a:p>
                  </a:txBody>
                  <a:tcPr/>
                </a:tc>
                <a:tc>
                  <a:txBody>
                    <a:bodyPr/>
                    <a:lstStyle/>
                    <a:p>
                      <a:r>
                        <a:rPr lang="en-US" sz="1400" b="1"/>
                        <a:t>--</a:t>
                      </a:r>
                    </a:p>
                  </a:txBody>
                  <a:tcPr/>
                </a:tc>
                <a:tc>
                  <a:txBody>
                    <a:bodyPr/>
                    <a:lstStyle/>
                    <a:p>
                      <a:r>
                        <a:rPr lang="en-US" sz="1400" b="1"/>
                        <a:t>Flynn Hall</a:t>
                      </a:r>
                      <a:br>
                        <a:rPr lang="en-US" sz="1400" b="1"/>
                      </a:br>
                      <a:r>
                        <a:rPr lang="en-US" sz="1400" b="1"/>
                        <a:t>1648 Musketeer Drive Cincinnati, Ohio 45207</a:t>
                      </a:r>
                      <a:br>
                        <a:rPr lang="en-US" sz="1400" b="1"/>
                      </a:br>
                      <a:endParaRPr lang="en-US" sz="1400" b="1"/>
                    </a:p>
                  </a:txBody>
                  <a:tcPr/>
                </a:tc>
                <a:extLst>
                  <a:ext uri="{0D108BD9-81ED-4DB2-BD59-A6C34878D82A}">
                    <a16:rowId xmlns:a16="http://schemas.microsoft.com/office/drawing/2014/main" val="3932150185"/>
                  </a:ext>
                </a:extLst>
              </a:tr>
              <a:tr h="497601">
                <a:tc>
                  <a:txBody>
                    <a:bodyPr/>
                    <a:lstStyle/>
                    <a:p>
                      <a:r>
                        <a:rPr lang="en-US" sz="1400" b="1"/>
                        <a:t>Emergency (on or off campus)</a:t>
                      </a:r>
                    </a:p>
                  </a:txBody>
                  <a:tcPr/>
                </a:tc>
                <a:tc>
                  <a:txBody>
                    <a:bodyPr/>
                    <a:lstStyle/>
                    <a:p>
                      <a:r>
                        <a:rPr lang="en-US" sz="1400" b="1"/>
                        <a:t>911</a:t>
                      </a:r>
                    </a:p>
                  </a:txBody>
                  <a:tcPr/>
                </a:tc>
                <a:tc>
                  <a:txBody>
                    <a:bodyPr/>
                    <a:lstStyle/>
                    <a:p>
                      <a:r>
                        <a:rPr lang="en-US" sz="1400" b="1"/>
                        <a:t>--</a:t>
                      </a:r>
                    </a:p>
                  </a:txBody>
                  <a:tcPr/>
                </a:tc>
                <a:tc>
                  <a:txBody>
                    <a:bodyPr/>
                    <a:lstStyle/>
                    <a:p>
                      <a:r>
                        <a:rPr lang="en-US" sz="1400" b="1"/>
                        <a:t>--</a:t>
                      </a:r>
                    </a:p>
                  </a:txBody>
                  <a:tcPr/>
                </a:tc>
                <a:extLst>
                  <a:ext uri="{0D108BD9-81ED-4DB2-BD59-A6C34878D82A}">
                    <a16:rowId xmlns:a16="http://schemas.microsoft.com/office/drawing/2014/main" val="599464209"/>
                  </a:ext>
                </a:extLst>
              </a:tr>
              <a:tr h="460382">
                <a:tc>
                  <a:txBody>
                    <a:bodyPr/>
                    <a:lstStyle/>
                    <a:p>
                      <a:r>
                        <a:rPr lang="en-US" sz="1400" b="1"/>
                        <a:t>Residence Life (On-Campus Housing)</a:t>
                      </a:r>
                    </a:p>
                  </a:txBody>
                  <a:tcPr/>
                </a:tc>
                <a:tc>
                  <a:txBody>
                    <a:bodyPr/>
                    <a:lstStyle/>
                    <a:p>
                      <a:r>
                        <a:rPr lang="en-US" sz="1400" b="1"/>
                        <a:t>(513)745-3203</a:t>
                      </a:r>
                    </a:p>
                  </a:txBody>
                  <a:tcPr/>
                </a:tc>
                <a:tc>
                  <a:txBody>
                    <a:bodyPr/>
                    <a:lstStyle/>
                    <a:p>
                      <a:r>
                        <a:rPr lang="en-US" sz="1400" b="1"/>
                        <a:t>reslife@xavier.edu</a:t>
                      </a:r>
                    </a:p>
                  </a:txBody>
                  <a:tcPr/>
                </a:tc>
                <a:tc>
                  <a:txBody>
                    <a:bodyPr/>
                    <a:lstStyle/>
                    <a:p>
                      <a:r>
                        <a:rPr lang="en-US" sz="1400" b="1"/>
                        <a:t>Justice Hall, Musketeer Mezzanine</a:t>
                      </a:r>
                    </a:p>
                  </a:txBody>
                  <a:tcPr/>
                </a:tc>
                <a:extLst>
                  <a:ext uri="{0D108BD9-81ED-4DB2-BD59-A6C34878D82A}">
                    <a16:rowId xmlns:a16="http://schemas.microsoft.com/office/drawing/2014/main" val="1347468062"/>
                  </a:ext>
                </a:extLst>
              </a:tr>
              <a:tr h="465462">
                <a:tc>
                  <a:txBody>
                    <a:bodyPr/>
                    <a:lstStyle/>
                    <a:p>
                      <a:r>
                        <a:rPr lang="en-US" sz="1400" b="1"/>
                        <a:t>Bursar (billing and payment plans)</a:t>
                      </a:r>
                    </a:p>
                  </a:txBody>
                  <a:tcPr/>
                </a:tc>
                <a:tc>
                  <a:txBody>
                    <a:bodyPr/>
                    <a:lstStyle/>
                    <a:p>
                      <a:r>
                        <a:rPr lang="en-US" sz="1400" b="1"/>
                        <a:t>(513)745-3435</a:t>
                      </a:r>
                    </a:p>
                  </a:txBody>
                  <a:tcPr/>
                </a:tc>
                <a:tc>
                  <a:txBody>
                    <a:bodyPr/>
                    <a:lstStyle/>
                    <a:p>
                      <a:r>
                        <a:rPr lang="en-US" sz="1400" b="1"/>
                        <a:t>xubursar@xavier.edu</a:t>
                      </a:r>
                    </a:p>
                  </a:txBody>
                  <a:tcPr/>
                </a:tc>
                <a:tc>
                  <a:txBody>
                    <a:bodyPr/>
                    <a:lstStyle/>
                    <a:p>
                      <a:r>
                        <a:rPr lang="en-US" sz="1400" b="1"/>
                        <a:t>Justice Hall, Musketeer Mezzanine</a:t>
                      </a:r>
                    </a:p>
                  </a:txBody>
                  <a:tcPr/>
                </a:tc>
                <a:extLst>
                  <a:ext uri="{0D108BD9-81ED-4DB2-BD59-A6C34878D82A}">
                    <a16:rowId xmlns:a16="http://schemas.microsoft.com/office/drawing/2014/main" val="3803807515"/>
                  </a:ext>
                </a:extLst>
              </a:tr>
              <a:tr h="2351176">
                <a:tc>
                  <a:txBody>
                    <a:bodyPr/>
                    <a:lstStyle/>
                    <a:p>
                      <a:r>
                        <a:rPr lang="en-US" sz="1400" b="1"/>
                        <a:t>Health Services/Student Health Insurance</a:t>
                      </a:r>
                    </a:p>
                  </a:txBody>
                  <a:tcPr/>
                </a:tc>
                <a:tc>
                  <a:txBody>
                    <a:bodyPr/>
                    <a:lstStyle/>
                    <a:p>
                      <a:r>
                        <a:rPr lang="en-US" sz="1400" b="1"/>
                        <a:t>(513)745-3022 (option 3 for appointment)</a:t>
                      </a:r>
                      <a:br>
                        <a:rPr lang="en-US" sz="1400" b="1"/>
                      </a:br>
                      <a:br>
                        <a:rPr lang="en-US" sz="1400" b="1"/>
                      </a:br>
                      <a:r>
                        <a:rPr lang="en-US" sz="1400" b="1"/>
                        <a:t>(513)246-7023 (after hours and weekend nurse line – NOT for medical emergencies)</a:t>
                      </a:r>
                      <a:br>
                        <a:rPr lang="en-US" sz="1400" b="1"/>
                      </a:br>
                      <a:br>
                        <a:rPr lang="en-US" sz="1400" b="1"/>
                      </a:br>
                      <a:r>
                        <a:rPr lang="en-US" sz="1400" b="1"/>
                        <a:t>(513)745-1001</a:t>
                      </a:r>
                      <a:br>
                        <a:rPr lang="en-US" sz="1400" b="1"/>
                      </a:br>
                      <a:r>
                        <a:rPr lang="en-US" sz="1400" b="1"/>
                        <a:t>Muskie Mental Health Line (24/7 access)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a:t>sullivanm25@xavier.edu</a:t>
                      </a:r>
                      <a:endParaRPr lang="en-US" sz="1400" b="1"/>
                    </a:p>
                    <a:p>
                      <a:r>
                        <a:rPr lang="en-US" sz="1400" b="1"/>
                        <a:t>Health insurance/RX questions)</a:t>
                      </a:r>
                    </a:p>
                    <a:p>
                      <a:br>
                        <a:rPr lang="en-US" sz="1400" b="1"/>
                      </a:br>
                      <a:r>
                        <a:rPr lang="en-US" sz="1400" b="1"/>
                        <a:t>help@medproctor.com (immunization form support)</a:t>
                      </a:r>
                      <a:br>
                        <a:rPr lang="en-US" sz="1400" b="1"/>
                      </a:br>
                      <a:br>
                        <a:rPr lang="en-US" sz="1400" b="1"/>
                      </a:br>
                      <a:r>
                        <a:rPr lang="en-US" sz="1400" b="1"/>
                        <a:t>COVID-19 Guidance </a:t>
                      </a:r>
                      <a:r>
                        <a:rPr lang="en-US" sz="1400" b="1">
                          <a:hlinkClick r:id="rId3"/>
                        </a:rPr>
                        <a:t>https://www.xavier.edu/health-wellness/health/covid-19</a:t>
                      </a:r>
                      <a:r>
                        <a:rPr lang="en-US" sz="1400" b="1"/>
                        <a:t>  </a:t>
                      </a:r>
                    </a:p>
                  </a:txBody>
                  <a:tcPr/>
                </a:tc>
                <a:tc>
                  <a:txBody>
                    <a:bodyPr/>
                    <a:lstStyle/>
                    <a:p>
                      <a:r>
                        <a:rPr lang="en-US" sz="1400" b="1"/>
                        <a:t>Health United Building, Suite 101</a:t>
                      </a:r>
                    </a:p>
                  </a:txBody>
                  <a:tcPr/>
                </a:tc>
                <a:extLst>
                  <a:ext uri="{0D108BD9-81ED-4DB2-BD59-A6C34878D82A}">
                    <a16:rowId xmlns:a16="http://schemas.microsoft.com/office/drawing/2014/main" val="1876873052"/>
                  </a:ext>
                </a:extLst>
              </a:tr>
            </a:tbl>
          </a:graphicData>
        </a:graphic>
      </p:graphicFrame>
    </p:spTree>
    <p:extLst>
      <p:ext uri="{BB962C8B-B14F-4D97-AF65-F5344CB8AC3E}">
        <p14:creationId xmlns:p14="http://schemas.microsoft.com/office/powerpoint/2010/main" val="751121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679379-F644-40E4-A805-67FBE9483B52}"/>
              </a:ext>
            </a:extLst>
          </p:cNvPr>
          <p:cNvSpPr>
            <a:spLocks noGrp="1"/>
          </p:cNvSpPr>
          <p:nvPr>
            <p:ph type="title"/>
          </p:nvPr>
        </p:nvSpPr>
        <p:spPr>
          <a:xfrm>
            <a:off x="3718203" y="2103438"/>
            <a:ext cx="5034213" cy="1325562"/>
          </a:xfrm>
        </p:spPr>
        <p:txBody>
          <a:bodyPr/>
          <a:lstStyle/>
          <a:p>
            <a:r>
              <a:rPr lang="en-US" sz="3600"/>
              <a:t>7. Questions ???</a:t>
            </a:r>
          </a:p>
        </p:txBody>
      </p:sp>
    </p:spTree>
    <p:extLst>
      <p:ext uri="{BB962C8B-B14F-4D97-AF65-F5344CB8AC3E}">
        <p14:creationId xmlns:p14="http://schemas.microsoft.com/office/powerpoint/2010/main" val="1121584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3A621593-6CF3-0F7E-F506-A44C89DACBDB}"/>
              </a:ext>
            </a:extLst>
          </p:cNvPr>
          <p:cNvSpPr>
            <a:spLocks noGrp="1" noChangeArrowheads="1"/>
          </p:cNvSpPr>
          <p:nvPr>
            <p:ph type="ctrTitle"/>
          </p:nvPr>
        </p:nvSpPr>
        <p:spPr>
          <a:xfrm>
            <a:off x="528141" y="2315715"/>
            <a:ext cx="3376986" cy="2387600"/>
          </a:xfrm>
        </p:spPr>
        <p:txBody>
          <a:bodyPr/>
          <a:lstStyle/>
          <a:p>
            <a:r>
              <a:rPr lang="en-US" sz="2800"/>
              <a:t>Thank you for attending and we can’t wait to see you on campus!</a:t>
            </a:r>
            <a:endParaRPr lang="en-US" altLang="en-US" sz="2800"/>
          </a:p>
        </p:txBody>
      </p:sp>
    </p:spTree>
    <p:extLst>
      <p:ext uri="{BB962C8B-B14F-4D97-AF65-F5344CB8AC3E}">
        <p14:creationId xmlns:p14="http://schemas.microsoft.com/office/powerpoint/2010/main" val="3671279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679379-F644-40E4-A805-67FBE9483B52}"/>
              </a:ext>
            </a:extLst>
          </p:cNvPr>
          <p:cNvSpPr>
            <a:spLocks noGrp="1"/>
          </p:cNvSpPr>
          <p:nvPr>
            <p:ph type="title"/>
          </p:nvPr>
        </p:nvSpPr>
        <p:spPr>
          <a:xfrm>
            <a:off x="2474047" y="1451499"/>
            <a:ext cx="6077644" cy="1363542"/>
          </a:xfrm>
        </p:spPr>
        <p:txBody>
          <a:bodyPr/>
          <a:lstStyle/>
          <a:p>
            <a:r>
              <a:rPr lang="en-US" sz="3600"/>
              <a:t>1. Tasks before you travel</a:t>
            </a:r>
          </a:p>
        </p:txBody>
      </p:sp>
      <p:sp>
        <p:nvSpPr>
          <p:cNvPr id="2" name="TextBox 1">
            <a:extLst>
              <a:ext uri="{FF2B5EF4-FFF2-40B4-BE49-F238E27FC236}">
                <a16:creationId xmlns:a16="http://schemas.microsoft.com/office/drawing/2014/main" id="{504D18DC-3CEB-E256-E2AF-C416EEFEE5CB}"/>
              </a:ext>
            </a:extLst>
          </p:cNvPr>
          <p:cNvSpPr txBox="1"/>
          <p:nvPr/>
        </p:nvSpPr>
        <p:spPr>
          <a:xfrm>
            <a:off x="3730177" y="2540687"/>
            <a:ext cx="4812082" cy="3112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1600">
                <a:latin typeface="Arial"/>
                <a:cs typeface="Arial"/>
              </a:rPr>
              <a:t>Student ID – OnePass</a:t>
            </a:r>
          </a:p>
          <a:p>
            <a:pPr marL="285750" indent="-285750">
              <a:lnSpc>
                <a:spcPct val="90000"/>
              </a:lnSpc>
              <a:spcBef>
                <a:spcPts val="1000"/>
              </a:spcBef>
              <a:buFont typeface="Arial"/>
              <a:buChar char="•"/>
            </a:pPr>
            <a:r>
              <a:rPr lang="en-US" sz="1600">
                <a:latin typeface="Arial"/>
                <a:cs typeface="Arial"/>
              </a:rPr>
              <a:t>Schedule Move-in</a:t>
            </a:r>
          </a:p>
          <a:p>
            <a:pPr marL="285750" indent="-285750">
              <a:lnSpc>
                <a:spcPct val="90000"/>
              </a:lnSpc>
              <a:spcBef>
                <a:spcPts val="1000"/>
              </a:spcBef>
              <a:buFont typeface="Arial"/>
              <a:buChar char="•"/>
            </a:pPr>
            <a:r>
              <a:rPr lang="en-US" sz="1600">
                <a:latin typeface="Arial"/>
                <a:cs typeface="Arial"/>
              </a:rPr>
              <a:t>Health Insurance</a:t>
            </a:r>
          </a:p>
          <a:p>
            <a:pPr marL="285750" indent="-285750">
              <a:lnSpc>
                <a:spcPct val="90000"/>
              </a:lnSpc>
              <a:spcBef>
                <a:spcPts val="1000"/>
              </a:spcBef>
              <a:buFont typeface="Arial"/>
              <a:buChar char="•"/>
            </a:pPr>
            <a:r>
              <a:rPr lang="en-US" sz="1600">
                <a:latin typeface="Arial"/>
                <a:cs typeface="Arial"/>
              </a:rPr>
              <a:t>Vaccines &amp; Medical Requirements</a:t>
            </a:r>
          </a:p>
          <a:p>
            <a:pPr marL="285750" indent="-285750">
              <a:lnSpc>
                <a:spcPct val="90000"/>
              </a:lnSpc>
              <a:spcBef>
                <a:spcPts val="1000"/>
              </a:spcBef>
              <a:buFont typeface="Arial"/>
              <a:buChar char="•"/>
            </a:pPr>
            <a:r>
              <a:rPr lang="en-US" sz="1600">
                <a:latin typeface="Arial"/>
                <a:cs typeface="Arial"/>
              </a:rPr>
              <a:t>Flight Details &amp; Airport Pick-up</a:t>
            </a:r>
          </a:p>
          <a:p>
            <a:pPr marL="285750" indent="-285750">
              <a:lnSpc>
                <a:spcPct val="90000"/>
              </a:lnSpc>
              <a:spcBef>
                <a:spcPts val="1000"/>
              </a:spcBef>
              <a:buFont typeface="Arial"/>
              <a:buChar char="•"/>
            </a:pPr>
            <a:r>
              <a:rPr lang="en-US" sz="1600">
                <a:latin typeface="Arial"/>
                <a:cs typeface="Arial"/>
              </a:rPr>
              <a:t>Important Documents</a:t>
            </a:r>
          </a:p>
          <a:p>
            <a:pPr marL="285750" indent="-285750">
              <a:lnSpc>
                <a:spcPct val="90000"/>
              </a:lnSpc>
              <a:spcBef>
                <a:spcPts val="1000"/>
              </a:spcBef>
              <a:buFont typeface="Arial"/>
              <a:buChar char="•"/>
            </a:pPr>
            <a:r>
              <a:rPr lang="en-US" sz="1600">
                <a:latin typeface="Arial"/>
                <a:cs typeface="Arial"/>
              </a:rPr>
              <a:t>Final Transcripts &amp; Test Credits</a:t>
            </a:r>
          </a:p>
          <a:p>
            <a:pPr marL="285750" indent="-285750">
              <a:lnSpc>
                <a:spcPct val="90000"/>
              </a:lnSpc>
              <a:spcBef>
                <a:spcPts val="1000"/>
              </a:spcBef>
              <a:buFont typeface="Arial"/>
              <a:buChar char="•"/>
            </a:pPr>
            <a:r>
              <a:rPr lang="en-US" sz="1600">
                <a:latin typeface="Arial"/>
                <a:cs typeface="Arial"/>
              </a:rPr>
              <a:t>Research Mobile Phone Plans</a:t>
            </a:r>
          </a:p>
          <a:p>
            <a:pPr marL="285750" indent="-285750">
              <a:lnSpc>
                <a:spcPct val="90000"/>
              </a:lnSpc>
              <a:spcBef>
                <a:spcPts val="1000"/>
              </a:spcBef>
              <a:buFont typeface="Arial"/>
              <a:buChar char="•"/>
            </a:pPr>
            <a:r>
              <a:rPr lang="en-US" sz="1600">
                <a:latin typeface="Arial"/>
                <a:cs typeface="Arial"/>
              </a:rPr>
              <a:t>Xavier Mobile Apps</a:t>
            </a:r>
            <a:endParaRPr lang="en-US"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AC92BE-4756-4A71-92A9-B1F0C04C5EA1}"/>
              </a:ext>
            </a:extLst>
          </p:cNvPr>
          <p:cNvSpPr>
            <a:spLocks noGrp="1"/>
          </p:cNvSpPr>
          <p:nvPr>
            <p:ph type="title"/>
          </p:nvPr>
        </p:nvSpPr>
        <p:spPr/>
        <p:txBody>
          <a:bodyPr/>
          <a:lstStyle/>
          <a:p>
            <a:r>
              <a:rPr lang="en-US"/>
              <a:t>OnePass Set-Up</a:t>
            </a:r>
          </a:p>
        </p:txBody>
      </p:sp>
      <p:sp>
        <p:nvSpPr>
          <p:cNvPr id="5" name="Content Placeholder 4">
            <a:extLst>
              <a:ext uri="{FF2B5EF4-FFF2-40B4-BE49-F238E27FC236}">
                <a16:creationId xmlns:a16="http://schemas.microsoft.com/office/drawing/2014/main" id="{DEE92B79-8A9C-452A-8EC8-20D26FE362A0}"/>
              </a:ext>
            </a:extLst>
          </p:cNvPr>
          <p:cNvSpPr>
            <a:spLocks noGrp="1"/>
          </p:cNvSpPr>
          <p:nvPr>
            <p:ph idx="1"/>
          </p:nvPr>
        </p:nvSpPr>
        <p:spPr>
          <a:xfrm>
            <a:off x="374649" y="2023533"/>
            <a:ext cx="8272393" cy="3845733"/>
          </a:xfrm>
        </p:spPr>
        <p:txBody>
          <a:bodyPr/>
          <a:lstStyle/>
          <a:p>
            <a:r>
              <a:rPr lang="en-US" sz="1600" b="1">
                <a:latin typeface="PP Neue Montreal Medium"/>
                <a:ea typeface="PP Neue Montreal Medium"/>
              </a:rPr>
              <a:t>Complete task by: August 1, 2026</a:t>
            </a:r>
            <a:endParaRPr lang="en-US" sz="1600" b="1"/>
          </a:p>
          <a:p>
            <a:r>
              <a:rPr lang="en-US" sz="1600"/>
              <a:t>Instructions sent by email (&amp; in Road to Xavier if applicable)</a:t>
            </a:r>
          </a:p>
          <a:p>
            <a:r>
              <a:rPr lang="en-US" sz="1600"/>
              <a:t>Upload photo</a:t>
            </a:r>
          </a:p>
          <a:p>
            <a:r>
              <a:rPr lang="en-US" sz="1600">
                <a:latin typeface="PP Neue Montreal Medium"/>
                <a:ea typeface="PP Neue Montreal Medium"/>
              </a:rPr>
              <a:t>Add One Pass to your phone</a:t>
            </a:r>
          </a:p>
          <a:p>
            <a:r>
              <a:rPr lang="en-US" sz="1600"/>
              <a:t>Note: App limitations in some countries</a:t>
            </a:r>
          </a:p>
          <a:p>
            <a:r>
              <a:rPr lang="en-US" sz="1600">
                <a:latin typeface="PP Neue Montreal Medium"/>
                <a:ea typeface="PP Neue Montreal Medium"/>
                <a:hlinkClick r:id="rId2"/>
              </a:rPr>
              <a:t>https://www.xavier.edu/auxiliary-services/id-services/onepass/index</a:t>
            </a:r>
            <a:r>
              <a:rPr lang="en-US" sz="1600">
                <a:latin typeface="PP Neue Montreal Medium"/>
                <a:ea typeface="PP Neue Montreal Medium"/>
              </a:rPr>
              <a:t> </a:t>
            </a:r>
          </a:p>
          <a:p>
            <a:pPr marL="0" indent="0">
              <a:buNone/>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0071DD-C40F-4B30-A0D7-D2AED78FCD16}"/>
              </a:ext>
            </a:extLst>
          </p:cNvPr>
          <p:cNvSpPr>
            <a:spLocks noGrp="1"/>
          </p:cNvSpPr>
          <p:nvPr>
            <p:ph type="title"/>
          </p:nvPr>
        </p:nvSpPr>
        <p:spPr>
          <a:xfrm>
            <a:off x="374650" y="846667"/>
            <a:ext cx="8361846" cy="1092201"/>
          </a:xfrm>
        </p:spPr>
        <p:txBody>
          <a:bodyPr/>
          <a:lstStyle/>
          <a:p>
            <a:r>
              <a:rPr lang="en-US"/>
              <a:t>Scheduling Move-in Timeslot</a:t>
            </a:r>
          </a:p>
        </p:txBody>
      </p:sp>
      <p:sp>
        <p:nvSpPr>
          <p:cNvPr id="5" name="Content Placeholder 4">
            <a:extLst>
              <a:ext uri="{FF2B5EF4-FFF2-40B4-BE49-F238E27FC236}">
                <a16:creationId xmlns:a16="http://schemas.microsoft.com/office/drawing/2014/main" id="{D85DE827-74A4-45A9-B662-8CFA96F791EF}"/>
              </a:ext>
            </a:extLst>
          </p:cNvPr>
          <p:cNvSpPr>
            <a:spLocks noGrp="1"/>
          </p:cNvSpPr>
          <p:nvPr>
            <p:ph idx="1"/>
          </p:nvPr>
        </p:nvSpPr>
        <p:spPr>
          <a:xfrm>
            <a:off x="374650" y="1803401"/>
            <a:ext cx="7804150" cy="3980106"/>
          </a:xfrm>
        </p:spPr>
        <p:txBody>
          <a:bodyPr/>
          <a:lstStyle/>
          <a:p>
            <a:r>
              <a:rPr lang="en-US" sz="1800">
                <a:latin typeface="PP Neue Montreal"/>
                <a:ea typeface="PP Neue Montreal"/>
              </a:rPr>
              <a:t>If you have applied to live on-campus, log-in through </a:t>
            </a:r>
            <a:r>
              <a:rPr lang="en-US" sz="1800">
                <a:latin typeface="PP Neue Montreal"/>
                <a:ea typeface="PP Neue Montreal"/>
                <a:hlinkClick r:id="rId2"/>
              </a:rPr>
              <a:t>housing self-service</a:t>
            </a:r>
            <a:r>
              <a:rPr lang="en-US" sz="1800">
                <a:latin typeface="PP Neue Montreal"/>
                <a:ea typeface="PP Neue Montreal"/>
              </a:rPr>
              <a:t> and select a time slot based on your arrival, on either </a:t>
            </a:r>
            <a:r>
              <a:rPr lang="en-US" sz="1800" b="1">
                <a:latin typeface="PP Neue Montreal"/>
                <a:ea typeface="PP Neue Montreal"/>
              </a:rPr>
              <a:t>Monday, August 10 or Tuesday, August 11.</a:t>
            </a:r>
          </a:p>
          <a:p>
            <a:r>
              <a:rPr lang="en-US" sz="1400">
                <a:latin typeface="PP Neue Montreal"/>
                <a:ea typeface="PP Neue Montreal"/>
              </a:rPr>
              <a:t>Please email </a:t>
            </a:r>
            <a:r>
              <a:rPr lang="en-US" sz="1400">
                <a:latin typeface="PP Neue Montreal"/>
                <a:ea typeface="PP Neue Montreal"/>
                <a:hlinkClick r:id="rId3"/>
              </a:rPr>
              <a:t>reslife@xavier.edu</a:t>
            </a:r>
            <a:r>
              <a:rPr lang="en-US" sz="1400">
                <a:latin typeface="PP Neue Montreal"/>
                <a:ea typeface="PP Neue Montreal"/>
              </a:rPr>
              <a:t> if you do not find an available timeslot that fits your arrival schedule.  </a:t>
            </a:r>
          </a:p>
          <a:p>
            <a:r>
              <a:rPr lang="en-US" sz="1400">
                <a:latin typeface="PP Neue Montreal"/>
                <a:ea typeface="PP Neue Montreal"/>
              </a:rPr>
              <a:t>Please contact us immediately if you have not been able to secure a visa appointment in time or would be </a:t>
            </a:r>
            <a:r>
              <a:rPr lang="en-US" sz="1400" u="sng">
                <a:latin typeface="PP Neue Montreal"/>
                <a:ea typeface="PP Neue Montreal"/>
              </a:rPr>
              <a:t>arriving after</a:t>
            </a:r>
            <a:r>
              <a:rPr lang="en-US" sz="1400">
                <a:latin typeface="PP Neue Montreal"/>
                <a:ea typeface="PP Neue Montreal"/>
              </a:rPr>
              <a:t> August 11. </a:t>
            </a:r>
            <a:r>
              <a:rPr lang="en-US" sz="1400" i="1">
                <a:latin typeface="PP Neue Montreal"/>
                <a:ea typeface="PP Neue Montreal"/>
              </a:rPr>
              <a:t>There are very few exceptions for granting late arriv</a:t>
            </a:r>
            <a:r>
              <a:rPr lang="en-US" sz="1400">
                <a:latin typeface="PP Neue Montreal"/>
                <a:ea typeface="PP Neue Montreal"/>
              </a:rPr>
              <a:t>als: </a:t>
            </a:r>
            <a:r>
              <a:rPr lang="en-US" sz="1400">
                <a:latin typeface="PP Neue Montreal"/>
                <a:ea typeface="PP Neue Montreal"/>
                <a:hlinkClick r:id="rId4"/>
              </a:rPr>
              <a:t>international@xavier.edu</a:t>
            </a:r>
            <a:r>
              <a:rPr lang="en-US" sz="1400">
                <a:latin typeface="PP Neue Montreal"/>
                <a:ea typeface="PP Neue Montreal"/>
              </a:rPr>
              <a:t> </a:t>
            </a:r>
          </a:p>
          <a:p>
            <a:r>
              <a:rPr lang="en-US" sz="1400">
                <a:latin typeface="PP Neue Montreal"/>
                <a:ea typeface="PP Neue Montreal"/>
              </a:rPr>
              <a:t>While you can enter the U.S. up to 30 days before your start date on I-20, it is likely we would require you stay off-campus (in a hotel or other accommodation) prior to August 10. Please contact </a:t>
            </a:r>
            <a:r>
              <a:rPr lang="en-US" sz="1400">
                <a:latin typeface="PP Neue Montreal"/>
                <a:ea typeface="PP Neue Montreal"/>
                <a:hlinkClick r:id="rId3"/>
              </a:rPr>
              <a:t>reslife@xavier.edu</a:t>
            </a:r>
            <a:r>
              <a:rPr lang="en-US" sz="1400">
                <a:latin typeface="PP Neue Montreal"/>
                <a:ea typeface="PP Neue Montreal"/>
              </a:rPr>
              <a:t> with any questions.</a:t>
            </a:r>
          </a:p>
          <a:p>
            <a:r>
              <a:rPr lang="en-US" sz="1400">
                <a:latin typeface="PP Neue Montreal"/>
                <a:ea typeface="PP Neue Montreal"/>
              </a:rPr>
              <a:t>Reminder: Graduate students planning to live off-campus should secure their housing before arrival. Please contact your program for resources and search the Xavier Off-Campus site: </a:t>
            </a:r>
            <a:r>
              <a:rPr lang="en-US" sz="1400">
                <a:latin typeface="PP Neue Montreal"/>
                <a:ea typeface="PP Neue Montreal"/>
                <a:hlinkClick r:id="rId5"/>
              </a:rPr>
              <a:t>https://offcampus.xavier.edu/</a:t>
            </a:r>
            <a:r>
              <a:rPr lang="en-US" sz="1400">
                <a:latin typeface="PP Neue Montreal"/>
                <a:ea typeface="PP Neue Montreal"/>
              </a:rPr>
              <a:t> </a:t>
            </a:r>
          </a:p>
          <a:p>
            <a:r>
              <a:rPr lang="en-US" sz="1400">
                <a:latin typeface="PP Neue Montreal"/>
                <a:ea typeface="PP Neue Montreal"/>
              </a:rPr>
              <a:t>Family members traveling with you should plan to book a hotel room nearby to campus: </a:t>
            </a:r>
            <a:r>
              <a:rPr lang="en-US" sz="1400">
                <a:latin typeface="PP Neue Montreal"/>
                <a:ea typeface="PP Neue Montreal"/>
                <a:hlinkClick r:id="rId6"/>
              </a:rPr>
              <a:t>https://campustravel.com/university/xavier-university/</a:t>
            </a:r>
            <a:r>
              <a:rPr lang="en-US" sz="1400">
                <a:latin typeface="PP Neue Montreal"/>
                <a:ea typeface="PP Neue Montreal"/>
              </a:rPr>
              <a:t> </a:t>
            </a:r>
          </a:p>
          <a:p>
            <a:endParaRPr lang="en-US" sz="1600"/>
          </a:p>
        </p:txBody>
      </p:sp>
    </p:spTree>
    <p:extLst>
      <p:ext uri="{BB962C8B-B14F-4D97-AF65-F5344CB8AC3E}">
        <p14:creationId xmlns:p14="http://schemas.microsoft.com/office/powerpoint/2010/main" val="4210291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6167-FF57-4601-896B-018E38625D31}"/>
              </a:ext>
            </a:extLst>
          </p:cNvPr>
          <p:cNvSpPr>
            <a:spLocks noGrp="1"/>
          </p:cNvSpPr>
          <p:nvPr>
            <p:ph type="title"/>
          </p:nvPr>
        </p:nvSpPr>
        <p:spPr>
          <a:xfrm>
            <a:off x="2108200" y="187326"/>
            <a:ext cx="6807200" cy="921808"/>
          </a:xfrm>
        </p:spPr>
        <p:txBody>
          <a:bodyPr/>
          <a:lstStyle/>
          <a:p>
            <a:r>
              <a:rPr lang="en-US"/>
              <a:t>Enroll in Health Insurance </a:t>
            </a:r>
          </a:p>
        </p:txBody>
      </p:sp>
      <p:sp>
        <p:nvSpPr>
          <p:cNvPr id="3" name="Content Placeholder 2">
            <a:extLst>
              <a:ext uri="{FF2B5EF4-FFF2-40B4-BE49-F238E27FC236}">
                <a16:creationId xmlns:a16="http://schemas.microsoft.com/office/drawing/2014/main" id="{797E8D44-F309-42B9-9BB0-D3A973F7B86B}"/>
              </a:ext>
            </a:extLst>
          </p:cNvPr>
          <p:cNvSpPr>
            <a:spLocks noGrp="1"/>
          </p:cNvSpPr>
          <p:nvPr>
            <p:ph idx="1"/>
          </p:nvPr>
        </p:nvSpPr>
        <p:spPr>
          <a:xfrm>
            <a:off x="2108200" y="1286934"/>
            <a:ext cx="6407150" cy="5486399"/>
          </a:xfrm>
        </p:spPr>
        <p:txBody>
          <a:bodyPr/>
          <a:lstStyle/>
          <a:p>
            <a:r>
              <a:rPr lang="en-US" sz="1600">
                <a:latin typeface="PP Neue Montreal"/>
                <a:ea typeface="PP Neue Montreal"/>
              </a:rPr>
              <a:t>First, must be enrolled full-time for fall 2026 semester (12+ credit hours – Undergraduate/9+ credit hours – Graduate, </a:t>
            </a:r>
            <a:r>
              <a:rPr lang="en-US" sz="1600" i="1">
                <a:latin typeface="PP Neue Montreal"/>
                <a:ea typeface="PP Neue Montreal"/>
              </a:rPr>
              <a:t>could vary by program</a:t>
            </a:r>
            <a:r>
              <a:rPr lang="en-US" sz="1600">
                <a:latin typeface="PP Neue Montreal"/>
                <a:ea typeface="PP Neue Montreal"/>
              </a:rPr>
              <a:t>)</a:t>
            </a:r>
          </a:p>
          <a:p>
            <a:r>
              <a:rPr lang="en-US" sz="1600">
                <a:latin typeface="PP Neue Montreal"/>
                <a:ea typeface="PP Neue Montreal"/>
              </a:rPr>
              <a:t>Log-in to Xavier’s insurance portal here, to </a:t>
            </a:r>
            <a:r>
              <a:rPr lang="en-US" sz="1600" b="1">
                <a:latin typeface="PP Neue Montreal"/>
                <a:ea typeface="PP Neue Montreal"/>
              </a:rPr>
              <a:t>complete enrollment by July 31</a:t>
            </a:r>
            <a:r>
              <a:rPr lang="en-US" sz="1600">
                <a:latin typeface="PP Neue Montreal"/>
                <a:ea typeface="PP Neue Montreal"/>
              </a:rPr>
              <a:t>: </a:t>
            </a:r>
            <a:r>
              <a:rPr lang="en-US" sz="1600" i="1" u="sng">
                <a:latin typeface="PP Neue Montreal"/>
                <a:ea typeface="PP Neue Montreal"/>
                <a:hlinkClick r:id="rId2"/>
              </a:rPr>
              <a:t>https://Xavier.myahpcare.com</a:t>
            </a:r>
            <a:endParaRPr lang="en-US" sz="1600" i="1" u="sng">
              <a:latin typeface="PP Neue Montreal"/>
              <a:ea typeface="PP Neue Montreal"/>
            </a:endParaRPr>
          </a:p>
          <a:p>
            <a:pPr lvl="1"/>
            <a:r>
              <a:rPr lang="en-US" sz="1600" i="1"/>
              <a:t>Username: Xavier 9-digit student ID (begins with 000-)</a:t>
            </a:r>
          </a:p>
          <a:p>
            <a:pPr lvl="1"/>
            <a:r>
              <a:rPr lang="en-US" sz="1600" i="1">
                <a:latin typeface="PP Neue Montreal"/>
                <a:ea typeface="PP Neue Montreal"/>
              </a:rPr>
              <a:t>Password: 8-digit date of birth </a:t>
            </a:r>
            <a:r>
              <a:rPr lang="en-US" sz="1600" i="1" err="1">
                <a:latin typeface="PP Neue Montreal"/>
                <a:ea typeface="PP Neue Montreal"/>
              </a:rPr>
              <a:t>mmddyyyy</a:t>
            </a:r>
            <a:r>
              <a:rPr lang="en-US" sz="1600" i="1">
                <a:latin typeface="PP Neue Montreal"/>
                <a:ea typeface="PP Neue Montreal"/>
              </a:rPr>
              <a:t> format</a:t>
            </a:r>
          </a:p>
          <a:p>
            <a:r>
              <a:rPr lang="en-US" sz="1600">
                <a:latin typeface="PP Neue Montreal"/>
                <a:ea typeface="PP Neue Montreal"/>
              </a:rPr>
              <a:t>All international students in F1/J1 immigration status are required to enroll in Xavier University's health insurance. </a:t>
            </a:r>
          </a:p>
          <a:p>
            <a:r>
              <a:rPr lang="en-US" sz="1600">
                <a:latin typeface="PP Neue Montreal"/>
                <a:ea typeface="PP Neue Montreal"/>
              </a:rPr>
              <a:t>After enrollment, log back into portal to access and print/save medical cards. Coverage begins August 1, 2026.</a:t>
            </a:r>
          </a:p>
          <a:p>
            <a:r>
              <a:rPr lang="en-US" sz="1600"/>
              <a:t>Exceptions include:</a:t>
            </a:r>
          </a:p>
          <a:p>
            <a:pPr lvl="2"/>
            <a:r>
              <a:rPr lang="en-US" sz="1600">
                <a:latin typeface="PP Neue Montreal"/>
                <a:ea typeface="PP Neue Montreal"/>
              </a:rPr>
              <a:t>Student athletes- trainers will assist you with the waiver process </a:t>
            </a:r>
          </a:p>
          <a:p>
            <a:pPr lvl="2"/>
            <a:r>
              <a:rPr lang="en-US" sz="1600"/>
              <a:t>Government sponsored students-submit waiver or work with scholarship advisor, ISSS office, and Xavier Health Insurance office</a:t>
            </a:r>
          </a:p>
          <a:p>
            <a:pPr marL="0" indent="0">
              <a:buNone/>
            </a:pPr>
            <a:r>
              <a:rPr lang="en-US" sz="1400">
                <a:latin typeface="PP Neue Montreal"/>
                <a:ea typeface="PP Neue Montreal"/>
              </a:rPr>
              <a:t>More information: </a:t>
            </a:r>
            <a:r>
              <a:rPr lang="en-US" sz="1400" i="1" u="sng">
                <a:latin typeface="PP Neue Montreal"/>
                <a:ea typeface="PP Neue Montreal"/>
                <a:hlinkClick r:id="rId3"/>
              </a:rPr>
              <a:t>xavier.edu/ship</a:t>
            </a:r>
            <a:r>
              <a:rPr lang="en-US" sz="1400" i="1">
                <a:latin typeface="PP Neue Montreal"/>
                <a:ea typeface="PP Neue Montreal"/>
              </a:rPr>
              <a:t>. </a:t>
            </a:r>
            <a:br>
              <a:rPr lang="en-US" sz="1400"/>
            </a:br>
            <a:br>
              <a:rPr lang="en-US" sz="1400"/>
            </a:br>
            <a:r>
              <a:rPr lang="en-US" sz="1400">
                <a:latin typeface="PP Neue Montreal"/>
                <a:ea typeface="PP Neue Montreal"/>
              </a:rPr>
              <a:t>Send questions to Marybeth Sullivan </a:t>
            </a:r>
            <a:r>
              <a:rPr lang="fi-FI" sz="1400">
                <a:latin typeface="PP Neue Montreal"/>
                <a:ea typeface="PP Neue Montreal"/>
                <a:hlinkClick r:id="rId4"/>
              </a:rPr>
              <a:t>sullivanm25@xavier.edu</a:t>
            </a:r>
            <a:r>
              <a:rPr lang="fi-FI" sz="1400">
                <a:latin typeface="PP Neue Montreal"/>
                <a:ea typeface="PP Neue Montreal"/>
              </a:rPr>
              <a:t> </a:t>
            </a:r>
            <a:endParaRPr lang="en-US" sz="1400">
              <a:latin typeface="PP Neue Montreal"/>
              <a:ea typeface="PP Neue Montreal"/>
            </a:endParaRPr>
          </a:p>
          <a:p>
            <a:pPr marL="0" indent="0">
              <a:buNone/>
            </a:pPr>
            <a:endParaRPr lang="en-US"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EDC8A2-2D68-4797-8BD3-A1B41FBAF2E8}"/>
              </a:ext>
            </a:extLst>
          </p:cNvPr>
          <p:cNvSpPr>
            <a:spLocks noGrp="1"/>
          </p:cNvSpPr>
          <p:nvPr>
            <p:ph type="title"/>
          </p:nvPr>
        </p:nvSpPr>
        <p:spPr>
          <a:xfrm>
            <a:off x="1905000" y="527534"/>
            <a:ext cx="6273800" cy="1325562"/>
          </a:xfrm>
        </p:spPr>
        <p:txBody>
          <a:bodyPr/>
          <a:lstStyle/>
          <a:p>
            <a:r>
              <a:rPr lang="en-US">
                <a:latin typeface="PP Neue Montreal SemiBold"/>
                <a:ea typeface="PP Neue Montreal SemiBold"/>
              </a:rPr>
              <a:t>Vaccination Records &amp; Medical Forms</a:t>
            </a:r>
          </a:p>
        </p:txBody>
      </p:sp>
      <p:sp>
        <p:nvSpPr>
          <p:cNvPr id="5" name="Content Placeholder 4">
            <a:extLst>
              <a:ext uri="{FF2B5EF4-FFF2-40B4-BE49-F238E27FC236}">
                <a16:creationId xmlns:a16="http://schemas.microsoft.com/office/drawing/2014/main" id="{63F9F267-8CB5-4C6B-8CC4-2E38F89ACAA9}"/>
              </a:ext>
            </a:extLst>
          </p:cNvPr>
          <p:cNvSpPr>
            <a:spLocks noGrp="1"/>
          </p:cNvSpPr>
          <p:nvPr>
            <p:ph idx="1"/>
          </p:nvPr>
        </p:nvSpPr>
        <p:spPr>
          <a:xfrm>
            <a:off x="1828800" y="2184400"/>
            <a:ext cx="6825698" cy="2772259"/>
          </a:xfrm>
        </p:spPr>
        <p:txBody>
          <a:bodyPr/>
          <a:lstStyle/>
          <a:p>
            <a:r>
              <a:rPr lang="en-US" sz="1600">
                <a:latin typeface="PP Neue Montreal"/>
                <a:ea typeface="PP Neue Montreal"/>
              </a:rPr>
              <a:t>Information was sent via email and in Road to Xavier (if applicable). </a:t>
            </a:r>
            <a:br>
              <a:rPr lang="en-US" sz="1600"/>
            </a:br>
            <a:r>
              <a:rPr lang="en-US" sz="1600">
                <a:latin typeface="PP Neue Montreal"/>
                <a:ea typeface="PP Neue Montreal"/>
              </a:rPr>
              <a:t>Visit Xavier Health Services page: </a:t>
            </a:r>
            <a:r>
              <a:rPr lang="en-US" sz="1600">
                <a:latin typeface="PP Neue Montreal"/>
                <a:ea typeface="PP Neue Montreal"/>
                <a:hlinkClick r:id="rId2"/>
              </a:rPr>
              <a:t>https://www.xavier.edu/health-wellness/health/immunizations</a:t>
            </a:r>
            <a:r>
              <a:rPr lang="en-US" sz="1600">
                <a:latin typeface="PP Neue Montreal"/>
                <a:ea typeface="PP Neue Montreal"/>
              </a:rPr>
              <a:t> </a:t>
            </a:r>
          </a:p>
          <a:p>
            <a:r>
              <a:rPr lang="en-US" sz="1600">
                <a:latin typeface="PP Neue Montreal"/>
                <a:ea typeface="PP Neue Montreal"/>
              </a:rPr>
              <a:t>COVID-19 vaccination/boosters strongly recommended </a:t>
            </a:r>
          </a:p>
          <a:p>
            <a:r>
              <a:rPr lang="en-US" sz="1600">
                <a:latin typeface="PP Neue Montreal"/>
                <a:ea typeface="PP Neue Montreal"/>
              </a:rPr>
              <a:t>Submit vaccination and medical records now, via </a:t>
            </a:r>
            <a:r>
              <a:rPr lang="en-US" sz="1600" b="1" err="1">
                <a:latin typeface="PP Neue Montreal"/>
                <a:ea typeface="PP Neue Montreal"/>
              </a:rPr>
              <a:t>MedProctor</a:t>
            </a:r>
            <a:r>
              <a:rPr lang="en-US" sz="1600" b="1">
                <a:latin typeface="PP Neue Montreal"/>
                <a:ea typeface="PP Neue Montreal"/>
              </a:rPr>
              <a:t> </a:t>
            </a:r>
            <a:r>
              <a:rPr lang="en-US" sz="1600">
                <a:latin typeface="PP Neue Montreal"/>
                <a:ea typeface="PP Neue Montreal"/>
              </a:rPr>
              <a:t>site: </a:t>
            </a:r>
            <a:r>
              <a:rPr lang="en-US" sz="1600">
                <a:latin typeface="PP Neue Montreal"/>
                <a:ea typeface="PP Neue Montreal"/>
                <a:hlinkClick r:id="rId3"/>
              </a:rPr>
              <a:t>https://www.medproctor.com/</a:t>
            </a:r>
            <a:r>
              <a:rPr lang="en-US" sz="1600">
                <a:latin typeface="PP Neue Montreal"/>
                <a:ea typeface="PP Neue Montreal"/>
              </a:rPr>
              <a:t> ($10 fee)</a:t>
            </a:r>
            <a:endParaRPr lang="en-US" sz="1600">
              <a:ea typeface="PP Neue Montreal"/>
            </a:endParaRPr>
          </a:p>
          <a:p>
            <a:r>
              <a:rPr lang="en-US" sz="1600">
                <a:latin typeface="PP Neue Montreal"/>
                <a:ea typeface="PP Neue Montreal"/>
              </a:rPr>
              <a:t>Any student who hasn’t received all of the required immunizations or has an approved exemption on file can schedule an appointment during orientation week or first week of class, at </a:t>
            </a:r>
            <a:r>
              <a:rPr lang="en-US" sz="1600" b="1">
                <a:latin typeface="PP Neue Montreal"/>
                <a:ea typeface="PP Neue Montreal"/>
              </a:rPr>
              <a:t>student health services</a:t>
            </a:r>
            <a:r>
              <a:rPr lang="en-US" sz="1600">
                <a:latin typeface="PP Neue Montreal"/>
                <a:ea typeface="PP Neue Montreal"/>
              </a:rPr>
              <a:t>, to bring them into compliance (</a:t>
            </a:r>
            <a:r>
              <a:rPr lang="en-US" sz="1600" b="1">
                <a:latin typeface="PP Neue Montreal"/>
                <a:ea typeface="PP Neue Montreal"/>
              </a:rPr>
              <a:t>+1-513-745-3022, option 3</a:t>
            </a:r>
            <a:r>
              <a:rPr lang="en-US" sz="1600">
                <a:latin typeface="PP Neue Montreal"/>
                <a:ea typeface="PP Neue Montreal"/>
              </a:rPr>
              <a:t>)</a:t>
            </a:r>
          </a:p>
          <a:p>
            <a:endParaRPr lang="en-US" sz="2000"/>
          </a:p>
        </p:txBody>
      </p:sp>
    </p:spTree>
    <p:extLst>
      <p:ext uri="{BB962C8B-B14F-4D97-AF65-F5344CB8AC3E}">
        <p14:creationId xmlns:p14="http://schemas.microsoft.com/office/powerpoint/2010/main" val="950431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C8524D-532A-41F1-85A7-9743B3517FEB}"/>
              </a:ext>
            </a:extLst>
          </p:cNvPr>
          <p:cNvSpPr>
            <a:spLocks noGrp="1"/>
          </p:cNvSpPr>
          <p:nvPr>
            <p:ph type="title"/>
          </p:nvPr>
        </p:nvSpPr>
        <p:spPr>
          <a:xfrm>
            <a:off x="2196547" y="728134"/>
            <a:ext cx="6574919" cy="1244600"/>
          </a:xfrm>
        </p:spPr>
        <p:txBody>
          <a:bodyPr/>
          <a:lstStyle/>
          <a:p>
            <a:r>
              <a:rPr lang="en-US">
                <a:latin typeface="PP Neue Montreal SemiBold"/>
                <a:ea typeface="PP Neue Montreal SemiBold"/>
              </a:rPr>
              <a:t>Confirm Flight Details &amp; Schedule Airport Pick-up</a:t>
            </a:r>
            <a:endParaRPr lang="en-US"/>
          </a:p>
        </p:txBody>
      </p:sp>
      <p:sp>
        <p:nvSpPr>
          <p:cNvPr id="5" name="Content Placeholder 4">
            <a:extLst>
              <a:ext uri="{FF2B5EF4-FFF2-40B4-BE49-F238E27FC236}">
                <a16:creationId xmlns:a16="http://schemas.microsoft.com/office/drawing/2014/main" id="{443AAF29-8C66-44AF-812D-07B9A5B88FDA}"/>
              </a:ext>
            </a:extLst>
          </p:cNvPr>
          <p:cNvSpPr>
            <a:spLocks noGrp="1"/>
          </p:cNvSpPr>
          <p:nvPr>
            <p:ph idx="1"/>
          </p:nvPr>
        </p:nvSpPr>
        <p:spPr>
          <a:xfrm>
            <a:off x="2196548" y="2336800"/>
            <a:ext cx="6701919" cy="3285067"/>
          </a:xfrm>
        </p:spPr>
        <p:txBody>
          <a:bodyPr/>
          <a:lstStyle/>
          <a:p>
            <a:r>
              <a:rPr lang="en-US" sz="1600"/>
              <a:t>Along with confirming you have received your F1 or J1 visa, please also send flight details to </a:t>
            </a:r>
            <a:r>
              <a:rPr lang="en-US" sz="1600">
                <a:hlinkClick r:id="rId2"/>
              </a:rPr>
              <a:t>international@xavier.edu</a:t>
            </a:r>
            <a:r>
              <a:rPr lang="en-US" sz="1600"/>
              <a:t> as soon as they are available</a:t>
            </a:r>
          </a:p>
          <a:p>
            <a:r>
              <a:rPr lang="en-US" sz="1600"/>
              <a:t>Schedule airport shuttle by completing the following form: </a:t>
            </a:r>
            <a:r>
              <a:rPr lang="en-US" sz="1600">
                <a:hlinkClick r:id="rId3"/>
              </a:rPr>
              <a:t>https://www.xavier.edu/international-students/new-students/arrival-information/airport-arrival-form</a:t>
            </a:r>
            <a:r>
              <a:rPr lang="en-US" sz="1600"/>
              <a:t> </a:t>
            </a:r>
          </a:p>
          <a:p>
            <a:pPr lvl="1"/>
            <a:r>
              <a:rPr lang="en-US" sz="1200">
                <a:latin typeface="PP Neue Montreal"/>
                <a:ea typeface="PP Neue Montreal"/>
              </a:rPr>
              <a:t>Shuttle service is provided by “Executive Transportation” and this first trip to campus is paid for by Xavier. </a:t>
            </a:r>
          </a:p>
          <a:p>
            <a:pPr lvl="1"/>
            <a:r>
              <a:rPr lang="en-US" sz="1200">
                <a:latin typeface="PP Neue Montreal"/>
                <a:ea typeface="PP Neue Montreal"/>
              </a:rPr>
              <a:t>Your family are welcome to ride the shuttle with you, but please include their information in your booking </a:t>
            </a:r>
            <a:endParaRPr lang="en-US" sz="1200">
              <a:ea typeface="PP Neue Montreal"/>
            </a:endParaRPr>
          </a:p>
          <a:p>
            <a:pPr lvl="1"/>
            <a:r>
              <a:rPr lang="en-US" sz="1200">
                <a:latin typeface="PP Neue Montreal"/>
                <a:ea typeface="PP Neue Montreal"/>
              </a:rPr>
              <a:t>If you prefer to pay your own way, you are welcome to utilize services such as “Uber” or "LYFT” </a:t>
            </a:r>
            <a:endParaRPr lang="en-US" sz="1600"/>
          </a:p>
          <a:p>
            <a:endParaRPr lang="en-US" sz="1600"/>
          </a:p>
          <a:p>
            <a:pPr marL="457200" lvl="1" indent="0">
              <a:buNone/>
            </a:pPr>
            <a:endParaRPr lang="en-US" sz="1200"/>
          </a:p>
          <a:p>
            <a:pPr marL="0" indent="0">
              <a:buNone/>
            </a:pPr>
            <a:endParaRPr lang="en-US" sz="1600"/>
          </a:p>
        </p:txBody>
      </p:sp>
    </p:spTree>
    <p:extLst>
      <p:ext uri="{BB962C8B-B14F-4D97-AF65-F5344CB8AC3E}">
        <p14:creationId xmlns:p14="http://schemas.microsoft.com/office/powerpoint/2010/main" val="3136175530"/>
      </p:ext>
    </p:extLst>
  </p:cSld>
  <p:clrMapOvr>
    <a:masterClrMapping/>
  </p:clrMapOvr>
</p:sld>
</file>

<file path=ppt/theme/theme1.xml><?xml version="1.0" encoding="utf-8"?>
<a:theme xmlns:a="http://schemas.openxmlformats.org/drawingml/2006/main" name="2_Custom Design">
  <a:themeElements>
    <a:clrScheme name="Xavier 2023">
      <a:dk1>
        <a:srgbClr val="000000"/>
      </a:dk1>
      <a:lt1>
        <a:srgbClr val="FFFFFF"/>
      </a:lt1>
      <a:dk2>
        <a:srgbClr val="0C2340"/>
      </a:dk2>
      <a:lt2>
        <a:srgbClr val="1A1AFF"/>
      </a:lt2>
      <a:accent1>
        <a:srgbClr val="D7D3CC"/>
      </a:accent1>
      <a:accent2>
        <a:srgbClr val="FCD612"/>
      </a:accent2>
      <a:accent3>
        <a:srgbClr val="9EA1A2"/>
      </a:accent3>
      <a:accent4>
        <a:srgbClr val="0033A0"/>
      </a:accent4>
      <a:accent5>
        <a:srgbClr val="61ABE8"/>
      </a:accent5>
      <a:accent6>
        <a:srgbClr val="D8B0E0"/>
      </a:accent6>
      <a:hlink>
        <a:srgbClr val="EDB04F"/>
      </a:hlink>
      <a:folHlink>
        <a:srgbClr val="93DE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vier More standard" id="{36914B75-5817-5E47-A64F-EE9626D976BF}" vid="{296331F3-1679-0245-805E-02A709B9B7A7}"/>
    </a:ext>
  </a:extLst>
</a:theme>
</file>

<file path=ppt/theme/theme10.xml><?xml version="1.0" encoding="utf-8"?>
<a:theme xmlns:a="http://schemas.openxmlformats.org/drawingml/2006/main" name="1_Office Theme">
  <a:themeElements>
    <a:clrScheme name="Xavier 2023">
      <a:dk1>
        <a:srgbClr val="000000"/>
      </a:dk1>
      <a:lt1>
        <a:srgbClr val="FFFFFF"/>
      </a:lt1>
      <a:dk2>
        <a:srgbClr val="0C2340"/>
      </a:dk2>
      <a:lt2>
        <a:srgbClr val="1A1AFF"/>
      </a:lt2>
      <a:accent1>
        <a:srgbClr val="9DA1A1"/>
      </a:accent1>
      <a:accent2>
        <a:srgbClr val="FCD612"/>
      </a:accent2>
      <a:accent3>
        <a:srgbClr val="9EA1A2"/>
      </a:accent3>
      <a:accent4>
        <a:srgbClr val="0033A0"/>
      </a:accent4>
      <a:accent5>
        <a:srgbClr val="61ABE8"/>
      </a:accent5>
      <a:accent6>
        <a:srgbClr val="D8B0E0"/>
      </a:accent6>
      <a:hlink>
        <a:srgbClr val="EDB04F"/>
      </a:hlink>
      <a:folHlink>
        <a:srgbClr val="93DEA8"/>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vier +xA standard" id="{107EFDF0-3DB7-3842-8B35-53580633C291}" vid="{758C8A3B-3744-E743-AB7D-95C3E523D249}"/>
    </a:ext>
  </a:extLst>
</a:theme>
</file>

<file path=ppt/theme/theme11.xml><?xml version="1.0" encoding="utf-8"?>
<a:theme xmlns:a="http://schemas.openxmlformats.org/drawingml/2006/main" name="2_Office Theme">
  <a:themeElements>
    <a:clrScheme name="Xavier 2023">
      <a:dk1>
        <a:srgbClr val="000000"/>
      </a:dk1>
      <a:lt1>
        <a:srgbClr val="FFFFFF"/>
      </a:lt1>
      <a:dk2>
        <a:srgbClr val="0C2340"/>
      </a:dk2>
      <a:lt2>
        <a:srgbClr val="1A1AFF"/>
      </a:lt2>
      <a:accent1>
        <a:srgbClr val="9DA1A1"/>
      </a:accent1>
      <a:accent2>
        <a:srgbClr val="FCD612"/>
      </a:accent2>
      <a:accent3>
        <a:srgbClr val="9EA1A2"/>
      </a:accent3>
      <a:accent4>
        <a:srgbClr val="0033A0"/>
      </a:accent4>
      <a:accent5>
        <a:srgbClr val="61ABE8"/>
      </a:accent5>
      <a:accent6>
        <a:srgbClr val="D8B0E0"/>
      </a:accent6>
      <a:hlink>
        <a:srgbClr val="EDB04F"/>
      </a:hlink>
      <a:folHlink>
        <a:srgbClr val="93DEA8"/>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vier +xA standard" id="{107EFDF0-3DB7-3842-8B35-53580633C291}" vid="{745BEDD7-D4BD-2A4F-861C-09D621DAFF5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Xavier 2023">
      <a:dk1>
        <a:srgbClr val="000000"/>
      </a:dk1>
      <a:lt1>
        <a:srgbClr val="FFFFFF"/>
      </a:lt1>
      <a:dk2>
        <a:srgbClr val="0C2340"/>
      </a:dk2>
      <a:lt2>
        <a:srgbClr val="1A1AFF"/>
      </a:lt2>
      <a:accent1>
        <a:srgbClr val="D7D3CC"/>
      </a:accent1>
      <a:accent2>
        <a:srgbClr val="FCD612"/>
      </a:accent2>
      <a:accent3>
        <a:srgbClr val="9EA1A2"/>
      </a:accent3>
      <a:accent4>
        <a:srgbClr val="0033A0"/>
      </a:accent4>
      <a:accent5>
        <a:srgbClr val="61ABE8"/>
      </a:accent5>
      <a:accent6>
        <a:srgbClr val="D8B0E0"/>
      </a:accent6>
      <a:hlink>
        <a:srgbClr val="EDB04F"/>
      </a:hlink>
      <a:folHlink>
        <a:srgbClr val="93DE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vier More standard" id="{36914B75-5817-5E47-A64F-EE9626D976BF}" vid="{E5CAC3EB-46A9-3C4E-9BC0-7BBE0CF6BDBB}"/>
    </a:ext>
  </a:extLst>
</a:theme>
</file>

<file path=ppt/theme/theme3.xml><?xml version="1.0" encoding="utf-8"?>
<a:theme xmlns:a="http://schemas.openxmlformats.org/drawingml/2006/main" name="7_Custom Design">
  <a:themeElements>
    <a:clrScheme name="Xavier 2023">
      <a:dk1>
        <a:srgbClr val="000000"/>
      </a:dk1>
      <a:lt1>
        <a:srgbClr val="FFFFFF"/>
      </a:lt1>
      <a:dk2>
        <a:srgbClr val="0C2340"/>
      </a:dk2>
      <a:lt2>
        <a:srgbClr val="1A1AFF"/>
      </a:lt2>
      <a:accent1>
        <a:srgbClr val="D7D3CC"/>
      </a:accent1>
      <a:accent2>
        <a:srgbClr val="FCD612"/>
      </a:accent2>
      <a:accent3>
        <a:srgbClr val="9EA1A2"/>
      </a:accent3>
      <a:accent4>
        <a:srgbClr val="0033A0"/>
      </a:accent4>
      <a:accent5>
        <a:srgbClr val="61ABE8"/>
      </a:accent5>
      <a:accent6>
        <a:srgbClr val="D8B0E0"/>
      </a:accent6>
      <a:hlink>
        <a:srgbClr val="EDB04F"/>
      </a:hlink>
      <a:folHlink>
        <a:srgbClr val="93DE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vier More standard" id="{36914B75-5817-5E47-A64F-EE9626D976BF}" vid="{32ABBDEC-BFEB-7C4F-9D77-3BE99648148C}"/>
    </a:ext>
  </a:extLst>
</a:theme>
</file>

<file path=ppt/theme/theme4.xml><?xml version="1.0" encoding="utf-8"?>
<a:theme xmlns:a="http://schemas.openxmlformats.org/drawingml/2006/main" name="5_Office Theme">
  <a:themeElements>
    <a:clrScheme name="Xavier 2023">
      <a:dk1>
        <a:srgbClr val="000000"/>
      </a:dk1>
      <a:lt1>
        <a:srgbClr val="FFFFFF"/>
      </a:lt1>
      <a:dk2>
        <a:srgbClr val="0C2340"/>
      </a:dk2>
      <a:lt2>
        <a:srgbClr val="1A1AFF"/>
      </a:lt2>
      <a:accent1>
        <a:srgbClr val="D7D7CC"/>
      </a:accent1>
      <a:accent2>
        <a:srgbClr val="FCD612"/>
      </a:accent2>
      <a:accent3>
        <a:srgbClr val="9EA1A2"/>
      </a:accent3>
      <a:accent4>
        <a:srgbClr val="0033A0"/>
      </a:accent4>
      <a:accent5>
        <a:srgbClr val="61ABE8"/>
      </a:accent5>
      <a:accent6>
        <a:srgbClr val="D8B0E0"/>
      </a:accent6>
      <a:hlink>
        <a:srgbClr val="EDB04F"/>
      </a:hlink>
      <a:folHlink>
        <a:srgbClr val="93DEA8"/>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vier +xC standard" id="{A65AF00C-B74D-0A4B-A08B-F87DCFC94CB8}" vid="{92D9B35B-15AB-5347-90E4-84E0AE5EC683}"/>
    </a:ext>
  </a:extLst>
</a:theme>
</file>

<file path=ppt/theme/theme5.xml><?xml version="1.0" encoding="utf-8"?>
<a:theme xmlns:a="http://schemas.openxmlformats.org/drawingml/2006/main" name="10_Office Theme">
  <a:themeElements>
    <a:clrScheme name="Xavier 2023">
      <a:dk1>
        <a:srgbClr val="000000"/>
      </a:dk1>
      <a:lt1>
        <a:srgbClr val="FFFFFF"/>
      </a:lt1>
      <a:dk2>
        <a:srgbClr val="0C2340"/>
      </a:dk2>
      <a:lt2>
        <a:srgbClr val="1A1AFF"/>
      </a:lt2>
      <a:accent1>
        <a:srgbClr val="D7D3CC"/>
      </a:accent1>
      <a:accent2>
        <a:srgbClr val="FCD612"/>
      </a:accent2>
      <a:accent3>
        <a:srgbClr val="9EA1A2"/>
      </a:accent3>
      <a:accent4>
        <a:srgbClr val="0033A0"/>
      </a:accent4>
      <a:accent5>
        <a:srgbClr val="61ABE8"/>
      </a:accent5>
      <a:accent6>
        <a:srgbClr val="D8B0E0"/>
      </a:accent6>
      <a:hlink>
        <a:srgbClr val="EDB04F"/>
      </a:hlink>
      <a:folHlink>
        <a:srgbClr val="93DEA8"/>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vier +xB standard" id="{E7EB19E4-9C1A-D542-B4AF-70854DE379B7}" vid="{71B7412F-287E-0A4A-92F4-77336B38CBA6}"/>
    </a:ext>
  </a:extLst>
</a:theme>
</file>

<file path=ppt/theme/theme6.xml><?xml version="1.0" encoding="utf-8"?>
<a:theme xmlns:a="http://schemas.openxmlformats.org/drawingml/2006/main" name="6_Office Theme">
  <a:themeElements>
    <a:clrScheme name="Xavier 2023">
      <a:dk1>
        <a:srgbClr val="000000"/>
      </a:dk1>
      <a:lt1>
        <a:srgbClr val="FFFFFF"/>
      </a:lt1>
      <a:dk2>
        <a:srgbClr val="0C2340"/>
      </a:dk2>
      <a:lt2>
        <a:srgbClr val="1A1AFF"/>
      </a:lt2>
      <a:accent1>
        <a:srgbClr val="D7D3CC"/>
      </a:accent1>
      <a:accent2>
        <a:srgbClr val="FCD612"/>
      </a:accent2>
      <a:accent3>
        <a:srgbClr val="9EA1A2"/>
      </a:accent3>
      <a:accent4>
        <a:srgbClr val="0033A0"/>
      </a:accent4>
      <a:accent5>
        <a:srgbClr val="61ABE8"/>
      </a:accent5>
      <a:accent6>
        <a:srgbClr val="D8B0E0"/>
      </a:accent6>
      <a:hlink>
        <a:srgbClr val="EDB04F"/>
      </a:hlink>
      <a:folHlink>
        <a:srgbClr val="93DEA8"/>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vier +xB standard" id="{E7EB19E4-9C1A-D542-B4AF-70854DE379B7}" vid="{0A46E65A-CD1A-3D43-88A4-C6E612120126}"/>
    </a:ext>
  </a:extLst>
</a:theme>
</file>

<file path=ppt/theme/theme7.xml><?xml version="1.0" encoding="utf-8"?>
<a:theme xmlns:a="http://schemas.openxmlformats.org/drawingml/2006/main" name="3_Custom Design">
  <a:themeElements>
    <a:clrScheme name="Xavier 2023">
      <a:dk1>
        <a:srgbClr val="000000"/>
      </a:dk1>
      <a:lt1>
        <a:srgbClr val="FFFFFF"/>
      </a:lt1>
      <a:dk2>
        <a:srgbClr val="0C2340"/>
      </a:dk2>
      <a:lt2>
        <a:srgbClr val="1A1AFF"/>
      </a:lt2>
      <a:accent1>
        <a:srgbClr val="9DA1A1"/>
      </a:accent1>
      <a:accent2>
        <a:srgbClr val="FCD612"/>
      </a:accent2>
      <a:accent3>
        <a:srgbClr val="9EA1A2"/>
      </a:accent3>
      <a:accent4>
        <a:srgbClr val="0033A0"/>
      </a:accent4>
      <a:accent5>
        <a:srgbClr val="61ABE8"/>
      </a:accent5>
      <a:accent6>
        <a:srgbClr val="D8B0E0"/>
      </a:accent6>
      <a:hlink>
        <a:srgbClr val="EDB04F"/>
      </a:hlink>
      <a:folHlink>
        <a:srgbClr val="93DE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vier +xA standard" id="{107EFDF0-3DB7-3842-8B35-53580633C291}" vid="{E98C7B40-56C1-694C-9F66-DF8CA7C38160}"/>
    </a:ext>
  </a:extLst>
</a:theme>
</file>

<file path=ppt/theme/theme8.xml><?xml version="1.0" encoding="utf-8"?>
<a:theme xmlns:a="http://schemas.openxmlformats.org/drawingml/2006/main" name="1_Custom Design">
  <a:themeElements>
    <a:clrScheme name="Xavier 2023">
      <a:dk1>
        <a:srgbClr val="000000"/>
      </a:dk1>
      <a:lt1>
        <a:srgbClr val="FFFFFF"/>
      </a:lt1>
      <a:dk2>
        <a:srgbClr val="0C2340"/>
      </a:dk2>
      <a:lt2>
        <a:srgbClr val="1A1AFF"/>
      </a:lt2>
      <a:accent1>
        <a:srgbClr val="9DA1A1"/>
      </a:accent1>
      <a:accent2>
        <a:srgbClr val="FCD612"/>
      </a:accent2>
      <a:accent3>
        <a:srgbClr val="9EA1A2"/>
      </a:accent3>
      <a:accent4>
        <a:srgbClr val="0033A0"/>
      </a:accent4>
      <a:accent5>
        <a:srgbClr val="61ABE8"/>
      </a:accent5>
      <a:accent6>
        <a:srgbClr val="D8B0E0"/>
      </a:accent6>
      <a:hlink>
        <a:srgbClr val="EDB04F"/>
      </a:hlink>
      <a:folHlink>
        <a:srgbClr val="93DE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vier +xA standard" id="{107EFDF0-3DB7-3842-8B35-53580633C291}" vid="{9E5C75FB-294B-0048-B55D-CEA8EB72DB83}"/>
    </a:ext>
  </a:extLst>
</a:theme>
</file>

<file path=ppt/theme/theme9.xml><?xml version="1.0" encoding="utf-8"?>
<a:theme xmlns:a="http://schemas.openxmlformats.org/drawingml/2006/main" name="4_Office Theme">
  <a:themeElements>
    <a:clrScheme name="Xavier 2023">
      <a:dk1>
        <a:srgbClr val="000000"/>
      </a:dk1>
      <a:lt1>
        <a:srgbClr val="FFFFFF"/>
      </a:lt1>
      <a:dk2>
        <a:srgbClr val="0C2340"/>
      </a:dk2>
      <a:lt2>
        <a:srgbClr val="1A1AFF"/>
      </a:lt2>
      <a:accent1>
        <a:srgbClr val="9DA1A1"/>
      </a:accent1>
      <a:accent2>
        <a:srgbClr val="FCD612"/>
      </a:accent2>
      <a:accent3>
        <a:srgbClr val="9EA1A2"/>
      </a:accent3>
      <a:accent4>
        <a:srgbClr val="0033A0"/>
      </a:accent4>
      <a:accent5>
        <a:srgbClr val="61ABE8"/>
      </a:accent5>
      <a:accent6>
        <a:srgbClr val="D8B0E0"/>
      </a:accent6>
      <a:hlink>
        <a:srgbClr val="EDB04F"/>
      </a:hlink>
      <a:folHlink>
        <a:srgbClr val="93DEA8"/>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Xavier +xA standard" id="{107EFDF0-3DB7-3842-8B35-53580633C291}" vid="{FE3179B0-6F45-ED41-80A5-5DEA7A0A56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F0D1152FBABF4FACB7CF11C73AA598" ma:contentTypeVersion="15" ma:contentTypeDescription="Create a new document." ma:contentTypeScope="" ma:versionID="129b0415ce84e47136204aa8883b14b9">
  <xsd:schema xmlns:xsd="http://www.w3.org/2001/XMLSchema" xmlns:xs="http://www.w3.org/2001/XMLSchema" xmlns:p="http://schemas.microsoft.com/office/2006/metadata/properties" xmlns:ns2="dc3a6593-5678-4163-846c-b8ee3e976000" xmlns:ns3="9c127bea-021a-4f4d-a98b-1552a1dfc208" targetNamespace="http://schemas.microsoft.com/office/2006/metadata/properties" ma:root="true" ma:fieldsID="2dc63f0ddebe2a1e4790339c8dc9f442" ns2:_="" ns3:_="">
    <xsd:import namespace="dc3a6593-5678-4163-846c-b8ee3e976000"/>
    <xsd:import namespace="9c127bea-021a-4f4d-a98b-1552a1dfc20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3a6593-5678-4163-846c-b8ee3e9760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69fa22c-ca71-413e-97dc-f9b9170a475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127bea-021a-4f4d-a98b-1552a1dfc20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2ef94cf-f33a-462d-9e40-43910ba27c4b}" ma:internalName="TaxCatchAll" ma:showField="CatchAllData" ma:web="9c127bea-021a-4f4d-a98b-1552a1dfc20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c127bea-021a-4f4d-a98b-1552a1dfc208" xsi:nil="true"/>
    <lcf76f155ced4ddcb4097134ff3c332f xmlns="dc3a6593-5678-4163-846c-b8ee3e97600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B8246F0-C98F-4C3B-98D4-83FE6AD6DA76}">
  <ds:schemaRefs>
    <ds:schemaRef ds:uri="9c127bea-021a-4f4d-a98b-1552a1dfc208"/>
    <ds:schemaRef ds:uri="dc3a6593-5678-4163-846c-b8ee3e9760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9D81B88-E0AC-49E3-BA1C-A5ACC09D6896}">
  <ds:schemaRefs>
    <ds:schemaRef ds:uri="http://schemas.microsoft.com/sharepoint/v3/contenttype/forms"/>
  </ds:schemaRefs>
</ds:datastoreItem>
</file>

<file path=customXml/itemProps3.xml><?xml version="1.0" encoding="utf-8"?>
<ds:datastoreItem xmlns:ds="http://schemas.openxmlformats.org/officeDocument/2006/customXml" ds:itemID="{555E9527-59E8-487C-A884-C8C866F5C16C}">
  <ds:schemaRefs>
    <ds:schemaRef ds:uri="4fca8ac9-a270-443c-b6ce-85b96ae653ae"/>
    <ds:schemaRef ds:uri="9c127bea-021a-4f4d-a98b-1552a1dfc208"/>
    <ds:schemaRef ds:uri="dc3a6593-5678-4163-846c-b8ee3e976000"/>
    <ds:schemaRef ds:uri="e204461c-f0bc-4b48-854c-9d91903c1ad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xavie1-standard (1)</Template>
  <TotalTime>0</TotalTime>
  <Words>4250</Words>
  <Application>Microsoft Office PowerPoint</Application>
  <PresentationFormat>On-screen Show (4:3)</PresentationFormat>
  <Paragraphs>315</Paragraphs>
  <Slides>35</Slides>
  <Notes>11</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35</vt:i4>
      </vt:variant>
    </vt:vector>
  </HeadingPairs>
  <TitlesOfParts>
    <vt:vector size="54" baseType="lpstr">
      <vt:lpstr>Wingdings</vt:lpstr>
      <vt:lpstr>PP Neue Montreal Medium</vt:lpstr>
      <vt:lpstr>PP Neue Montreal SemiBold</vt:lpstr>
      <vt:lpstr>Arial</vt:lpstr>
      <vt:lpstr>Helvetica</vt:lpstr>
      <vt:lpstr>Courier New</vt:lpstr>
      <vt:lpstr>PP Neue Montreal</vt:lpstr>
      <vt:lpstr>Calibri</vt:lpstr>
      <vt:lpstr>2_Custom Design</vt:lpstr>
      <vt:lpstr>4_Custom Design</vt:lpstr>
      <vt:lpstr>7_Custom Design</vt:lpstr>
      <vt:lpstr>5_Office Theme</vt:lpstr>
      <vt:lpstr>10_Office Theme</vt:lpstr>
      <vt:lpstr>6_Office Theme</vt:lpstr>
      <vt:lpstr>3_Custom Design</vt:lpstr>
      <vt:lpstr>1_Custom Design</vt:lpstr>
      <vt:lpstr>4_Office Theme</vt:lpstr>
      <vt:lpstr>1_Office Theme</vt:lpstr>
      <vt:lpstr>2_Office Theme</vt:lpstr>
      <vt:lpstr>International Admissions Pre-Arrival Webinar</vt:lpstr>
      <vt:lpstr> Past Tasks</vt:lpstr>
      <vt:lpstr>Agenda</vt:lpstr>
      <vt:lpstr>1. Tasks before you travel</vt:lpstr>
      <vt:lpstr>OnePass Set-Up</vt:lpstr>
      <vt:lpstr>Scheduling Move-in Timeslot</vt:lpstr>
      <vt:lpstr>Enroll in Health Insurance </vt:lpstr>
      <vt:lpstr>Vaccination Records &amp; Medical Forms</vt:lpstr>
      <vt:lpstr>Confirm Flight Details &amp; Schedule Airport Pick-up</vt:lpstr>
      <vt:lpstr>Review and Print Important Documents/Contacts</vt:lpstr>
      <vt:lpstr>Final Transcripts</vt:lpstr>
      <vt:lpstr>Test Credits  IB, AP, A-Levels, &amp; CLEP Results</vt:lpstr>
      <vt:lpstr>Cell Phone/SIM  (know before you go)</vt:lpstr>
      <vt:lpstr>XU Alert Me App &amp; Xavier App</vt:lpstr>
      <vt:lpstr>2. Packing Essentials</vt:lpstr>
      <vt:lpstr>What to Pack in your Suitcase</vt:lpstr>
      <vt:lpstr>Online Orders &amp;  Shipping to Campus</vt:lpstr>
      <vt:lpstr>What to Buy Later (shopping trip or order)</vt:lpstr>
      <vt:lpstr>3. US Port of Entry &amp; Customs</vt:lpstr>
      <vt:lpstr>Essential Documents to Carry</vt:lpstr>
      <vt:lpstr>What to Expect at Port of Entry</vt:lpstr>
      <vt:lpstr>4. Getting to Campus/Move-in</vt:lpstr>
      <vt:lpstr>Finding Airport Shuttle (CVG airport to campus)</vt:lpstr>
      <vt:lpstr>Arriving to Campus/Where to check-in </vt:lpstr>
      <vt:lpstr>On-Campus Move-in and Expectations</vt:lpstr>
      <vt:lpstr>Meals (orientation week)</vt:lpstr>
      <vt:lpstr>5. Mandatory New Student Orientation</vt:lpstr>
      <vt:lpstr>Schedule Overview &amp; Importance</vt:lpstr>
      <vt:lpstr>Orientation by Program</vt:lpstr>
      <vt:lpstr>Optional Activities  (open to all new students!)</vt:lpstr>
      <vt:lpstr>Interlink Peer Mentors (IPMs)</vt:lpstr>
      <vt:lpstr>6. Important Contacts</vt:lpstr>
      <vt:lpstr>Important Contacts </vt:lpstr>
      <vt:lpstr>7. Questions ???</vt:lpstr>
      <vt:lpstr>Thank you for attending and we can’t wait to see you on campus!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Lindle, Megan</dc:creator>
  <cp:lastModifiedBy>Brauer, Alex</cp:lastModifiedBy>
  <cp:revision>14</cp:revision>
  <dcterms:created xsi:type="dcterms:W3CDTF">2024-07-18T02:13:43Z</dcterms:created>
  <dcterms:modified xsi:type="dcterms:W3CDTF">2026-06-10T14:18:16Z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0x010100B2F0D1152FBABF4FACB7CF11C73AA598</vt:lpwstr>
  </property>
  <property fmtid="{D5CDD505-2E9C-101B-9397-08002B2CF9AE}" pid="3" name="MediaServiceImageTags">
    <vt:lpwstr/>
  </property>
</Properties>
</file>