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8"/>
  </p:notesMasterIdLst>
  <p:sldIdLst>
    <p:sldId id="256" r:id="rId4"/>
    <p:sldId id="259" r:id="rId5"/>
    <p:sldId id="271" r:id="rId6"/>
    <p:sldId id="257" r:id="rId7"/>
    <p:sldId id="267" r:id="rId8"/>
    <p:sldId id="258" r:id="rId9"/>
    <p:sldId id="263" r:id="rId10"/>
    <p:sldId id="269" r:id="rId11"/>
    <p:sldId id="264" r:id="rId12"/>
    <p:sldId id="266" r:id="rId13"/>
    <p:sldId id="262" r:id="rId14"/>
    <p:sldId id="265" r:id="rId15"/>
    <p:sldId id="270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4694"/>
  </p:normalViewPr>
  <p:slideViewPr>
    <p:cSldViewPr snapToGrid="0">
      <p:cViewPr varScale="1">
        <p:scale>
          <a:sx n="70" d="100"/>
          <a:sy n="70" d="100"/>
        </p:scale>
        <p:origin x="1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le, Megan" userId="c593d2c0-4523-4854-b56f-112e4d187de3" providerId="ADAL" clId="{04FC5740-6E15-49B5-B2F9-8168951C23CC}"/>
    <pc:docChg chg="undo custSel addSld delSld modSld sldOrd">
      <pc:chgData name="Lindle, Megan" userId="c593d2c0-4523-4854-b56f-112e4d187de3" providerId="ADAL" clId="{04FC5740-6E15-49B5-B2F9-8168951C23CC}" dt="2025-07-23T16:27:49.322" v="9486" actId="1076"/>
      <pc:docMkLst>
        <pc:docMk/>
      </pc:docMkLst>
      <pc:sldChg chg="addSp delSp modSp mod setBg">
        <pc:chgData name="Lindle, Megan" userId="c593d2c0-4523-4854-b56f-112e4d187de3" providerId="ADAL" clId="{04FC5740-6E15-49B5-B2F9-8168951C23CC}" dt="2025-07-23T01:58:39.271" v="5916" actId="21"/>
        <pc:sldMkLst>
          <pc:docMk/>
          <pc:sldMk cId="727047552" sldId="256"/>
        </pc:sldMkLst>
        <pc:spChg chg="mod">
          <ac:chgData name="Lindle, Megan" userId="c593d2c0-4523-4854-b56f-112e4d187de3" providerId="ADAL" clId="{04FC5740-6E15-49B5-B2F9-8168951C23CC}" dt="2025-07-22T19:44:45.545" v="3728" actId="120"/>
          <ac:spMkLst>
            <pc:docMk/>
            <pc:sldMk cId="727047552" sldId="256"/>
            <ac:spMk id="2" creationId="{2428B422-6ADC-8752-7EE1-38C23547A985}"/>
          </ac:spMkLst>
        </pc:spChg>
        <pc:spChg chg="mod">
          <ac:chgData name="Lindle, Megan" userId="c593d2c0-4523-4854-b56f-112e4d187de3" providerId="ADAL" clId="{04FC5740-6E15-49B5-B2F9-8168951C23CC}" dt="2025-07-22T19:44:47.281" v="3729" actId="120"/>
          <ac:spMkLst>
            <pc:docMk/>
            <pc:sldMk cId="727047552" sldId="256"/>
            <ac:spMk id="3" creationId="{E9185F4D-0CCE-59BE-9776-92721222F1BA}"/>
          </ac:spMkLst>
        </pc:spChg>
        <pc:picChg chg="add del mod">
          <ac:chgData name="Lindle, Megan" userId="c593d2c0-4523-4854-b56f-112e4d187de3" providerId="ADAL" clId="{04FC5740-6E15-49B5-B2F9-8168951C23CC}" dt="2025-07-23T01:58:39.271" v="5916" actId="21"/>
          <ac:picMkLst>
            <pc:docMk/>
            <pc:sldMk cId="727047552" sldId="256"/>
            <ac:picMk id="4" creationId="{FD46617E-C90E-AC0C-33FE-53FD5BB38296}"/>
          </ac:picMkLst>
        </pc:picChg>
        <pc:picChg chg="add del mod">
          <ac:chgData name="Lindle, Megan" userId="c593d2c0-4523-4854-b56f-112e4d187de3" providerId="ADAL" clId="{04FC5740-6E15-49B5-B2F9-8168951C23CC}" dt="2025-07-23T01:52:11.634" v="5256" actId="21"/>
          <ac:picMkLst>
            <pc:docMk/>
            <pc:sldMk cId="727047552" sldId="256"/>
            <ac:picMk id="5" creationId="{DF2B7C1D-BD24-24C9-EC0D-0F4F4CEAA3DF}"/>
          </ac:picMkLst>
        </pc:picChg>
        <pc:picChg chg="add del mod">
          <ac:chgData name="Lindle, Megan" userId="c593d2c0-4523-4854-b56f-112e4d187de3" providerId="ADAL" clId="{04FC5740-6E15-49B5-B2F9-8168951C23CC}" dt="2025-07-22T19:43:48.697" v="3714" actId="21"/>
          <ac:picMkLst>
            <pc:docMk/>
            <pc:sldMk cId="727047552" sldId="256"/>
            <ac:picMk id="7" creationId="{998B4A34-3774-6FAB-A51D-B1F537A7D56B}"/>
          </ac:picMkLst>
        </pc:picChg>
        <pc:picChg chg="add del mod">
          <ac:chgData name="Lindle, Megan" userId="c593d2c0-4523-4854-b56f-112e4d187de3" providerId="ADAL" clId="{04FC5740-6E15-49B5-B2F9-8168951C23CC}" dt="2025-07-22T19:43:11.905" v="3706" actId="21"/>
          <ac:picMkLst>
            <pc:docMk/>
            <pc:sldMk cId="727047552" sldId="256"/>
            <ac:picMk id="9" creationId="{F82158A5-58D0-02F7-91D4-6FD827A57EF6}"/>
          </ac:picMkLst>
        </pc:picChg>
        <pc:picChg chg="add del mod">
          <ac:chgData name="Lindle, Megan" userId="c593d2c0-4523-4854-b56f-112e4d187de3" providerId="ADAL" clId="{04FC5740-6E15-49B5-B2F9-8168951C23CC}" dt="2025-07-22T19:43:07.894" v="3705" actId="478"/>
          <ac:picMkLst>
            <pc:docMk/>
            <pc:sldMk cId="727047552" sldId="256"/>
            <ac:picMk id="11" creationId="{6849D796-D758-E1F1-907B-A1EA29DAF33B}"/>
          </ac:picMkLst>
        </pc:picChg>
        <pc:picChg chg="add del mod">
          <ac:chgData name="Lindle, Megan" userId="c593d2c0-4523-4854-b56f-112e4d187de3" providerId="ADAL" clId="{04FC5740-6E15-49B5-B2F9-8168951C23CC}" dt="2025-07-22T19:43:05.455" v="3704" actId="478"/>
          <ac:picMkLst>
            <pc:docMk/>
            <pc:sldMk cId="727047552" sldId="256"/>
            <ac:picMk id="13" creationId="{29FC3A92-5207-CB27-FE80-2F506D91AE64}"/>
          </ac:picMkLst>
        </pc:picChg>
        <pc:picChg chg="add del mod">
          <ac:chgData name="Lindle, Megan" userId="c593d2c0-4523-4854-b56f-112e4d187de3" providerId="ADAL" clId="{04FC5740-6E15-49B5-B2F9-8168951C23CC}" dt="2025-07-22T19:43:03.733" v="3703" actId="478"/>
          <ac:picMkLst>
            <pc:docMk/>
            <pc:sldMk cId="727047552" sldId="256"/>
            <ac:picMk id="15" creationId="{D4B2123B-7EC7-6491-164C-F1941AB93224}"/>
          </ac:picMkLst>
        </pc:picChg>
        <pc:picChg chg="add del mod">
          <ac:chgData name="Lindle, Megan" userId="c593d2c0-4523-4854-b56f-112e4d187de3" providerId="ADAL" clId="{04FC5740-6E15-49B5-B2F9-8168951C23CC}" dt="2025-07-22T19:42:57.533" v="3702" actId="478"/>
          <ac:picMkLst>
            <pc:docMk/>
            <pc:sldMk cId="727047552" sldId="256"/>
            <ac:picMk id="17" creationId="{9C85D7B4-2FD5-CBA1-08C4-55052CA13337}"/>
          </ac:picMkLst>
        </pc:picChg>
        <pc:picChg chg="add del mod">
          <ac:chgData name="Lindle, Megan" userId="c593d2c0-4523-4854-b56f-112e4d187de3" providerId="ADAL" clId="{04FC5740-6E15-49B5-B2F9-8168951C23CC}" dt="2025-07-22T19:42:06.532" v="3696" actId="21"/>
          <ac:picMkLst>
            <pc:docMk/>
            <pc:sldMk cId="727047552" sldId="256"/>
            <ac:picMk id="19" creationId="{431E72D9-D434-D0D1-8403-761EF8082B73}"/>
          </ac:picMkLst>
        </pc:picChg>
        <pc:picChg chg="add del mod">
          <ac:chgData name="Lindle, Megan" userId="c593d2c0-4523-4854-b56f-112e4d187de3" providerId="ADAL" clId="{04FC5740-6E15-49B5-B2F9-8168951C23CC}" dt="2025-07-22T19:41:11.306" v="3688" actId="21"/>
          <ac:picMkLst>
            <pc:docMk/>
            <pc:sldMk cId="727047552" sldId="256"/>
            <ac:picMk id="21" creationId="{785D0BAF-318A-73E1-6572-84EE5C5E12CA}"/>
          </ac:picMkLst>
        </pc:picChg>
      </pc:sldChg>
      <pc:sldChg chg="addSp delSp modSp mod">
        <pc:chgData name="Lindle, Megan" userId="c593d2c0-4523-4854-b56f-112e4d187de3" providerId="ADAL" clId="{04FC5740-6E15-49B5-B2F9-8168951C23CC}" dt="2025-07-23T16:20:41.155" v="9226" actId="1076"/>
        <pc:sldMkLst>
          <pc:docMk/>
          <pc:sldMk cId="729919571" sldId="257"/>
        </pc:sldMkLst>
        <pc:spChg chg="mod">
          <ac:chgData name="Lindle, Megan" userId="c593d2c0-4523-4854-b56f-112e4d187de3" providerId="ADAL" clId="{04FC5740-6E15-49B5-B2F9-8168951C23CC}" dt="2025-07-22T13:46:23.724" v="628" actId="20577"/>
          <ac:spMkLst>
            <pc:docMk/>
            <pc:sldMk cId="729919571" sldId="257"/>
            <ac:spMk id="2" creationId="{22D2AB93-97C4-0BCB-8406-3D28A8FC1EE0}"/>
          </ac:spMkLst>
        </pc:spChg>
        <pc:spChg chg="del">
          <ac:chgData name="Lindle, Megan" userId="c593d2c0-4523-4854-b56f-112e4d187de3" providerId="ADAL" clId="{04FC5740-6E15-49B5-B2F9-8168951C23CC}" dt="2025-07-22T13:46:07.220" v="609" actId="22"/>
          <ac:spMkLst>
            <pc:docMk/>
            <pc:sldMk cId="729919571" sldId="257"/>
            <ac:spMk id="3" creationId="{26850C45-DECE-843E-B61E-7ACE4785508D}"/>
          </ac:spMkLst>
        </pc:spChg>
        <pc:picChg chg="add del mod">
          <ac:chgData name="Lindle, Megan" userId="c593d2c0-4523-4854-b56f-112e4d187de3" providerId="ADAL" clId="{04FC5740-6E15-49B5-B2F9-8168951C23CC}" dt="2025-07-23T16:19:34.991" v="9213" actId="478"/>
          <ac:picMkLst>
            <pc:docMk/>
            <pc:sldMk cId="729919571" sldId="257"/>
            <ac:picMk id="4" creationId="{BACA1380-3B2A-AC01-ABC5-41EA0FF75C11}"/>
          </ac:picMkLst>
        </pc:picChg>
        <pc:picChg chg="add mod ord">
          <ac:chgData name="Lindle, Megan" userId="c593d2c0-4523-4854-b56f-112e4d187de3" providerId="ADAL" clId="{04FC5740-6E15-49B5-B2F9-8168951C23CC}" dt="2025-07-23T16:20:41.155" v="9226" actId="1076"/>
          <ac:picMkLst>
            <pc:docMk/>
            <pc:sldMk cId="729919571" sldId="257"/>
            <ac:picMk id="5" creationId="{68418EA0-5541-E61B-61EE-EC7E0B1CF07A}"/>
          </ac:picMkLst>
        </pc:picChg>
        <pc:picChg chg="add del mod">
          <ac:chgData name="Lindle, Megan" userId="c593d2c0-4523-4854-b56f-112e4d187de3" providerId="ADAL" clId="{04FC5740-6E15-49B5-B2F9-8168951C23CC}" dt="2025-07-22T19:37:59.725" v="3654" actId="21"/>
          <ac:picMkLst>
            <pc:docMk/>
            <pc:sldMk cId="729919571" sldId="257"/>
            <ac:picMk id="7" creationId="{238D810D-875B-ACA1-A6C5-D84C9449511D}"/>
          </ac:picMkLst>
        </pc:picChg>
        <pc:picChg chg="add del mod">
          <ac:chgData name="Lindle, Megan" userId="c593d2c0-4523-4854-b56f-112e4d187de3" providerId="ADAL" clId="{04FC5740-6E15-49B5-B2F9-8168951C23CC}" dt="2025-07-23T16:20:38.943" v="9225" actId="21"/>
          <ac:picMkLst>
            <pc:docMk/>
            <pc:sldMk cId="729919571" sldId="257"/>
            <ac:picMk id="7" creationId="{40A1004F-C002-22B2-1CC3-B1BFF5D54734}"/>
          </ac:picMkLst>
        </pc:picChg>
        <pc:picChg chg="add del mod">
          <ac:chgData name="Lindle, Megan" userId="c593d2c0-4523-4854-b56f-112e4d187de3" providerId="ADAL" clId="{04FC5740-6E15-49B5-B2F9-8168951C23CC}" dt="2025-07-22T19:54:00.597" v="3846" actId="21"/>
          <ac:picMkLst>
            <pc:docMk/>
            <pc:sldMk cId="729919571" sldId="257"/>
            <ac:picMk id="9" creationId="{F82158A5-58D0-02F7-91D4-6FD827A57EF6}"/>
          </ac:picMkLst>
        </pc:picChg>
      </pc:sldChg>
      <pc:sldChg chg="addSp modSp new mod ord">
        <pc:chgData name="Lindle, Megan" userId="c593d2c0-4523-4854-b56f-112e4d187de3" providerId="ADAL" clId="{04FC5740-6E15-49B5-B2F9-8168951C23CC}" dt="2025-07-23T02:43:00.794" v="7848" actId="113"/>
        <pc:sldMkLst>
          <pc:docMk/>
          <pc:sldMk cId="2429455882" sldId="258"/>
        </pc:sldMkLst>
        <pc:spChg chg="mod">
          <ac:chgData name="Lindle, Megan" userId="c593d2c0-4523-4854-b56f-112e4d187de3" providerId="ADAL" clId="{04FC5740-6E15-49B5-B2F9-8168951C23CC}" dt="2025-07-22T13:54:28.404" v="716" actId="20577"/>
          <ac:spMkLst>
            <pc:docMk/>
            <pc:sldMk cId="2429455882" sldId="258"/>
            <ac:spMk id="2" creationId="{59524BC7-D596-7DB9-1656-E0906A503605}"/>
          </ac:spMkLst>
        </pc:spChg>
        <pc:spChg chg="mod">
          <ac:chgData name="Lindle, Megan" userId="c593d2c0-4523-4854-b56f-112e4d187de3" providerId="ADAL" clId="{04FC5740-6E15-49B5-B2F9-8168951C23CC}" dt="2025-07-23T02:43:00.794" v="7848" actId="113"/>
          <ac:spMkLst>
            <pc:docMk/>
            <pc:sldMk cId="2429455882" sldId="258"/>
            <ac:spMk id="3" creationId="{AF718EE4-BC67-7A92-C29C-E1B55B07E5C9}"/>
          </ac:spMkLst>
        </pc:spChg>
        <pc:picChg chg="add mod">
          <ac:chgData name="Lindle, Megan" userId="c593d2c0-4523-4854-b56f-112e4d187de3" providerId="ADAL" clId="{04FC5740-6E15-49B5-B2F9-8168951C23CC}" dt="2025-07-23T02:42:14.437" v="7835" actId="1076"/>
          <ac:picMkLst>
            <pc:docMk/>
            <pc:sldMk cId="2429455882" sldId="258"/>
            <ac:picMk id="21" creationId="{785D0BAF-318A-73E1-6572-84EE5C5E12CA}"/>
          </ac:picMkLst>
        </pc:picChg>
      </pc:sldChg>
      <pc:sldChg chg="addSp modSp new mod ord">
        <pc:chgData name="Lindle, Megan" userId="c593d2c0-4523-4854-b56f-112e4d187de3" providerId="ADAL" clId="{04FC5740-6E15-49B5-B2F9-8168951C23CC}" dt="2025-07-23T01:55:34.674" v="5617" actId="14861"/>
        <pc:sldMkLst>
          <pc:docMk/>
          <pc:sldMk cId="2042281395" sldId="259"/>
        </pc:sldMkLst>
        <pc:spChg chg="mod">
          <ac:chgData name="Lindle, Megan" userId="c593d2c0-4523-4854-b56f-112e4d187de3" providerId="ADAL" clId="{04FC5740-6E15-49B5-B2F9-8168951C23CC}" dt="2025-07-22T14:19:18.705" v="2654" actId="20577"/>
          <ac:spMkLst>
            <pc:docMk/>
            <pc:sldMk cId="2042281395" sldId="259"/>
            <ac:spMk id="2" creationId="{104491BE-625A-499C-2757-2353EE9ADC8F}"/>
          </ac:spMkLst>
        </pc:spChg>
        <pc:spChg chg="mod">
          <ac:chgData name="Lindle, Megan" userId="c593d2c0-4523-4854-b56f-112e4d187de3" providerId="ADAL" clId="{04FC5740-6E15-49B5-B2F9-8168951C23CC}" dt="2025-07-22T20:00:13.549" v="4126" actId="14100"/>
          <ac:spMkLst>
            <pc:docMk/>
            <pc:sldMk cId="2042281395" sldId="259"/>
            <ac:spMk id="3" creationId="{3008C708-6843-EA13-3DB3-706C9BF8EFE3}"/>
          </ac:spMkLst>
        </pc:spChg>
        <pc:picChg chg="add mod">
          <ac:chgData name="Lindle, Megan" userId="c593d2c0-4523-4854-b56f-112e4d187de3" providerId="ADAL" clId="{04FC5740-6E15-49B5-B2F9-8168951C23CC}" dt="2025-07-23T01:55:34.674" v="5617" actId="14861"/>
          <ac:picMkLst>
            <pc:docMk/>
            <pc:sldMk cId="2042281395" sldId="259"/>
            <ac:picMk id="7" creationId="{238D810D-875B-ACA1-A6C5-D84C9449511D}"/>
          </ac:picMkLst>
        </pc:picChg>
      </pc:sldChg>
      <pc:sldChg chg="modSp new del mod">
        <pc:chgData name="Lindle, Megan" userId="c593d2c0-4523-4854-b56f-112e4d187de3" providerId="ADAL" clId="{04FC5740-6E15-49B5-B2F9-8168951C23CC}" dt="2025-07-22T14:18:05.881" v="2590" actId="2696"/>
        <pc:sldMkLst>
          <pc:docMk/>
          <pc:sldMk cId="228227896" sldId="260"/>
        </pc:sldMkLst>
        <pc:spChg chg="mod">
          <ac:chgData name="Lindle, Megan" userId="c593d2c0-4523-4854-b56f-112e4d187de3" providerId="ADAL" clId="{04FC5740-6E15-49B5-B2F9-8168951C23CC}" dt="2025-07-22T13:55:09.563" v="794" actId="20577"/>
          <ac:spMkLst>
            <pc:docMk/>
            <pc:sldMk cId="228227896" sldId="260"/>
            <ac:spMk id="2" creationId="{FF299F54-D453-66FF-6F94-647A053AF92D}"/>
          </ac:spMkLst>
        </pc:spChg>
      </pc:sldChg>
      <pc:sldChg chg="addSp delSp modSp new mod ord">
        <pc:chgData name="Lindle, Megan" userId="c593d2c0-4523-4854-b56f-112e4d187de3" providerId="ADAL" clId="{04FC5740-6E15-49B5-B2F9-8168951C23CC}" dt="2025-07-23T16:27:49.322" v="9486" actId="1076"/>
        <pc:sldMkLst>
          <pc:docMk/>
          <pc:sldMk cId="632684021" sldId="261"/>
        </pc:sldMkLst>
        <pc:spChg chg="mod">
          <ac:chgData name="Lindle, Megan" userId="c593d2c0-4523-4854-b56f-112e4d187de3" providerId="ADAL" clId="{04FC5740-6E15-49B5-B2F9-8168951C23CC}" dt="2025-07-22T13:45:51.156" v="608" actId="14100"/>
          <ac:spMkLst>
            <pc:docMk/>
            <pc:sldMk cId="632684021" sldId="261"/>
            <ac:spMk id="2" creationId="{A80E0A99-50F5-106D-0941-05F913B3CD79}"/>
          </ac:spMkLst>
        </pc:spChg>
        <pc:spChg chg="mod">
          <ac:chgData name="Lindle, Megan" userId="c593d2c0-4523-4854-b56f-112e4d187de3" providerId="ADAL" clId="{04FC5740-6E15-49B5-B2F9-8168951C23CC}" dt="2025-07-23T16:27:42.055" v="9485" actId="27636"/>
          <ac:spMkLst>
            <pc:docMk/>
            <pc:sldMk cId="632684021" sldId="261"/>
            <ac:spMk id="3" creationId="{DB96028F-DC4F-1DF7-A138-C2471CB289B5}"/>
          </ac:spMkLst>
        </pc:spChg>
        <pc:picChg chg="add del mod">
          <ac:chgData name="Lindle, Megan" userId="c593d2c0-4523-4854-b56f-112e4d187de3" providerId="ADAL" clId="{04FC5740-6E15-49B5-B2F9-8168951C23CC}" dt="2025-07-22T19:48:05.369" v="3745" actId="478"/>
          <ac:picMkLst>
            <pc:docMk/>
            <pc:sldMk cId="632684021" sldId="261"/>
            <ac:picMk id="5" creationId="{423C501E-736F-1622-90B2-0653CA8AE675}"/>
          </ac:picMkLst>
        </pc:picChg>
        <pc:picChg chg="add del mod">
          <ac:chgData name="Lindle, Megan" userId="c593d2c0-4523-4854-b56f-112e4d187de3" providerId="ADAL" clId="{04FC5740-6E15-49B5-B2F9-8168951C23CC}" dt="2025-07-22T19:46:00.727" v="3735" actId="21"/>
          <ac:picMkLst>
            <pc:docMk/>
            <pc:sldMk cId="632684021" sldId="261"/>
            <ac:picMk id="7" creationId="{998B4A34-3774-6FAB-A51D-B1F537A7D56B}"/>
          </ac:picMkLst>
        </pc:picChg>
        <pc:picChg chg="add mod">
          <ac:chgData name="Lindle, Megan" userId="c593d2c0-4523-4854-b56f-112e4d187de3" providerId="ADAL" clId="{04FC5740-6E15-49B5-B2F9-8168951C23CC}" dt="2025-07-23T01:57:07.340" v="5906" actId="14861"/>
          <ac:picMkLst>
            <pc:docMk/>
            <pc:sldMk cId="632684021" sldId="261"/>
            <ac:picMk id="8" creationId="{A66705A9-5BF9-E0E4-6538-AB8D78A25AA5}"/>
          </ac:picMkLst>
        </pc:picChg>
        <pc:picChg chg="add mod">
          <ac:chgData name="Lindle, Megan" userId="c593d2c0-4523-4854-b56f-112e4d187de3" providerId="ADAL" clId="{04FC5740-6E15-49B5-B2F9-8168951C23CC}" dt="2025-07-23T16:27:49.322" v="9486" actId="1076"/>
          <ac:picMkLst>
            <pc:docMk/>
            <pc:sldMk cId="632684021" sldId="261"/>
            <ac:picMk id="10" creationId="{D4667795-245E-AECB-41EB-039F7482DF3E}"/>
          </ac:picMkLst>
        </pc:picChg>
        <pc:picChg chg="add mod">
          <ac:chgData name="Lindle, Megan" userId="c593d2c0-4523-4854-b56f-112e4d187de3" providerId="ADAL" clId="{04FC5740-6E15-49B5-B2F9-8168951C23CC}" dt="2025-07-23T01:57:00.226" v="5904" actId="14861"/>
          <ac:picMkLst>
            <pc:docMk/>
            <pc:sldMk cId="632684021" sldId="261"/>
            <ac:picMk id="12" creationId="{280B1987-81BA-71A4-07CA-3492B208A147}"/>
          </ac:picMkLst>
        </pc:picChg>
      </pc:sldChg>
      <pc:sldChg chg="modSp add mod modNotesTx">
        <pc:chgData name="Lindle, Megan" userId="c593d2c0-4523-4854-b56f-112e4d187de3" providerId="ADAL" clId="{04FC5740-6E15-49B5-B2F9-8168951C23CC}" dt="2025-07-23T04:21:18.560" v="9009"/>
        <pc:sldMkLst>
          <pc:docMk/>
          <pc:sldMk cId="2684251518" sldId="262"/>
        </pc:sldMkLst>
        <pc:spChg chg="mod">
          <ac:chgData name="Lindle, Megan" userId="c593d2c0-4523-4854-b56f-112e4d187de3" providerId="ADAL" clId="{04FC5740-6E15-49B5-B2F9-8168951C23CC}" dt="2025-07-22T14:45:16.348" v="3477" actId="20577"/>
          <ac:spMkLst>
            <pc:docMk/>
            <pc:sldMk cId="2684251518" sldId="262"/>
            <ac:spMk id="2" creationId="{FF299F54-D453-66FF-6F94-647A053AF92D}"/>
          </ac:spMkLst>
        </pc:spChg>
        <pc:spChg chg="mod">
          <ac:chgData name="Lindle, Megan" userId="c593d2c0-4523-4854-b56f-112e4d187de3" providerId="ADAL" clId="{04FC5740-6E15-49B5-B2F9-8168951C23CC}" dt="2025-07-23T04:17:29.909" v="8818" actId="20577"/>
          <ac:spMkLst>
            <pc:docMk/>
            <pc:sldMk cId="2684251518" sldId="262"/>
            <ac:spMk id="3" creationId="{08BDFF04-6800-AF32-A0E5-0DBEDF97A023}"/>
          </ac:spMkLst>
        </pc:spChg>
      </pc:sldChg>
      <pc:sldChg chg="modSp add mod ord">
        <pc:chgData name="Lindle, Megan" userId="c593d2c0-4523-4854-b56f-112e4d187de3" providerId="ADAL" clId="{04FC5740-6E15-49B5-B2F9-8168951C23CC}" dt="2025-07-23T02:50:54.659" v="8246" actId="14100"/>
        <pc:sldMkLst>
          <pc:docMk/>
          <pc:sldMk cId="764434691" sldId="263"/>
        </pc:sldMkLst>
        <pc:spChg chg="mod">
          <ac:chgData name="Lindle, Megan" userId="c593d2c0-4523-4854-b56f-112e4d187de3" providerId="ADAL" clId="{04FC5740-6E15-49B5-B2F9-8168951C23CC}" dt="2025-07-22T14:18:34.286" v="2639" actId="20577"/>
          <ac:spMkLst>
            <pc:docMk/>
            <pc:sldMk cId="764434691" sldId="263"/>
            <ac:spMk id="2" creationId="{FF299F54-D453-66FF-6F94-647A053AF92D}"/>
          </ac:spMkLst>
        </pc:spChg>
        <pc:spChg chg="mod">
          <ac:chgData name="Lindle, Megan" userId="c593d2c0-4523-4854-b56f-112e4d187de3" providerId="ADAL" clId="{04FC5740-6E15-49B5-B2F9-8168951C23CC}" dt="2025-07-23T02:50:54.659" v="8246" actId="14100"/>
          <ac:spMkLst>
            <pc:docMk/>
            <pc:sldMk cId="764434691" sldId="263"/>
            <ac:spMk id="3" creationId="{08BDFF04-6800-AF32-A0E5-0DBEDF97A023}"/>
          </ac:spMkLst>
        </pc:spChg>
      </pc:sldChg>
      <pc:sldChg chg="addSp modSp add mod ord">
        <pc:chgData name="Lindle, Megan" userId="c593d2c0-4523-4854-b56f-112e4d187de3" providerId="ADAL" clId="{04FC5740-6E15-49B5-B2F9-8168951C23CC}" dt="2025-07-23T04:18:26.369" v="8922" actId="20577"/>
        <pc:sldMkLst>
          <pc:docMk/>
          <pc:sldMk cId="2548488693" sldId="264"/>
        </pc:sldMkLst>
        <pc:spChg chg="mod">
          <ac:chgData name="Lindle, Megan" userId="c593d2c0-4523-4854-b56f-112e4d187de3" providerId="ADAL" clId="{04FC5740-6E15-49B5-B2F9-8168951C23CC}" dt="2025-07-22T14:18:55.003" v="2643"/>
          <ac:spMkLst>
            <pc:docMk/>
            <pc:sldMk cId="2548488693" sldId="264"/>
            <ac:spMk id="2" creationId="{FF299F54-D453-66FF-6F94-647A053AF92D}"/>
          </ac:spMkLst>
        </pc:spChg>
        <pc:spChg chg="mod">
          <ac:chgData name="Lindle, Megan" userId="c593d2c0-4523-4854-b56f-112e4d187de3" providerId="ADAL" clId="{04FC5740-6E15-49B5-B2F9-8168951C23CC}" dt="2025-07-23T04:18:26.369" v="8922" actId="20577"/>
          <ac:spMkLst>
            <pc:docMk/>
            <pc:sldMk cId="2548488693" sldId="264"/>
            <ac:spMk id="3" creationId="{08BDFF04-6800-AF32-A0E5-0DBEDF97A023}"/>
          </ac:spMkLst>
        </pc:spChg>
        <pc:picChg chg="add mod">
          <ac:chgData name="Lindle, Megan" userId="c593d2c0-4523-4854-b56f-112e4d187de3" providerId="ADAL" clId="{04FC5740-6E15-49B5-B2F9-8168951C23CC}" dt="2025-07-23T01:56:45.585" v="5902" actId="14861"/>
          <ac:picMkLst>
            <pc:docMk/>
            <pc:sldMk cId="2548488693" sldId="264"/>
            <ac:picMk id="5" creationId="{DF2B7C1D-BD24-24C9-EC0D-0F4F4CEAA3DF}"/>
          </ac:picMkLst>
        </pc:picChg>
      </pc:sldChg>
      <pc:sldChg chg="addSp modSp add mod">
        <pc:chgData name="Lindle, Megan" userId="c593d2c0-4523-4854-b56f-112e4d187de3" providerId="ADAL" clId="{04FC5740-6E15-49B5-B2F9-8168951C23CC}" dt="2025-07-23T01:56:52.815" v="5903" actId="14861"/>
        <pc:sldMkLst>
          <pc:docMk/>
          <pc:sldMk cId="1622998116" sldId="265"/>
        </pc:sldMkLst>
        <pc:spChg chg="mod">
          <ac:chgData name="Lindle, Megan" userId="c593d2c0-4523-4854-b56f-112e4d187de3" providerId="ADAL" clId="{04FC5740-6E15-49B5-B2F9-8168951C23CC}" dt="2025-07-22T14:22:19.734" v="3003" actId="20577"/>
          <ac:spMkLst>
            <pc:docMk/>
            <pc:sldMk cId="1622998116" sldId="265"/>
            <ac:spMk id="2" creationId="{FF299F54-D453-66FF-6F94-647A053AF92D}"/>
          </ac:spMkLst>
        </pc:spChg>
        <pc:spChg chg="mod">
          <ac:chgData name="Lindle, Megan" userId="c593d2c0-4523-4854-b56f-112e4d187de3" providerId="ADAL" clId="{04FC5740-6E15-49B5-B2F9-8168951C23CC}" dt="2025-07-22T19:58:14.233" v="3973" actId="27636"/>
          <ac:spMkLst>
            <pc:docMk/>
            <pc:sldMk cId="1622998116" sldId="265"/>
            <ac:spMk id="3" creationId="{08BDFF04-6800-AF32-A0E5-0DBEDF97A023}"/>
          </ac:spMkLst>
        </pc:spChg>
        <pc:picChg chg="add mod">
          <ac:chgData name="Lindle, Megan" userId="c593d2c0-4523-4854-b56f-112e4d187de3" providerId="ADAL" clId="{04FC5740-6E15-49B5-B2F9-8168951C23CC}" dt="2025-07-23T01:56:52.815" v="5903" actId="14861"/>
          <ac:picMkLst>
            <pc:docMk/>
            <pc:sldMk cId="1622998116" sldId="265"/>
            <ac:picMk id="9" creationId="{F82158A5-58D0-02F7-91D4-6FD827A57EF6}"/>
          </ac:picMkLst>
        </pc:picChg>
      </pc:sldChg>
      <pc:sldChg chg="addSp delSp modSp add mod">
        <pc:chgData name="Lindle, Megan" userId="c593d2c0-4523-4854-b56f-112e4d187de3" providerId="ADAL" clId="{04FC5740-6E15-49B5-B2F9-8168951C23CC}" dt="2025-07-23T04:37:10.555" v="9172" actId="20577"/>
        <pc:sldMkLst>
          <pc:docMk/>
          <pc:sldMk cId="1358682845" sldId="266"/>
        </pc:sldMkLst>
        <pc:spChg chg="mod">
          <ac:chgData name="Lindle, Megan" userId="c593d2c0-4523-4854-b56f-112e4d187de3" providerId="ADAL" clId="{04FC5740-6E15-49B5-B2F9-8168951C23CC}" dt="2025-07-23T04:37:10.555" v="9172" actId="20577"/>
          <ac:spMkLst>
            <pc:docMk/>
            <pc:sldMk cId="1358682845" sldId="266"/>
            <ac:spMk id="3" creationId="{08BDFF04-6800-AF32-A0E5-0DBEDF97A023}"/>
          </ac:spMkLst>
        </pc:spChg>
        <pc:picChg chg="add mod">
          <ac:chgData name="Lindle, Megan" userId="c593d2c0-4523-4854-b56f-112e4d187de3" providerId="ADAL" clId="{04FC5740-6E15-49B5-B2F9-8168951C23CC}" dt="2025-07-23T02:16:02.717" v="6689" actId="1076"/>
          <ac:picMkLst>
            <pc:docMk/>
            <pc:sldMk cId="1358682845" sldId="266"/>
            <ac:picMk id="4" creationId="{FD46617E-C90E-AC0C-33FE-53FD5BB38296}"/>
          </ac:picMkLst>
        </pc:picChg>
        <pc:picChg chg="add del mod">
          <ac:chgData name="Lindle, Megan" userId="c593d2c0-4523-4854-b56f-112e4d187de3" providerId="ADAL" clId="{04FC5740-6E15-49B5-B2F9-8168951C23CC}" dt="2025-07-23T01:51:39.814" v="5249" actId="21"/>
          <ac:picMkLst>
            <pc:docMk/>
            <pc:sldMk cId="1358682845" sldId="266"/>
            <ac:picMk id="5" creationId="{FD46617E-C90E-AC0C-33FE-53FD5BB38296}"/>
          </ac:picMkLst>
        </pc:picChg>
      </pc:sldChg>
      <pc:sldChg chg="addSp delSp modSp add mod modNotesTx">
        <pc:chgData name="Lindle, Megan" userId="c593d2c0-4523-4854-b56f-112e4d187de3" providerId="ADAL" clId="{04FC5740-6E15-49B5-B2F9-8168951C23CC}" dt="2025-07-23T04:20:12.528" v="9006"/>
        <pc:sldMkLst>
          <pc:docMk/>
          <pc:sldMk cId="666319697" sldId="267"/>
        </pc:sldMkLst>
        <pc:spChg chg="mod">
          <ac:chgData name="Lindle, Megan" userId="c593d2c0-4523-4854-b56f-112e4d187de3" providerId="ADAL" clId="{04FC5740-6E15-49B5-B2F9-8168951C23CC}" dt="2025-07-22T14:44:34.234" v="3391" actId="20577"/>
          <ac:spMkLst>
            <pc:docMk/>
            <pc:sldMk cId="666319697" sldId="267"/>
            <ac:spMk id="3" creationId="{3008C708-6843-EA13-3DB3-706C9BF8EFE3}"/>
          </ac:spMkLst>
        </pc:spChg>
        <pc:picChg chg="add mod">
          <ac:chgData name="Lindle, Megan" userId="c593d2c0-4523-4854-b56f-112e4d187de3" providerId="ADAL" clId="{04FC5740-6E15-49B5-B2F9-8168951C23CC}" dt="2025-07-23T01:55:46.864" v="5641" actId="14861"/>
          <ac:picMkLst>
            <pc:docMk/>
            <pc:sldMk cId="666319697" sldId="267"/>
            <ac:picMk id="5" creationId="{53F8E7BF-02B6-430B-2734-775E7E2D0B9B}"/>
          </ac:picMkLst>
        </pc:picChg>
        <pc:picChg chg="add del mod">
          <ac:chgData name="Lindle, Megan" userId="c593d2c0-4523-4854-b56f-112e4d187de3" providerId="ADAL" clId="{04FC5740-6E15-49B5-B2F9-8168951C23CC}" dt="2025-07-22T19:45:45.809" v="3733" actId="21"/>
          <ac:picMkLst>
            <pc:docMk/>
            <pc:sldMk cId="666319697" sldId="267"/>
            <ac:picMk id="7" creationId="{998B4A34-3774-6FAB-A51D-B1F537A7D56B}"/>
          </ac:picMkLst>
        </pc:picChg>
        <pc:picChg chg="add del mod">
          <ac:chgData name="Lindle, Megan" userId="c593d2c0-4523-4854-b56f-112e4d187de3" providerId="ADAL" clId="{04FC5740-6E15-49B5-B2F9-8168951C23CC}" dt="2025-07-22T20:39:47.583" v="4139" actId="21"/>
          <ac:picMkLst>
            <pc:docMk/>
            <pc:sldMk cId="666319697" sldId="267"/>
            <ac:picMk id="19" creationId="{431E72D9-D434-D0D1-8403-761EF8082B73}"/>
          </ac:picMkLst>
        </pc:picChg>
      </pc:sldChg>
      <pc:sldChg chg="addSp delSp modSp add del mod">
        <pc:chgData name="Lindle, Megan" userId="c593d2c0-4523-4854-b56f-112e4d187de3" providerId="ADAL" clId="{04FC5740-6E15-49B5-B2F9-8168951C23CC}" dt="2025-07-23T03:36:25.607" v="8428" actId="2696"/>
        <pc:sldMkLst>
          <pc:docMk/>
          <pc:sldMk cId="2885153057" sldId="268"/>
        </pc:sldMkLst>
        <pc:spChg chg="del">
          <ac:chgData name="Lindle, Megan" userId="c593d2c0-4523-4854-b56f-112e4d187de3" providerId="ADAL" clId="{04FC5740-6E15-49B5-B2F9-8168951C23CC}" dt="2025-07-22T19:46:03.340" v="3736"/>
          <ac:spMkLst>
            <pc:docMk/>
            <pc:sldMk cId="2885153057" sldId="268"/>
            <ac:spMk id="3" creationId="{08BDFF04-6800-AF32-A0E5-0DBEDF97A023}"/>
          </ac:spMkLst>
        </pc:spChg>
        <pc:picChg chg="add mod">
          <ac:chgData name="Lindle, Megan" userId="c593d2c0-4523-4854-b56f-112e4d187de3" providerId="ADAL" clId="{04FC5740-6E15-49B5-B2F9-8168951C23CC}" dt="2025-07-22T20:40:15.335" v="4148" actId="1076"/>
          <ac:picMkLst>
            <pc:docMk/>
            <pc:sldMk cId="2885153057" sldId="268"/>
            <ac:picMk id="7" creationId="{998B4A34-3774-6FAB-A51D-B1F537A7D56B}"/>
          </ac:picMkLst>
        </pc:picChg>
        <pc:picChg chg="add mod">
          <ac:chgData name="Lindle, Megan" userId="c593d2c0-4523-4854-b56f-112e4d187de3" providerId="ADAL" clId="{04FC5740-6E15-49B5-B2F9-8168951C23CC}" dt="2025-07-22T20:40:14.095" v="4147" actId="1076"/>
          <ac:picMkLst>
            <pc:docMk/>
            <pc:sldMk cId="2885153057" sldId="268"/>
            <ac:picMk id="19" creationId="{431E72D9-D434-D0D1-8403-761EF8082B73}"/>
          </ac:picMkLst>
        </pc:picChg>
      </pc:sldChg>
      <pc:sldChg chg="addSp delSp modSp add mod">
        <pc:chgData name="Lindle, Megan" userId="c593d2c0-4523-4854-b56f-112e4d187de3" providerId="ADAL" clId="{04FC5740-6E15-49B5-B2F9-8168951C23CC}" dt="2025-07-23T02:25:01.946" v="7253" actId="13926"/>
        <pc:sldMkLst>
          <pc:docMk/>
          <pc:sldMk cId="552347345" sldId="269"/>
        </pc:sldMkLst>
        <pc:spChg chg="del mod">
          <ac:chgData name="Lindle, Megan" userId="c593d2c0-4523-4854-b56f-112e4d187de3" providerId="ADAL" clId="{04FC5740-6E15-49B5-B2F9-8168951C23CC}" dt="2025-07-23T02:08:31.053" v="6440" actId="478"/>
          <ac:spMkLst>
            <pc:docMk/>
            <pc:sldMk cId="552347345" sldId="269"/>
            <ac:spMk id="2" creationId="{FF299F54-D453-66FF-6F94-647A053AF92D}"/>
          </ac:spMkLst>
        </pc:spChg>
        <pc:spChg chg="del mod">
          <ac:chgData name="Lindle, Megan" userId="c593d2c0-4523-4854-b56f-112e4d187de3" providerId="ADAL" clId="{04FC5740-6E15-49B5-B2F9-8168951C23CC}" dt="2025-07-23T02:07:02.877" v="6431" actId="22"/>
          <ac:spMkLst>
            <pc:docMk/>
            <pc:sldMk cId="552347345" sldId="269"/>
            <ac:spMk id="3" creationId="{08BDFF04-6800-AF32-A0E5-0DBEDF97A023}"/>
          </ac:spMkLst>
        </pc:spChg>
        <pc:spChg chg="add mod">
          <ac:chgData name="Lindle, Megan" userId="c593d2c0-4523-4854-b56f-112e4d187de3" providerId="ADAL" clId="{04FC5740-6E15-49B5-B2F9-8168951C23CC}" dt="2025-07-23T02:25:01.946" v="7253" actId="13926"/>
          <ac:spMkLst>
            <pc:docMk/>
            <pc:sldMk cId="552347345" sldId="269"/>
            <ac:spMk id="6" creationId="{DB3A62EA-39D1-B957-FE14-E973C7B0DFF1}"/>
          </ac:spMkLst>
        </pc:spChg>
        <pc:picChg chg="add mod ord">
          <ac:chgData name="Lindle, Megan" userId="c593d2c0-4523-4854-b56f-112e4d187de3" providerId="ADAL" clId="{04FC5740-6E15-49B5-B2F9-8168951C23CC}" dt="2025-07-23T02:08:35.036" v="6441" actId="1076"/>
          <ac:picMkLst>
            <pc:docMk/>
            <pc:sldMk cId="552347345" sldId="269"/>
            <ac:picMk id="5" creationId="{2BF4C0B9-465C-A1F4-4458-4A73FC815A23}"/>
          </ac:picMkLst>
        </pc:picChg>
      </pc:sldChg>
      <pc:sldChg chg="addSp delSp modSp add mod">
        <pc:chgData name="Lindle, Megan" userId="c593d2c0-4523-4854-b56f-112e4d187de3" providerId="ADAL" clId="{04FC5740-6E15-49B5-B2F9-8168951C23CC}" dt="2025-07-23T03:52:40.308" v="8682" actId="1076"/>
        <pc:sldMkLst>
          <pc:docMk/>
          <pc:sldMk cId="93778630" sldId="270"/>
        </pc:sldMkLst>
        <pc:spChg chg="mod">
          <ac:chgData name="Lindle, Megan" userId="c593d2c0-4523-4854-b56f-112e4d187de3" providerId="ADAL" clId="{04FC5740-6E15-49B5-B2F9-8168951C23CC}" dt="2025-07-23T03:50:29.458" v="8668" actId="113"/>
          <ac:spMkLst>
            <pc:docMk/>
            <pc:sldMk cId="93778630" sldId="270"/>
            <ac:spMk id="3" creationId="{08BDFF04-6800-AF32-A0E5-0DBEDF97A023}"/>
          </ac:spMkLst>
        </pc:spChg>
        <pc:picChg chg="add mod">
          <ac:chgData name="Lindle, Megan" userId="c593d2c0-4523-4854-b56f-112e4d187de3" providerId="ADAL" clId="{04FC5740-6E15-49B5-B2F9-8168951C23CC}" dt="2025-07-23T03:52:40.308" v="8682" actId="1076"/>
          <ac:picMkLst>
            <pc:docMk/>
            <pc:sldMk cId="93778630" sldId="270"/>
            <ac:picMk id="5" creationId="{22C0D515-038D-9037-88B6-096C7219F5B5}"/>
          </ac:picMkLst>
        </pc:picChg>
        <pc:picChg chg="del">
          <ac:chgData name="Lindle, Megan" userId="c593d2c0-4523-4854-b56f-112e4d187de3" providerId="ADAL" clId="{04FC5740-6E15-49B5-B2F9-8168951C23CC}" dt="2025-07-23T03:46:39.443" v="8436" actId="478"/>
          <ac:picMkLst>
            <pc:docMk/>
            <pc:sldMk cId="93778630" sldId="270"/>
            <ac:picMk id="9" creationId="{F82158A5-58D0-02F7-91D4-6FD827A57EF6}"/>
          </ac:picMkLst>
        </pc:picChg>
      </pc:sldChg>
      <pc:sldChg chg="addSp delSp modSp new mod ord chgLayout">
        <pc:chgData name="Lindle, Megan" userId="c593d2c0-4523-4854-b56f-112e4d187de3" providerId="ADAL" clId="{04FC5740-6E15-49B5-B2F9-8168951C23CC}" dt="2025-07-23T16:23:40.950" v="9433" actId="962"/>
        <pc:sldMkLst>
          <pc:docMk/>
          <pc:sldMk cId="628119304" sldId="271"/>
        </pc:sldMkLst>
        <pc:spChg chg="del">
          <ac:chgData name="Lindle, Megan" userId="c593d2c0-4523-4854-b56f-112e4d187de3" providerId="ADAL" clId="{04FC5740-6E15-49B5-B2F9-8168951C23CC}" dt="2025-07-23T16:20:51.685" v="9228" actId="700"/>
          <ac:spMkLst>
            <pc:docMk/>
            <pc:sldMk cId="628119304" sldId="271"/>
            <ac:spMk id="2" creationId="{64E9408F-7853-C14A-512C-86B40194FAC3}"/>
          </ac:spMkLst>
        </pc:spChg>
        <pc:spChg chg="del">
          <ac:chgData name="Lindle, Megan" userId="c593d2c0-4523-4854-b56f-112e4d187de3" providerId="ADAL" clId="{04FC5740-6E15-49B5-B2F9-8168951C23CC}" dt="2025-07-23T16:20:51.685" v="9228" actId="700"/>
          <ac:spMkLst>
            <pc:docMk/>
            <pc:sldMk cId="628119304" sldId="271"/>
            <ac:spMk id="3" creationId="{4CC09550-9AEA-75B3-D424-5B7B2B149B91}"/>
          </ac:spMkLst>
        </pc:spChg>
        <pc:spChg chg="add del mod ord">
          <ac:chgData name="Lindle, Megan" userId="c593d2c0-4523-4854-b56f-112e4d187de3" providerId="ADAL" clId="{04FC5740-6E15-49B5-B2F9-8168951C23CC}" dt="2025-07-23T16:23:07.061" v="9423" actId="478"/>
          <ac:spMkLst>
            <pc:docMk/>
            <pc:sldMk cId="628119304" sldId="271"/>
            <ac:spMk id="4" creationId="{8E2DEFAA-1FAF-F7EA-743D-560B757E31F0}"/>
          </ac:spMkLst>
        </pc:spChg>
        <pc:spChg chg="add del mod ord">
          <ac:chgData name="Lindle, Megan" userId="c593d2c0-4523-4854-b56f-112e4d187de3" providerId="ADAL" clId="{04FC5740-6E15-49B5-B2F9-8168951C23CC}" dt="2025-07-23T16:20:58.407" v="9230" actId="478"/>
          <ac:spMkLst>
            <pc:docMk/>
            <pc:sldMk cId="628119304" sldId="271"/>
            <ac:spMk id="5" creationId="{3B7E5FBB-B230-625B-97DF-14ACA679A7E2}"/>
          </ac:spMkLst>
        </pc:spChg>
        <pc:spChg chg="add mod">
          <ac:chgData name="Lindle, Megan" userId="c593d2c0-4523-4854-b56f-112e4d187de3" providerId="ADAL" clId="{04FC5740-6E15-49B5-B2F9-8168951C23CC}" dt="2025-07-23T16:22:33.125" v="9402" actId="14100"/>
          <ac:spMkLst>
            <pc:docMk/>
            <pc:sldMk cId="628119304" sldId="271"/>
            <ac:spMk id="6" creationId="{84D4A888-EAD5-80FE-5199-973882FFEA39}"/>
          </ac:spMkLst>
        </pc:spChg>
        <pc:spChg chg="add del mod">
          <ac:chgData name="Lindle, Megan" userId="c593d2c0-4523-4854-b56f-112e4d187de3" providerId="ADAL" clId="{04FC5740-6E15-49B5-B2F9-8168951C23CC}" dt="2025-07-23T16:23:09.387" v="9424" actId="478"/>
          <ac:spMkLst>
            <pc:docMk/>
            <pc:sldMk cId="628119304" sldId="271"/>
            <ac:spMk id="9" creationId="{BD468E91-712B-D5B3-2B52-09FF5B5B73AA}"/>
          </ac:spMkLst>
        </pc:spChg>
        <pc:picChg chg="add mod">
          <ac:chgData name="Lindle, Megan" userId="c593d2c0-4523-4854-b56f-112e4d187de3" providerId="ADAL" clId="{04FC5740-6E15-49B5-B2F9-8168951C23CC}" dt="2025-07-23T16:23:40.950" v="9433" actId="962"/>
          <ac:picMkLst>
            <pc:docMk/>
            <pc:sldMk cId="628119304" sldId="271"/>
            <ac:picMk id="7" creationId="{40A1004F-C002-22B2-1CC3-B1BFF5D5473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416ED-C310-4D85-B432-094050A7BB7C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13B2B-4078-4041-B355-11A9D004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5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center.umich.edu/article/us-employers-guide-hiring-international-student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oundless.com/blog/how-to-hire-international-students-opt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cis.gov/policy-manual/volume-2-part-f-chapter-5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oundless.com/blog/how-to-hire-international-students-opt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Here are the key selling points for employers considering students on CPT or OPT:</a:t>
            </a:r>
          </a:p>
          <a:p>
            <a:pPr algn="l"/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1. Access to a diverse talent pool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Global perspective and intercultural fluency: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 International students bring diverse cultural backgrounds and perspectives, enriching the workplace environment and fostering innovation.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Multilingual skills: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 Many international students are proficient in multiple languages, which can be invaluable for companies operating in a globalized market or serving diverse clientele. </a:t>
            </a:r>
          </a:p>
          <a:p>
            <a:pPr algn="l"/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2. Specialized skills and current knowledge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Up-to-date expertise: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 Students, particularly in STEM fields, often possess specialized skills and knowledge in the latest technologies and research, making them valuable assets to fill talent gaps.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Strong work ethic and adaptability: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 International students demonstrate strong motivation and adaptability, having successfully navigated a new educational system and cultural environment. </a:t>
            </a:r>
          </a:p>
          <a:p>
            <a:pPr algn="l"/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3. Cost-effective talent solution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No visa sponsorship required during CPT/OPT: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 Employers do not need to sponsor a visa or incur the associated costs during the CPT or OPT periods, </a:t>
            </a:r>
            <a:r>
              <a:rPr lang="en-US" b="0" i="0" dirty="0">
                <a:solidFill>
                  <a:srgbClr val="1A0DAB"/>
                </a:solidFill>
                <a:effectLst/>
                <a:latin typeface="Google Sans"/>
                <a:hlinkClick r:id="rId3"/>
              </a:rPr>
              <a:t>notes the University Career Center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Potential tax savings: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 Employers may be exempt from FICA taxes (Social Security and Medicare) for F-1 students classified as non-resident aliens for tax purposes.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Entry-level wages: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 Students are often willing to accept competitive, entry-level wages, providing a cost-effective staffing solution. </a:t>
            </a:r>
          </a:p>
          <a:p>
            <a:pPr algn="l"/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4. Building a pipeline for future talent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Evaluating potential hires: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 CPT and OPT offer a "trial period" for both students and employers to assess compatibility and performance before considering longer-term employment and potential visa sponsorship.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Long-term talent acquisition: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 Hiring students on CPT or OPT allows employers to identify and groom potential candidates for future H-1B visa sponsorship or other employment-based immigration options, </a:t>
            </a:r>
            <a:r>
              <a:rPr lang="en-US" b="0" i="0" dirty="0">
                <a:solidFill>
                  <a:srgbClr val="1A0DAB"/>
                </a:solidFill>
                <a:effectLst/>
                <a:latin typeface="Google Sans"/>
                <a:hlinkClick r:id="rId4"/>
              </a:rPr>
              <a:t>according to Boundless Immigration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. </a:t>
            </a:r>
          </a:p>
          <a:p>
            <a:pPr algn="l"/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5. Simplified hiring process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Reduced burden for employers: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 The responsibility for applying for CPT and OPT authorization primarily lies with the student, simplifying the hiring process for employers, </a:t>
            </a:r>
            <a:r>
              <a:rPr lang="en-US" b="0" i="0" dirty="0">
                <a:solidFill>
                  <a:srgbClr val="1A0DAB"/>
                </a:solidFill>
                <a:effectLst/>
                <a:latin typeface="Google Sans"/>
                <a:hlinkClick r:id="rId3"/>
              </a:rPr>
              <a:t>states the University Career Center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Support from universities: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 Universities' international student offices provide guidance and support to both students and employers, ensuring compliance with regulations.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13B2B-4078-4041-B355-11A9D004A0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6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Important considerations for employers:</a:t>
            </a:r>
            <a:endParaRPr lang="en-US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Compliance with immigration regulations: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 Employers must adhere to the specific rules governing CPT and OPT, including ensuring the employment is directly related to the student's major and maintaining proper documentation, says GreenCardMaker.com.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E-Verify enrollment for STEM OPT: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 Employers hiring STEM OPT students must be enrolled in the E-Verify program, </a:t>
            </a:r>
            <a:r>
              <a:rPr lang="en-US" b="0" i="0" dirty="0">
                <a:solidFill>
                  <a:srgbClr val="1A0DAB"/>
                </a:solidFill>
                <a:effectLst/>
                <a:latin typeface="Google Sans"/>
                <a:hlinkClick r:id="rId3"/>
              </a:rPr>
              <a:t>notes USCIS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Potential for future sponsorship: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 While not immediately required, employers should be prepared to consider sponsoring highly-performing employees on CPT or OPT for longer-term work visas after the CPT or OPT period expires, </a:t>
            </a:r>
            <a:r>
              <a:rPr lang="en-US" b="0" i="0" dirty="0">
                <a:solidFill>
                  <a:srgbClr val="1A0DAB"/>
                </a:solidFill>
                <a:effectLst/>
                <a:latin typeface="Google Sans"/>
                <a:hlinkClick r:id="rId4"/>
              </a:rPr>
              <a:t>notes Boundless Immigration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. </a:t>
            </a:r>
          </a:p>
          <a:p>
            <a:br>
              <a:rPr lang="en-US" dirty="0"/>
            </a:b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By understanding these advantages and responsibilities, employers can effectively leverage the talent and potential of international students on CPT and OPT, contributing to their company's growth and success while fostering a more diverse and globally-minded workforce.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13B2B-4078-4041-B355-11A9D004A0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84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E1D0-900B-BF46-A699-C37088AD7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9521" y="2398815"/>
            <a:ext cx="6163295" cy="1677536"/>
          </a:xfrm>
        </p:spPr>
        <p:txBody>
          <a:bodyPr anchor="b">
            <a:normAutofit/>
          </a:bodyPr>
          <a:lstStyle>
            <a:lvl1pPr algn="l"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22074E-878A-4279-5683-BD014F176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9522" y="4275116"/>
            <a:ext cx="6163294" cy="49876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910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DFAA-2D09-77CF-7ED7-D600792A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9BB0FF-4CA7-D911-9A3B-3A9DF6D6E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32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517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CFF45A-C04A-E5BC-4E9C-30C1C954D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9EB23-196A-D13B-B8B3-B8B7F9410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2CC61-2DEE-3C53-6B4D-2DC3F9D3F7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001D-1DD7-B94E-8A8E-77A4590ACA0B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BD021-F8F7-983D-085F-3924E3DD9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383EE-ABF0-DE0F-B0DE-335FDE810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9ADCC-2843-4146-B258-7CCAC1FFF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5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studyinthestates.dhs.gov/stem-opt-hub/additional-resources/eligible-cip-codes-for-the-stem-opt-extensio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avier.edu/career/handshake" TargetMode="External"/><Relationship Id="rId7" Type="http://schemas.openxmlformats.org/officeDocument/2006/relationships/image" Target="../media/image11.jpg"/><Relationship Id="rId2" Type="http://schemas.openxmlformats.org/officeDocument/2006/relationships/hyperlink" Target="https://studyinthestates.dhs.gov/sevis-help-hub/student-records/fm-student-employ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terstride.com/employers/" TargetMode="External"/><Relationship Id="rId5" Type="http://schemas.openxmlformats.org/officeDocument/2006/relationships/hyperlink" Target="https://www.xavier.edu/international-students/current-students/employment-information" TargetMode="External"/><Relationship Id="rId4" Type="http://schemas.openxmlformats.org/officeDocument/2006/relationships/hyperlink" Target="https://www.xavier.edu/career/employers/inde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incinnatichamber.com/leadership-center/cinc/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s://cincinnatichamb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yapnet.org/" TargetMode="External"/><Relationship Id="rId5" Type="http://schemas.openxmlformats.org/officeDocument/2006/relationships/hyperlink" Target="https://globalcincinnati.org/" TargetMode="External"/><Relationship Id="rId4" Type="http://schemas.openxmlformats.org/officeDocument/2006/relationships/hyperlink" Target="https://cincinnaticompass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karzynskig@xavier.edu" TargetMode="External"/><Relationship Id="rId2" Type="http://schemas.openxmlformats.org/officeDocument/2006/relationships/hyperlink" Target="mailto:lindlem@xavier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8B422-6ADC-8752-7EE1-38C23547A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1410" y="1596951"/>
            <a:ext cx="5669280" cy="197510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Demystifying Recruiting and Hiring International Students: </a:t>
            </a:r>
            <a:br>
              <a:rPr lang="en-US" sz="3600" dirty="0"/>
            </a:br>
            <a:r>
              <a:rPr lang="en-US" sz="3600" dirty="0"/>
              <a:t>F1 Work Authorization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85F4D-0CCE-59BE-9776-92721222F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1410" y="3821711"/>
            <a:ext cx="5669280" cy="914400"/>
          </a:xfrm>
        </p:spPr>
        <p:txBody>
          <a:bodyPr>
            <a:noAutofit/>
          </a:bodyPr>
          <a:lstStyle/>
          <a:p>
            <a:r>
              <a:rPr lang="en-US" sz="2000" dirty="0"/>
              <a:t>Megan Lindle</a:t>
            </a:r>
            <a:br>
              <a:rPr lang="en-US" sz="2000" dirty="0"/>
            </a:br>
            <a:r>
              <a:rPr lang="en-US" sz="2000" dirty="0"/>
              <a:t>Xavier University</a:t>
            </a:r>
            <a:br>
              <a:rPr lang="en-US" sz="2000" dirty="0"/>
            </a:br>
            <a:r>
              <a:rPr lang="en-US" sz="2000" dirty="0"/>
              <a:t>Director, International Student and Scholar Services</a:t>
            </a:r>
          </a:p>
        </p:txBody>
      </p:sp>
    </p:spTree>
    <p:extLst>
      <p:ext uri="{BB962C8B-B14F-4D97-AF65-F5344CB8AC3E}">
        <p14:creationId xmlns:p14="http://schemas.microsoft.com/office/powerpoint/2010/main" val="727047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9F54-D453-66FF-6F94-647A053A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CPT, OPT, STEM-OPT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DFF04-6800-AF32-A0E5-0DBEDF97A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3" y="2112264"/>
            <a:ext cx="9288379" cy="4673547"/>
          </a:xfrm>
        </p:spPr>
        <p:txBody>
          <a:bodyPr>
            <a:normAutofit/>
          </a:bodyPr>
          <a:lstStyle/>
          <a:p>
            <a:r>
              <a:rPr lang="en-US" dirty="0"/>
              <a:t>OPT- STEM Extension</a:t>
            </a:r>
          </a:p>
          <a:p>
            <a:pPr lvl="1"/>
            <a:r>
              <a:rPr lang="en-US" sz="2000" dirty="0"/>
              <a:t>Graduated student may apply for 24-month extension of post-completion OPT if they received a </a:t>
            </a:r>
            <a:r>
              <a:rPr lang="en-US" sz="2000" dirty="0">
                <a:hlinkClick r:id="rId2"/>
              </a:rPr>
              <a:t>qualifying degree in Science, Technology, Engineering and Mathematics (STEM) fields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Must be employed by an employer who is enrolled in and is using E-Verify; and</a:t>
            </a:r>
          </a:p>
          <a:p>
            <a:pPr lvl="1"/>
            <a:r>
              <a:rPr lang="en-US" sz="2000" dirty="0"/>
              <a:t>Received an initial grant of post-completion OPT employment authorization based on their STEM degree.</a:t>
            </a:r>
          </a:p>
          <a:p>
            <a:pPr lvl="1"/>
            <a:r>
              <a:rPr lang="en-US" sz="2000"/>
              <a:t>Follow work plan developed by employer</a:t>
            </a:r>
            <a:endParaRPr lang="en-US" sz="2000" dirty="0"/>
          </a:p>
          <a:p>
            <a:pPr lvl="1"/>
            <a:r>
              <a:rPr lang="en-US" sz="2000" dirty="0"/>
              <a:t>May be eligible to use previous STEM degree (must have received degree from currently accredited and SEVP-certified institution, have not already utilized STEM extension previously, and position directly related to previously obtained STEM degree)</a:t>
            </a:r>
          </a:p>
          <a:p>
            <a:pPr lvl="1"/>
            <a:endParaRPr lang="en-US" dirty="0"/>
          </a:p>
        </p:txBody>
      </p:sp>
      <p:pic>
        <p:nvPicPr>
          <p:cNvPr id="4" name="Picture 3" descr="A person smiling at camera&#10;&#10;AI-generated content may be incorrect.">
            <a:extLst>
              <a:ext uri="{FF2B5EF4-FFF2-40B4-BE49-F238E27FC236}">
                <a16:creationId xmlns:a16="http://schemas.microsoft.com/office/drawing/2014/main" id="{FD46617E-C90E-AC0C-33FE-53FD5BB38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1740" y="1825624"/>
            <a:ext cx="1907723" cy="286158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7000"/>
              </a:srgb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358682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9F54-D453-66FF-6F94-647A053A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DFF04-6800-AF32-A0E5-0DBEDF97A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911096"/>
            <a:ext cx="10933176" cy="43474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Comply with immigration regulations</a:t>
            </a:r>
          </a:p>
          <a:p>
            <a:pPr lvl="1"/>
            <a:r>
              <a:rPr lang="en-US" dirty="0"/>
              <a:t>Adhere to rules governing CPT and OPT and contact ISSS office with any questions</a:t>
            </a:r>
          </a:p>
          <a:p>
            <a:r>
              <a:rPr lang="en-US" dirty="0"/>
              <a:t>Collect and review I-9 and supporting documents, prior to start date, including (but not limited to):</a:t>
            </a:r>
          </a:p>
          <a:p>
            <a:pPr lvl="1"/>
            <a:r>
              <a:rPr lang="en-US" dirty="0"/>
              <a:t>Social security number</a:t>
            </a:r>
          </a:p>
          <a:p>
            <a:pPr lvl="1"/>
            <a:r>
              <a:rPr lang="en-US" dirty="0"/>
              <a:t>I-20 document that shows work authorization approval on 2</a:t>
            </a:r>
            <a:r>
              <a:rPr lang="en-US" baseline="30000" dirty="0"/>
              <a:t>nd</a:t>
            </a:r>
            <a:r>
              <a:rPr lang="en-US" dirty="0"/>
              <a:t> page</a:t>
            </a:r>
          </a:p>
          <a:p>
            <a:pPr lvl="1"/>
            <a:r>
              <a:rPr lang="en-US" dirty="0"/>
              <a:t>EAD card (shows work authorization period for OPT)</a:t>
            </a:r>
          </a:p>
          <a:p>
            <a:pPr lvl="1"/>
            <a:r>
              <a:rPr lang="en-US" dirty="0"/>
              <a:t>Passport copy</a:t>
            </a:r>
          </a:p>
          <a:p>
            <a:pPr lvl="1"/>
            <a:r>
              <a:rPr lang="en-US" dirty="0"/>
              <a:t>I-94 copy</a:t>
            </a:r>
          </a:p>
          <a:p>
            <a:r>
              <a:rPr lang="en-US" dirty="0"/>
              <a:t>If hiring for STEM OPT, employer must participate in E-Verify</a:t>
            </a:r>
          </a:p>
        </p:txBody>
      </p:sp>
    </p:spTree>
    <p:extLst>
      <p:ext uri="{BB962C8B-B14F-4D97-AF65-F5344CB8AC3E}">
        <p14:creationId xmlns:p14="http://schemas.microsoft.com/office/powerpoint/2010/main" val="2684251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9F54-D453-66FF-6F94-647A053A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DFF04-6800-AF32-A0E5-0DBEDF97A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3" y="1825624"/>
            <a:ext cx="7333488" cy="4776344"/>
          </a:xfrm>
        </p:spPr>
        <p:txBody>
          <a:bodyPr>
            <a:normAutofit fontScale="92500"/>
          </a:bodyPr>
          <a:lstStyle/>
          <a:p>
            <a:r>
              <a:rPr lang="en-US" dirty="0"/>
              <a:t>Study in the States (SEVP resource)</a:t>
            </a:r>
          </a:p>
          <a:p>
            <a:pPr lvl="1"/>
            <a:r>
              <a:rPr lang="en-US" dirty="0">
                <a:hlinkClick r:id="rId2"/>
              </a:rPr>
              <a:t>https://studyinthestates.dhs.gov/sevis-help-hub/student-records/fm-student-employment</a:t>
            </a:r>
            <a:r>
              <a:rPr lang="en-US" dirty="0"/>
              <a:t> </a:t>
            </a:r>
          </a:p>
          <a:p>
            <a:r>
              <a:rPr lang="en-US" dirty="0"/>
              <a:t>Handshake and XU Career Development Office (CDO)</a:t>
            </a:r>
          </a:p>
          <a:p>
            <a:pPr lvl="1"/>
            <a:r>
              <a:rPr lang="en-US" dirty="0">
                <a:hlinkClick r:id="rId3"/>
              </a:rPr>
              <a:t>https://www.xavier.edu/career/handshake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4"/>
              </a:rPr>
              <a:t>https://www.xavier.edu/career/employers/index</a:t>
            </a:r>
            <a:r>
              <a:rPr lang="en-US" dirty="0"/>
              <a:t> </a:t>
            </a:r>
          </a:p>
          <a:p>
            <a:r>
              <a:rPr lang="en-US" dirty="0"/>
              <a:t>Xavier International Student and Scholar Services</a:t>
            </a:r>
          </a:p>
          <a:p>
            <a:pPr lvl="1"/>
            <a:r>
              <a:rPr lang="en-US" dirty="0">
                <a:hlinkClick r:id="rId5"/>
              </a:rPr>
              <a:t>https://www.xavier.edu/international-students/current-students/employment-information</a:t>
            </a:r>
            <a:r>
              <a:rPr lang="en-US" dirty="0"/>
              <a:t> </a:t>
            </a:r>
          </a:p>
          <a:p>
            <a:r>
              <a:rPr lang="en-US" dirty="0" err="1"/>
              <a:t>Interstride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https://interstride.com/employers/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2158A5-58D0-02F7-91D4-6FD827A57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7469" y="2035243"/>
            <a:ext cx="3646370" cy="243091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2998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9F54-D453-66FF-6F94-647A053A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DFF04-6800-AF32-A0E5-0DBEDF97A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3" y="1825624"/>
            <a:ext cx="7333488" cy="477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Partnership Opportunities:</a:t>
            </a:r>
            <a:endParaRPr lang="en-US" sz="2400" b="1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Cincinnati USA Regional Chamber of Commerce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dirty="0"/>
              <a:t>Networking events </a:t>
            </a:r>
          </a:p>
          <a:p>
            <a:pPr lvl="2"/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CINC – Cincinnati Intern Network Connection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dirty="0"/>
              <a:t>International Chambers</a:t>
            </a:r>
          </a:p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Cincinnati COMPASS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dirty="0"/>
              <a:t>Networking events</a:t>
            </a:r>
          </a:p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Greater Cincinnati World Affairs Council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hlinkClick r:id="rId6"/>
              </a:rPr>
              <a:t>African Professional Network (APNET)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US" sz="1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C0D515-038D-9037-88B6-096C7219F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5904" y="2064956"/>
            <a:ext cx="3334512" cy="250088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778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E0A99-50F5-106D-0941-05F913B3C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365125"/>
            <a:ext cx="11430000" cy="941161"/>
          </a:xfrm>
        </p:spPr>
        <p:txBody>
          <a:bodyPr>
            <a:normAutofit fontScale="90000"/>
          </a:bodyPr>
          <a:lstStyle/>
          <a:p>
            <a:r>
              <a:rPr lang="en-US" dirty="0"/>
              <a:t>XU International Student and Scholar Services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6028F-DC4F-1DF7-A138-C2471CB28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748" y="1780675"/>
            <a:ext cx="3729270" cy="50773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/>
              <a:t>Megan Lindle</a:t>
            </a:r>
            <a:br>
              <a:rPr lang="en-US" sz="2200" dirty="0"/>
            </a:br>
            <a:r>
              <a:rPr lang="en-US" sz="2200" dirty="0"/>
              <a:t>Director, International Student and Scholar Services</a:t>
            </a:r>
          </a:p>
          <a:p>
            <a:pPr marL="0" indent="0">
              <a:buNone/>
            </a:pPr>
            <a:r>
              <a:rPr lang="en-US" sz="2200" dirty="0">
                <a:hlinkClick r:id="rId2"/>
              </a:rPr>
              <a:t>lindlem@xavier.edu</a:t>
            </a:r>
            <a:r>
              <a:rPr lang="en-US" sz="2200" dirty="0"/>
              <a:t> </a:t>
            </a:r>
            <a:br>
              <a:rPr lang="en-US" sz="2200" dirty="0"/>
            </a:b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Grace Skarzynski</a:t>
            </a:r>
            <a:br>
              <a:rPr lang="en-US" sz="2200" b="1" dirty="0"/>
            </a:br>
            <a:r>
              <a:rPr lang="en-US" sz="2200" dirty="0"/>
              <a:t>Assistant Director, International Student Engagement</a:t>
            </a:r>
          </a:p>
          <a:p>
            <a:pPr marL="0" indent="0">
              <a:buNone/>
            </a:pPr>
            <a:r>
              <a:rPr lang="en-US" sz="2200" dirty="0">
                <a:hlinkClick r:id="rId3"/>
              </a:rPr>
              <a:t>skarzynskig@xavier.edu</a:t>
            </a:r>
            <a:r>
              <a:rPr lang="en-US" sz="2200" dirty="0"/>
              <a:t> </a:t>
            </a:r>
            <a:br>
              <a:rPr lang="en-US" sz="2200" dirty="0"/>
            </a:br>
            <a:endParaRPr lang="en-US" sz="2200" dirty="0"/>
          </a:p>
          <a:p>
            <a:pPr marL="0" indent="0">
              <a:buNone/>
            </a:pPr>
            <a:r>
              <a:rPr lang="en-US" sz="2400" dirty="0"/>
              <a:t>Socials: </a:t>
            </a:r>
            <a:br>
              <a:rPr lang="en-US" sz="2400" dirty="0"/>
            </a:br>
            <a:r>
              <a:rPr lang="en-US" sz="2400" b="1" dirty="0"/>
              <a:t>@xuinternational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  <a:highlight>
                  <a:srgbClr val="000080"/>
                </a:highlight>
              </a:rPr>
              <a:t>QUESTIONS?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6705A9-5BF9-E0E4-6538-AB8D78A25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211" y="1780675"/>
            <a:ext cx="1527207" cy="229081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Picture 9" descr="A person with braided hair smiling&#10;&#10;AI-generated content may be incorrect.">
            <a:extLst>
              <a:ext uri="{FF2B5EF4-FFF2-40B4-BE49-F238E27FC236}">
                <a16:creationId xmlns:a16="http://schemas.microsoft.com/office/drawing/2014/main" id="{D4667795-245E-AECB-41EB-039F7482D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377" y="3256028"/>
            <a:ext cx="2126618" cy="2126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0B1987-81BA-71A4-07CA-3492B208A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5514" y="1780675"/>
            <a:ext cx="3031849" cy="179637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68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491BE-625A-499C-2757-2353EE9AD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8C708-6843-EA13-3DB3-706C9BF8E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076"/>
            <a:ext cx="10515600" cy="4385483"/>
          </a:xfrm>
        </p:spPr>
        <p:txBody>
          <a:bodyPr/>
          <a:lstStyle/>
          <a:p>
            <a:r>
              <a:rPr lang="en-US" dirty="0"/>
              <a:t>Myths vs. Truths</a:t>
            </a:r>
          </a:p>
          <a:p>
            <a:r>
              <a:rPr lang="en-US" dirty="0"/>
              <a:t>Benefits of Hiring </a:t>
            </a:r>
          </a:p>
          <a:p>
            <a:r>
              <a:rPr lang="en-US" dirty="0"/>
              <a:t>F1 work authorization </a:t>
            </a:r>
          </a:p>
          <a:p>
            <a:r>
              <a:rPr lang="en-US" dirty="0"/>
              <a:t>CPT, OPT, STEM OPT</a:t>
            </a:r>
          </a:p>
          <a:p>
            <a:r>
              <a:rPr lang="en-US" dirty="0"/>
              <a:t>Important Reminders</a:t>
            </a:r>
          </a:p>
          <a:p>
            <a:r>
              <a:rPr lang="en-US" dirty="0"/>
              <a:t>Resources</a:t>
            </a:r>
          </a:p>
          <a:p>
            <a:r>
              <a:rPr lang="en-US" dirty="0"/>
              <a:t>Xavier ISSS contacts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D810D-875B-ACA1-A6C5-D84C94495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374" y="1955372"/>
            <a:ext cx="4116966" cy="274464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2281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oster with text and images">
            <a:extLst>
              <a:ext uri="{FF2B5EF4-FFF2-40B4-BE49-F238E27FC236}">
                <a16:creationId xmlns:a16="http://schemas.microsoft.com/office/drawing/2014/main" id="{40A1004F-C002-22B2-1CC3-B1BFF5D5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53" y="283192"/>
            <a:ext cx="7243417" cy="5111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D4A888-EAD5-80FE-5199-973882FFEA39}"/>
              </a:ext>
            </a:extLst>
          </p:cNvPr>
          <p:cNvSpPr txBox="1"/>
          <p:nvPr/>
        </p:nvSpPr>
        <p:spPr>
          <a:xfrm>
            <a:off x="8074152" y="2167128"/>
            <a:ext cx="2798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Ohio Statistics 2023-2024: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1.3 billion to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10,937 jobs supported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~36K international students enrolled</a:t>
            </a:r>
          </a:p>
        </p:txBody>
      </p:sp>
    </p:spTree>
    <p:extLst>
      <p:ext uri="{BB962C8B-B14F-4D97-AF65-F5344CB8AC3E}">
        <p14:creationId xmlns:p14="http://schemas.microsoft.com/office/powerpoint/2010/main" val="628119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AB93-97C4-0BCB-8406-3D28A8FC1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 vs. Truths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418EA0-5541-E61B-61EE-EC7E0B1CF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216" y="2247314"/>
            <a:ext cx="7064711" cy="2977950"/>
          </a:xfrm>
        </p:spPr>
      </p:pic>
    </p:spTree>
    <p:extLst>
      <p:ext uri="{BB962C8B-B14F-4D97-AF65-F5344CB8AC3E}">
        <p14:creationId xmlns:p14="http://schemas.microsoft.com/office/powerpoint/2010/main" val="729919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491BE-625A-499C-2757-2353EE9AD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Benefits of Hiring International Student Interns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8C708-6843-EA13-3DB3-706C9BF8E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to diverse talent pool</a:t>
            </a:r>
          </a:p>
          <a:p>
            <a:r>
              <a:rPr lang="en-US" dirty="0"/>
              <a:t>Specialized skills and current knowledge</a:t>
            </a:r>
          </a:p>
          <a:p>
            <a:r>
              <a:rPr lang="en-US" dirty="0"/>
              <a:t>Cost-effective talent solution</a:t>
            </a:r>
          </a:p>
          <a:p>
            <a:r>
              <a:rPr lang="en-US" dirty="0"/>
              <a:t>Building pipeline for future talent</a:t>
            </a:r>
          </a:p>
          <a:p>
            <a:r>
              <a:rPr lang="en-US" dirty="0"/>
              <a:t>Simplified hiring process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F8E7BF-02B6-430B-2734-775E7E2D0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430" y="1920908"/>
            <a:ext cx="3962200" cy="264146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631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24BC7-D596-7DB9-1656-E0906A50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F1 Student Work Authorization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18EE4-BC67-7A92-C29C-E1B55B07E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9394257" cy="489281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F1 students are allowed to work legally, without sponsorship, through CPT and OPT work authorization. 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CPT = Curricular Practical Training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Approved by the student’s program and international office and takes place while they are still enrolled in school</a:t>
            </a:r>
            <a:br>
              <a:rPr lang="en-US" dirty="0"/>
            </a:br>
            <a:endParaRPr lang="en-US" dirty="0"/>
          </a:p>
          <a:p>
            <a:r>
              <a:rPr lang="en-US" sz="2400" b="1" dirty="0"/>
              <a:t>OPT= Optional Practical Training</a:t>
            </a:r>
          </a:p>
          <a:p>
            <a:pPr lvl="1"/>
            <a:r>
              <a:rPr lang="en-US" dirty="0"/>
              <a:t>Student’s international office helps them to apply and reviewed for approval by the U.S. government (USCIS) and typically takes place after graduation</a:t>
            </a:r>
            <a:br>
              <a:rPr lang="en-US" dirty="0"/>
            </a:br>
            <a:endParaRPr lang="en-US" dirty="0"/>
          </a:p>
          <a:p>
            <a:r>
              <a:rPr lang="en-US" sz="2400" dirty="0"/>
              <a:t>J1 students are also allowed to work without sponsorship through academic training work authorization </a:t>
            </a:r>
          </a:p>
          <a:p>
            <a:pPr lvl="1"/>
            <a:r>
              <a:rPr lang="en-US" dirty="0"/>
              <a:t>Student should school their international office for more information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85D0BAF-318A-73E1-6572-84EE5C5E1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426" y="1825624"/>
            <a:ext cx="2342145" cy="295298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42945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9F54-D453-66FF-6F94-647A053A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CPT, OPT, STEM-OPT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DFF04-6800-AF32-A0E5-0DBEDF97A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4" y="1825624"/>
            <a:ext cx="9311772" cy="491310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Curricular Practical Training (CPT)</a:t>
            </a:r>
          </a:p>
          <a:p>
            <a:pPr lvl="1"/>
            <a:r>
              <a:rPr lang="en-US" dirty="0"/>
              <a:t>Applying for CPT is the responsibility of the student (their program of study and international office will help)</a:t>
            </a:r>
          </a:p>
          <a:p>
            <a:pPr lvl="1"/>
            <a:r>
              <a:rPr lang="en-US" dirty="0"/>
              <a:t>Student registers for course requirement</a:t>
            </a:r>
          </a:p>
          <a:p>
            <a:pPr lvl="1"/>
            <a:r>
              <a:rPr lang="en-US" dirty="0"/>
              <a:t>Employer issues offer letter and/or completes the CPT Authorization form provided by the school</a:t>
            </a:r>
          </a:p>
          <a:p>
            <a:pPr lvl="1"/>
            <a:r>
              <a:rPr lang="en-US" dirty="0"/>
              <a:t>Student can work part-time (20 or less hours/week) or full-time (more than 20 hours/week) in their field of study</a:t>
            </a:r>
          </a:p>
          <a:p>
            <a:pPr lvl="2"/>
            <a:r>
              <a:rPr lang="en-US" dirty="0"/>
              <a:t>Full-time is more common during co-op semesters or summer breaks</a:t>
            </a:r>
          </a:p>
          <a:p>
            <a:pPr lvl="1"/>
            <a:r>
              <a:rPr lang="en-US" dirty="0"/>
              <a:t>Student’s school updates I-20 immigration document with your company information and dates authorized prior to employment start date</a:t>
            </a:r>
          </a:p>
          <a:p>
            <a:pPr lvl="1"/>
            <a:r>
              <a:rPr lang="en-US" dirty="0"/>
              <a:t>No limit to part-time CPT and is approved by semester(364 day limit for full-time)</a:t>
            </a:r>
          </a:p>
        </p:txBody>
      </p:sp>
    </p:spTree>
    <p:extLst>
      <p:ext uri="{BB962C8B-B14F-4D97-AF65-F5344CB8AC3E}">
        <p14:creationId xmlns:p14="http://schemas.microsoft.com/office/powerpoint/2010/main" val="76443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F4C0B9-465C-A1F4-4458-4A73FC815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438" y="213844"/>
            <a:ext cx="5607562" cy="621855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3A62EA-39D1-B957-FE14-E973C7B0DFF1}"/>
              </a:ext>
            </a:extLst>
          </p:cNvPr>
          <p:cNvSpPr txBox="1"/>
          <p:nvPr/>
        </p:nvSpPr>
        <p:spPr>
          <a:xfrm>
            <a:off x="6275672" y="2184935"/>
            <a:ext cx="4966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Xavier University CPT Authorization Form compliments initial offer letter and makes it easy on the employer while allowing student to meet immigration requirements.</a:t>
            </a:r>
          </a:p>
        </p:txBody>
      </p:sp>
    </p:spTree>
    <p:extLst>
      <p:ext uri="{BB962C8B-B14F-4D97-AF65-F5344CB8AC3E}">
        <p14:creationId xmlns:p14="http://schemas.microsoft.com/office/powerpoint/2010/main" val="552347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9F54-D453-66FF-6F94-647A053A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CPT, OPT, STEM-OPT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DFF04-6800-AF32-A0E5-0DBEDF97A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82" y="1825624"/>
            <a:ext cx="8489482" cy="4432935"/>
          </a:xfrm>
        </p:spPr>
        <p:txBody>
          <a:bodyPr/>
          <a:lstStyle/>
          <a:p>
            <a:r>
              <a:rPr lang="en-US" b="1" dirty="0"/>
              <a:t>Optional Practical Training (OPT)</a:t>
            </a:r>
          </a:p>
          <a:p>
            <a:pPr lvl="1"/>
            <a:r>
              <a:rPr lang="en-US" dirty="0"/>
              <a:t>Part-time (20 or less hours/week) or full-time (more than 20 hours/week) in student’s field of study</a:t>
            </a:r>
          </a:p>
          <a:p>
            <a:pPr lvl="1"/>
            <a:r>
              <a:rPr lang="en-US" dirty="0"/>
              <a:t>Student can apply up to 90 days before graduation or up to 60 days after graduation</a:t>
            </a:r>
          </a:p>
          <a:p>
            <a:pPr lvl="1"/>
            <a:r>
              <a:rPr lang="en-US" dirty="0"/>
              <a:t>Work authorization for up to 12 months (may have 24 more months for STEM extension, if applicable)</a:t>
            </a:r>
          </a:p>
          <a:p>
            <a:pPr lvl="1"/>
            <a:r>
              <a:rPr lang="en-US" dirty="0"/>
              <a:t>Student does not need a job offer in order to apply but will need to report a position within 90 days of start date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person in a black dress&#10;&#10;AI-generated content may be incorrect.">
            <a:extLst>
              <a:ext uri="{FF2B5EF4-FFF2-40B4-BE49-F238E27FC236}">
                <a16:creationId xmlns:a16="http://schemas.microsoft.com/office/drawing/2014/main" id="{DF2B7C1D-BD24-24C9-EC0D-0F4F4CEAA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587" y="1706981"/>
            <a:ext cx="2128947" cy="3193421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7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8488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9DA67E5DB04345AE92936A7C1FC95D" ma:contentTypeVersion="20" ma:contentTypeDescription="Create a new document." ma:contentTypeScope="" ma:versionID="b9481a0b3e6c73b6d356e0f742b9dbdb">
  <xsd:schema xmlns:xsd="http://www.w3.org/2001/XMLSchema" xmlns:xs="http://www.w3.org/2001/XMLSchema" xmlns:p="http://schemas.microsoft.com/office/2006/metadata/properties" xmlns:ns1="http://schemas.microsoft.com/sharepoint/v3" xmlns:ns2="d2bf0e0c-3d5c-4d4c-9f68-0e53574581be" xmlns:ns3="a9ad7dbe-b4d2-4d8d-8c65-81f402226c4f" targetNamespace="http://schemas.microsoft.com/office/2006/metadata/properties" ma:root="true" ma:fieldsID="9d66f370a6c7f913d98789f809a4d425" ns1:_="" ns2:_="" ns3:_="">
    <xsd:import namespace="http://schemas.microsoft.com/sharepoint/v3"/>
    <xsd:import namespace="d2bf0e0c-3d5c-4d4c-9f68-0e53574581be"/>
    <xsd:import namespace="a9ad7dbe-b4d2-4d8d-8c65-81f402226c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f0e0c-3d5c-4d4c-9f68-0e5357458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69fa22c-ca71-413e-97dc-f9b9170a47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d7dbe-b4d2-4d8d-8c65-81f402226c4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f39aa93a-7df6-454b-bb3f-94cf2bf617d1}" ma:internalName="TaxCatchAll" ma:showField="CatchAllData" ma:web="a9ad7dbe-b4d2-4d8d-8c65-81f402226c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986348-A9D9-49A1-A3D4-77240D4014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7F841A-6704-47EC-A472-96CDE7613A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bf0e0c-3d5c-4d4c-9f68-0e53574581be"/>
    <ds:schemaRef ds:uri="a9ad7dbe-b4d2-4d8d-8c65-81f402226c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1301</Words>
  <Application>Microsoft Office PowerPoint</Application>
  <PresentationFormat>Widescreen</PresentationFormat>
  <Paragraphs>114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Google Sans</vt:lpstr>
      <vt:lpstr>Office Theme</vt:lpstr>
      <vt:lpstr>Demystifying Recruiting and Hiring International Students:  F1 Work Authorization Overview</vt:lpstr>
      <vt:lpstr>Agenda</vt:lpstr>
      <vt:lpstr>PowerPoint Presentation</vt:lpstr>
      <vt:lpstr>Myths vs. Truths</vt:lpstr>
      <vt:lpstr>Benefits of Hiring International Student Interns</vt:lpstr>
      <vt:lpstr>F1 Student Work Authorization </vt:lpstr>
      <vt:lpstr>CPT, OPT, STEM-OPT</vt:lpstr>
      <vt:lpstr>PowerPoint Presentation</vt:lpstr>
      <vt:lpstr>CPT, OPT, STEM-OPT</vt:lpstr>
      <vt:lpstr>CPT, OPT, STEM-OPT</vt:lpstr>
      <vt:lpstr>Important Reminders</vt:lpstr>
      <vt:lpstr>Resources</vt:lpstr>
      <vt:lpstr>Resources</vt:lpstr>
      <vt:lpstr>XU International Student and Scholar Services 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Murphy, Jessica</dc:creator>
  <cp:lastModifiedBy>Lindle, Megan</cp:lastModifiedBy>
  <cp:revision>5</cp:revision>
  <dcterms:created xsi:type="dcterms:W3CDTF">2024-03-13T22:14:54Z</dcterms:created>
  <dcterms:modified xsi:type="dcterms:W3CDTF">2025-07-23T16:27:52Z</dcterms:modified>
</cp:coreProperties>
</file>