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01"/>
    <a:srgbClr val="0080B1"/>
    <a:srgbClr val="00467F"/>
    <a:srgbClr val="0A122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1"/>
    <p:restoredTop sz="96327"/>
  </p:normalViewPr>
  <p:slideViewPr>
    <p:cSldViewPr snapToGrid="0">
      <p:cViewPr varScale="1">
        <p:scale>
          <a:sx n="102" d="100"/>
          <a:sy n="102" d="100"/>
        </p:scale>
        <p:origin x="104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885B8D-7664-9F2D-A0C6-D9E43D4E97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5F96C6-AD3E-0E2D-F01F-786E29BFB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178" y="2335989"/>
            <a:ext cx="6865730" cy="2213961"/>
          </a:xfrm>
        </p:spPr>
        <p:txBody>
          <a:bodyPr anchor="b"/>
          <a:lstStyle>
            <a:lvl1pPr algn="l">
              <a:defRPr sz="6000">
                <a:solidFill>
                  <a:srgbClr val="FFCE0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47C90-AE28-FD29-5F80-76D585129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179" y="4670854"/>
            <a:ext cx="6865729" cy="1810265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A white square with blue and yellow logo&#10;&#10;Description automatically generated with low confidence">
            <a:extLst>
              <a:ext uri="{FF2B5EF4-FFF2-40B4-BE49-F238E27FC236}">
                <a16:creationId xmlns:a16="http://schemas.microsoft.com/office/drawing/2014/main" id="{DEFB51C5-A4BF-77E5-BE59-1F11858AC1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8480" y="524510"/>
            <a:ext cx="5836920" cy="583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71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34D7EE1-BCF7-1132-BA22-5E4AFEA05B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82091BB-6B04-5746-BD6D-8F1E75508B6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30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2A600C-C580-394D-0287-ECD28C6DC36C}"/>
              </a:ext>
            </a:extLst>
          </p:cNvPr>
          <p:cNvSpPr/>
          <p:nvPr userDrawn="1"/>
        </p:nvSpPr>
        <p:spPr>
          <a:xfrm>
            <a:off x="0" y="0"/>
            <a:ext cx="12192000" cy="6092347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BDC0A1-C863-1F67-20FA-351041E9BD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B9A353B-A421-7FA8-5CB5-F9B44B45823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433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1C813-222C-36E4-6B37-C1094DD96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467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9546B-9637-63F3-6C96-7433A7EB6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92EC5-9812-9387-767F-07FF7E87E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DA1DFC-6C83-E260-A48B-5500515EDB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DEBD96-EFD4-7789-D326-A6DFAC6A5AA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079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3BC5B87-C10A-77B2-662B-62C9C88CA6D8}"/>
              </a:ext>
            </a:extLst>
          </p:cNvPr>
          <p:cNvSpPr/>
          <p:nvPr userDrawn="1"/>
        </p:nvSpPr>
        <p:spPr>
          <a:xfrm>
            <a:off x="0" y="0"/>
            <a:ext cx="12192000" cy="6092347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1C813-222C-36E4-6B37-C1094DD96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FFCE0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9546B-9637-63F3-6C96-7433A7EB6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92EC5-9812-9387-767F-07FF7E87E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3ABEB7-FCC7-62F0-C3BF-C5B5ED9DBD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82D1CB-2BF0-B7BA-D071-1D733BAD75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381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 Team M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D0A571-1458-AEE5-9A32-FC7FC94661E2}"/>
              </a:ext>
            </a:extLst>
          </p:cNvPr>
          <p:cNvSpPr/>
          <p:nvPr userDrawn="1"/>
        </p:nvSpPr>
        <p:spPr>
          <a:xfrm>
            <a:off x="6935788" y="0"/>
            <a:ext cx="5256212" cy="685800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1C813-222C-36E4-6B37-C1094DD96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5256212" cy="1600200"/>
          </a:xfrm>
        </p:spPr>
        <p:txBody>
          <a:bodyPr anchor="b"/>
          <a:lstStyle>
            <a:lvl1pPr>
              <a:defRPr sz="3200">
                <a:solidFill>
                  <a:srgbClr val="00467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9546B-9637-63F3-6C96-7433A7EB6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2080260"/>
            <a:ext cx="5256212" cy="38252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9C922E-4F10-468B-02CF-C35B3E6245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905500"/>
            <a:ext cx="12192000" cy="952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BA4514-9801-6E84-722A-68FC5BBB344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45215" y="3992880"/>
            <a:ext cx="3967480" cy="39674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98EBB77-69D0-7A43-F710-FCFDD168F29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731636"/>
            <a:ext cx="12191936" cy="12636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5B3315F-C099-C2CF-6360-F66CBE684041}"/>
              </a:ext>
            </a:extLst>
          </p:cNvPr>
          <p:cNvSpPr txBox="1">
            <a:spLocks/>
          </p:cNvSpPr>
          <p:nvPr userDrawn="1"/>
        </p:nvSpPr>
        <p:spPr>
          <a:xfrm>
            <a:off x="7934960" y="934720"/>
            <a:ext cx="3417252" cy="38684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>
                <a:solidFill>
                  <a:srgbClr val="00467F"/>
                </a:solidFill>
                <a:latin typeface="Museo Sans 500" panose="02000000000000000000" pitchFamily="2" charset="77"/>
                <a:ea typeface="+mj-ea"/>
                <a:cs typeface="+mj-cs"/>
              </a:defRPr>
            </a:lvl1pPr>
          </a:lstStyle>
          <a:p>
            <a:r>
              <a:rPr lang="en-US" sz="4000" b="0" i="0" dirty="0">
                <a:solidFill>
                  <a:srgbClr val="FFCE01"/>
                </a:solidFill>
                <a:latin typeface="Museo Sans 100" panose="02000000000000000000" pitchFamily="2" charset="77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7090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56576-AF9D-A137-DA4D-D2D2BB5B5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F2D84B-DB6A-F876-8489-D2B7DB107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04910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4F248-FCAE-2A7D-17FD-18729C72B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985BA9-AC96-4B49-813B-ECC877EDCE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1EAA34-D329-B729-9E32-31753762A6F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377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FD1823-7CA4-E9AC-85D5-618DA5394A5E}"/>
              </a:ext>
            </a:extLst>
          </p:cNvPr>
          <p:cNvSpPr/>
          <p:nvPr userDrawn="1"/>
        </p:nvSpPr>
        <p:spPr>
          <a:xfrm>
            <a:off x="0" y="0"/>
            <a:ext cx="12192000" cy="6092347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CF2073-52B2-A357-5289-3319E5A079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CFCCA6-2C38-CE35-D74B-C52751E566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D56576-AF9D-A137-DA4D-D2D2BB5B5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FFCE0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F2D84B-DB6A-F876-8489-D2B7DB107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11812" y="987426"/>
            <a:ext cx="5620479" cy="4299582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4F248-FCAE-2A7D-17FD-18729C72B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652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967C75-272B-E397-44F8-4EFA650EA51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white square with blue and yellow logo&#10;&#10;Description automatically generated with low confidence">
            <a:extLst>
              <a:ext uri="{FF2B5EF4-FFF2-40B4-BE49-F238E27FC236}">
                <a16:creationId xmlns:a16="http://schemas.microsoft.com/office/drawing/2014/main" id="{E6EE2FF7-BD60-6F9E-565F-E09EF030E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8480" y="524510"/>
            <a:ext cx="5836920" cy="583692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FDB9CEA-9E4B-6EB6-48C2-6215F57C0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310714"/>
            <a:ext cx="4776470" cy="3104566"/>
          </a:xfrm>
        </p:spPr>
        <p:txBody>
          <a:bodyPr anchor="ctr"/>
          <a:lstStyle>
            <a:lvl1pPr>
              <a:lnSpc>
                <a:spcPct val="70000"/>
              </a:lnSpc>
              <a:defRPr sz="6000">
                <a:solidFill>
                  <a:srgbClr val="FFCE01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E95AE4-993F-9EC4-1933-8C8B69BAC732}"/>
              </a:ext>
            </a:extLst>
          </p:cNvPr>
          <p:cNvPicPr>
            <a:picLocks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443946"/>
            <a:ext cx="4572000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51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Team M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32C2FA-9C41-0BC1-CF2F-EBEC12D483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B1503B-D387-BEC7-0C1C-A3A9A8A41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8472788" cy="2852737"/>
          </a:xfrm>
        </p:spPr>
        <p:txBody>
          <a:bodyPr anchor="b"/>
          <a:lstStyle>
            <a:lvl1pPr>
              <a:defRPr sz="6000">
                <a:solidFill>
                  <a:srgbClr val="FFCE0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47C00-3879-88F7-3B00-8B8858D8F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8472788" cy="131603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79E98B-B2FF-26D0-0E08-A19F86E480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905500"/>
            <a:ext cx="12192000" cy="9525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07410E6-7DBB-410E-B04F-E4D2DA063F8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45215" y="3992880"/>
            <a:ext cx="3967480" cy="39674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D1FCF3C-581A-C590-3E30-9AE3A39CF2F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731636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61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 Team M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D3FAE5B-B2A1-047F-ADDD-82498F1BB3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905500"/>
            <a:ext cx="12192000" cy="9525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B1503B-D387-BEC7-0C1C-A3A9A8A41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8472788" cy="2852737"/>
          </a:xfrm>
        </p:spPr>
        <p:txBody>
          <a:bodyPr anchor="b"/>
          <a:lstStyle>
            <a:lvl1pPr>
              <a:defRPr sz="6000">
                <a:solidFill>
                  <a:srgbClr val="FFCE0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47C00-3879-88F7-3B00-8B8858D8F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8472788" cy="1316037"/>
          </a:xfrm>
        </p:spPr>
        <p:txBody>
          <a:bodyPr/>
          <a:lstStyle>
            <a:lvl1pPr marL="0" indent="0">
              <a:buNone/>
              <a:defRPr sz="2400">
                <a:solidFill>
                  <a:srgbClr val="00467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9AB305-43DF-86A6-5CDD-FCC416DE872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45215" y="3992880"/>
            <a:ext cx="3967480" cy="39674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6A3C1E-54FC-9E05-BCD5-6FADD056628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731636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03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AD899-1617-281D-9327-CC025CDB8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67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F9EEA-F1BA-DD48-CA4C-D40D962ED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79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966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24759AE-CE85-6B2A-5C4F-3392C74ABD6F}"/>
              </a:ext>
            </a:extLst>
          </p:cNvPr>
          <p:cNvSpPr/>
          <p:nvPr userDrawn="1"/>
        </p:nvSpPr>
        <p:spPr>
          <a:xfrm>
            <a:off x="0" y="0"/>
            <a:ext cx="12192000" cy="6092347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9AD899-1617-281D-9327-CC025CDB8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CE0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F9EEA-F1BA-DD48-CA4C-D40D962ED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79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DEA0FC-2F67-8F4E-94F8-D6878C3D10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303A909-388F-4D6E-ACA6-0521A7C692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78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6C0AD-4107-42AC-4D97-C628DE54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67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F4FD-CF45-7B56-008B-9738DF76B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49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2267E-EC02-299F-0BD0-C069E400F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49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313DF2-4756-779A-E466-84F4509CF3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A3E7F6-D171-E2C6-9E15-8D45AC24BA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0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818A07C-45EC-235E-A407-F1C9F31709EB}"/>
              </a:ext>
            </a:extLst>
          </p:cNvPr>
          <p:cNvSpPr/>
          <p:nvPr userDrawn="1"/>
        </p:nvSpPr>
        <p:spPr>
          <a:xfrm>
            <a:off x="0" y="0"/>
            <a:ext cx="12192000" cy="6092347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CCC407-E647-D952-11D7-5186B11EA3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BDCB19-3003-3880-DD47-4D087EC95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FFCE0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8AEF6-1BEB-FBE1-09EA-BD6B68AF9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6259A-7EB3-457B-F7BF-F07E9E2A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00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9F3160-A3FB-9E5E-3C55-C78851F3A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5D0AF0-13BB-7518-44CE-A88DC7461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00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9D89205-B3D1-E333-B4C6-11D4097353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88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EDAC5-A8DE-DD0F-D1BF-96D65224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67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AB866D-4BC4-94F6-DB0F-A69AB8A6A8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4EE0777-719E-2264-FD6F-DB423DF1B4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2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E0A8E6-AD68-E57F-D7FB-42D9713498CE}"/>
              </a:ext>
            </a:extLst>
          </p:cNvPr>
          <p:cNvSpPr/>
          <p:nvPr userDrawn="1"/>
        </p:nvSpPr>
        <p:spPr>
          <a:xfrm>
            <a:off x="0" y="0"/>
            <a:ext cx="12192000" cy="6092347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CEDAC5-A8DE-DD0F-D1BF-96D65224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CE0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C83928-64AD-17D6-C4F5-58F7C99572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71551"/>
            <a:ext cx="12192000" cy="952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F2DD6F-E5D7-9BC2-4792-AEEFFEBB4CE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" y="6092347"/>
            <a:ext cx="12191936" cy="12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52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1F5AD-5DA4-084D-9768-FED0213C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B7E33-7953-DFAC-B806-C01783966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16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94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90" r:id="rId15"/>
    <p:sldLayoutId id="2147483691" r:id="rId16"/>
    <p:sldLayoutId id="214748369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rgbClr val="0080B1"/>
          </a:solidFill>
          <a:latin typeface="Museo Sans 500" panose="02000000000000000000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useo Sans 300" panose="02000000000000000000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400" b="0" i="0" kern="1200">
          <a:solidFill>
            <a:schemeClr val="tx1"/>
          </a:solidFill>
          <a:latin typeface="Museo Sans 300" panose="02000000000000000000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000" b="0" i="0" kern="1200">
          <a:solidFill>
            <a:schemeClr val="tx1"/>
          </a:solidFill>
          <a:latin typeface="Museo Sans 300" panose="02000000000000000000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Museo Sans 300" panose="02000000000000000000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&gt;"/>
        <a:defRPr sz="1800" b="0" i="0" kern="1200">
          <a:solidFill>
            <a:schemeClr val="tx1"/>
          </a:solidFill>
          <a:latin typeface="Museo Sans 300" panose="02000000000000000000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A586F-9766-D09D-E9F1-A698D869A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615" y="364240"/>
            <a:ext cx="5602957" cy="1061207"/>
          </a:xfrm>
        </p:spPr>
        <p:txBody>
          <a:bodyPr>
            <a:noAutofit/>
          </a:bodyPr>
          <a:lstStyle/>
          <a:p>
            <a:r>
              <a:rPr lang="en-US" sz="3600" spc="-15" dirty="0">
                <a:solidFill>
                  <a:srgbClr val="00477D"/>
                </a:solidFill>
              </a:rPr>
              <a:t>Self-Care </a:t>
            </a:r>
            <a:r>
              <a:rPr lang="en-US" sz="3600" spc="-5" dirty="0">
                <a:solidFill>
                  <a:srgbClr val="595958"/>
                </a:solidFill>
              </a:rPr>
              <a:t>| </a:t>
            </a:r>
            <a:r>
              <a:rPr lang="en-US" sz="3600" spc="-5" dirty="0"/>
              <a:t>Made Simple</a:t>
            </a:r>
            <a:br>
              <a:rPr lang="en-US" sz="3600" spc="-5" dirty="0"/>
            </a:br>
            <a:endParaRPr lang="en-US" sz="3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77ABB-F1E6-FD28-62BE-4C04E631B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1615" y="1277224"/>
            <a:ext cx="6761674" cy="794857"/>
          </a:xfrm>
        </p:spPr>
        <p:txBody>
          <a:bodyPr>
            <a:normAutofit/>
          </a:bodyPr>
          <a:lstStyle/>
          <a:p>
            <a:r>
              <a:rPr lang="en-US" sz="2400" spc="-5" dirty="0">
                <a:solidFill>
                  <a:srgbClr val="00477D"/>
                </a:solidFill>
                <a:latin typeface="Museo Sans 300" panose="02000000000000000000" pitchFamily="50" charset="0"/>
              </a:rPr>
              <a:t>The practice of taking an active role in protecting one's wellbeing and</a:t>
            </a:r>
            <a:r>
              <a:rPr lang="en-US" sz="2400" dirty="0">
                <a:solidFill>
                  <a:srgbClr val="00477D"/>
                </a:solidFill>
                <a:latin typeface="Museo Sans 300" panose="02000000000000000000" pitchFamily="50" charset="0"/>
              </a:rPr>
              <a:t> </a:t>
            </a:r>
            <a:r>
              <a:rPr lang="en-US" sz="2400" spc="-5" dirty="0">
                <a:solidFill>
                  <a:srgbClr val="00477D"/>
                </a:solidFill>
                <a:latin typeface="Museo Sans 300" panose="02000000000000000000" pitchFamily="50" charset="0"/>
              </a:rPr>
              <a:t>happiness.</a:t>
            </a:r>
            <a:endParaRPr lang="en-US" sz="2400" dirty="0">
              <a:latin typeface="Museo Sans 300" panose="02000000000000000000" pitchFamily="50" charset="0"/>
              <a:cs typeface="Museo Sans 500"/>
            </a:endParaRPr>
          </a:p>
          <a:p>
            <a:endParaRPr lang="en-US" dirty="0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1E5041F8-BA61-C665-1C3D-EB42C92114A4}"/>
              </a:ext>
            </a:extLst>
          </p:cNvPr>
          <p:cNvSpPr txBox="1"/>
          <p:nvPr/>
        </p:nvSpPr>
        <p:spPr>
          <a:xfrm>
            <a:off x="401581" y="2293212"/>
            <a:ext cx="241887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477D"/>
                </a:solidFill>
                <a:latin typeface="Museo Sans 500"/>
                <a:cs typeface="Museo Sans 500"/>
              </a:rPr>
              <a:t>Three </a:t>
            </a:r>
            <a:r>
              <a:rPr sz="2400" spc="-10" dirty="0">
                <a:solidFill>
                  <a:srgbClr val="00477D"/>
                </a:solidFill>
                <a:latin typeface="Museo Sans 500"/>
                <a:cs typeface="Museo Sans 500"/>
              </a:rPr>
              <a:t>Key</a:t>
            </a:r>
            <a:r>
              <a:rPr sz="2400" spc="-55" dirty="0">
                <a:solidFill>
                  <a:srgbClr val="00477D"/>
                </a:solidFill>
                <a:latin typeface="Museo Sans 500"/>
                <a:cs typeface="Museo Sans 500"/>
              </a:rPr>
              <a:t> </a:t>
            </a:r>
            <a:r>
              <a:rPr sz="2400" spc="-5" dirty="0">
                <a:solidFill>
                  <a:srgbClr val="00477D"/>
                </a:solidFill>
                <a:latin typeface="Museo Sans 500"/>
                <a:cs typeface="Museo Sans 500"/>
              </a:rPr>
              <a:t>Pillars:</a:t>
            </a:r>
            <a:endParaRPr sz="2400" dirty="0">
              <a:latin typeface="Museo Sans 500"/>
              <a:cs typeface="Museo Sans 500"/>
            </a:endParaRPr>
          </a:p>
        </p:txBody>
      </p:sp>
      <p:sp>
        <p:nvSpPr>
          <p:cNvPr id="9" name="Graphic 5" descr="Badge 1 with solid fill">
            <a:extLst>
              <a:ext uri="{FF2B5EF4-FFF2-40B4-BE49-F238E27FC236}">
                <a16:creationId xmlns:a16="http://schemas.microsoft.com/office/drawing/2014/main" id="{6DEFD2A5-226A-7038-E505-81B136E93BCF}"/>
              </a:ext>
            </a:extLst>
          </p:cNvPr>
          <p:cNvSpPr/>
          <p:nvPr/>
        </p:nvSpPr>
        <p:spPr>
          <a:xfrm>
            <a:off x="2923216" y="2376663"/>
            <a:ext cx="231007" cy="211519"/>
          </a:xfrm>
          <a:custGeom>
            <a:avLst/>
            <a:gdLst>
              <a:gd name="connsiteX0" fmla="*/ 126834 w 253668"/>
              <a:gd name="connsiteY0" fmla="*/ 0 h 253668"/>
              <a:gd name="connsiteX1" fmla="*/ 0 w 253668"/>
              <a:gd name="connsiteY1" fmla="*/ 126834 h 253668"/>
              <a:gd name="connsiteX2" fmla="*/ 126834 w 253668"/>
              <a:gd name="connsiteY2" fmla="*/ 253669 h 253668"/>
              <a:gd name="connsiteX3" fmla="*/ 253669 w 253668"/>
              <a:gd name="connsiteY3" fmla="*/ 126834 h 253668"/>
              <a:gd name="connsiteX4" fmla="*/ 253669 w 253668"/>
              <a:gd name="connsiteY4" fmla="*/ 126821 h 253668"/>
              <a:gd name="connsiteX5" fmla="*/ 126935 w 253668"/>
              <a:gd name="connsiteY5" fmla="*/ 0 h 253668"/>
              <a:gd name="connsiteX6" fmla="*/ 126834 w 253668"/>
              <a:gd name="connsiteY6" fmla="*/ 0 h 253668"/>
              <a:gd name="connsiteX7" fmla="*/ 140747 w 253668"/>
              <a:gd name="connsiteY7" fmla="*/ 180672 h 253668"/>
              <a:gd name="connsiteX8" fmla="*/ 121454 w 253668"/>
              <a:gd name="connsiteY8" fmla="*/ 180672 h 253668"/>
              <a:gd name="connsiteX9" fmla="*/ 121454 w 253668"/>
              <a:gd name="connsiteY9" fmla="*/ 88529 h 253668"/>
              <a:gd name="connsiteX10" fmla="*/ 116295 w 253668"/>
              <a:gd name="connsiteY10" fmla="*/ 91745 h 253668"/>
              <a:gd name="connsiteX11" fmla="*/ 110698 w 253668"/>
              <a:gd name="connsiteY11" fmla="*/ 94517 h 253668"/>
              <a:gd name="connsiteX12" fmla="*/ 104155 w 253668"/>
              <a:gd name="connsiteY12" fmla="*/ 96791 h 253668"/>
              <a:gd name="connsiteX13" fmla="*/ 96614 w 253668"/>
              <a:gd name="connsiteY13" fmla="*/ 98842 h 253668"/>
              <a:gd name="connsiteX14" fmla="*/ 96614 w 253668"/>
              <a:gd name="connsiteY14" fmla="*/ 83430 h 253668"/>
              <a:gd name="connsiteX15" fmla="*/ 101657 w 253668"/>
              <a:gd name="connsiteY15" fmla="*/ 81877 h 253668"/>
              <a:gd name="connsiteX16" fmla="*/ 106152 w 253668"/>
              <a:gd name="connsiteY16" fmla="*/ 80324 h 253668"/>
              <a:gd name="connsiteX17" fmla="*/ 110587 w 253668"/>
              <a:gd name="connsiteY17" fmla="*/ 78494 h 253668"/>
              <a:gd name="connsiteX18" fmla="*/ 115022 w 253668"/>
              <a:gd name="connsiteY18" fmla="*/ 76664 h 253668"/>
              <a:gd name="connsiteX19" fmla="*/ 119287 w 253668"/>
              <a:gd name="connsiteY19" fmla="*/ 74446 h 253668"/>
              <a:gd name="connsiteX20" fmla="*/ 123562 w 253668"/>
              <a:gd name="connsiteY20" fmla="*/ 72109 h 253668"/>
              <a:gd name="connsiteX21" fmla="*/ 128160 w 253668"/>
              <a:gd name="connsiteY21" fmla="*/ 69437 h 253668"/>
              <a:gd name="connsiteX22" fmla="*/ 132766 w 253668"/>
              <a:gd name="connsiteY22" fmla="*/ 66765 h 253668"/>
              <a:gd name="connsiteX23" fmla="*/ 140747 w 253668"/>
              <a:gd name="connsiteY23" fmla="*/ 66765 h 25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53668" h="253668">
                <a:moveTo>
                  <a:pt x="126834" y="0"/>
                </a:moveTo>
                <a:cubicBezTo>
                  <a:pt x="56786" y="0"/>
                  <a:pt x="0" y="56786"/>
                  <a:pt x="0" y="126834"/>
                </a:cubicBezTo>
                <a:cubicBezTo>
                  <a:pt x="0" y="196883"/>
                  <a:pt x="56786" y="253669"/>
                  <a:pt x="126834" y="253669"/>
                </a:cubicBezTo>
                <a:cubicBezTo>
                  <a:pt x="196883" y="253669"/>
                  <a:pt x="253669" y="196883"/>
                  <a:pt x="253669" y="126834"/>
                </a:cubicBezTo>
                <a:cubicBezTo>
                  <a:pt x="253669" y="126830"/>
                  <a:pt x="253669" y="126825"/>
                  <a:pt x="253669" y="126821"/>
                </a:cubicBezTo>
                <a:cubicBezTo>
                  <a:pt x="253693" y="56804"/>
                  <a:pt x="196952" y="24"/>
                  <a:pt x="126935" y="0"/>
                </a:cubicBezTo>
                <a:cubicBezTo>
                  <a:pt x="126901" y="0"/>
                  <a:pt x="126868" y="0"/>
                  <a:pt x="126834" y="0"/>
                </a:cubicBezTo>
                <a:close/>
                <a:moveTo>
                  <a:pt x="140747" y="180672"/>
                </a:moveTo>
                <a:lnTo>
                  <a:pt x="121454" y="180672"/>
                </a:lnTo>
                <a:lnTo>
                  <a:pt x="121454" y="88529"/>
                </a:lnTo>
                <a:cubicBezTo>
                  <a:pt x="119825" y="89642"/>
                  <a:pt x="118105" y="90714"/>
                  <a:pt x="116295" y="91745"/>
                </a:cubicBezTo>
                <a:cubicBezTo>
                  <a:pt x="114486" y="92780"/>
                  <a:pt x="112616" y="93705"/>
                  <a:pt x="110698" y="94517"/>
                </a:cubicBezTo>
                <a:cubicBezTo>
                  <a:pt x="108623" y="95332"/>
                  <a:pt x="106442" y="96090"/>
                  <a:pt x="104155" y="96791"/>
                </a:cubicBezTo>
                <a:cubicBezTo>
                  <a:pt x="101869" y="97493"/>
                  <a:pt x="99355" y="98176"/>
                  <a:pt x="96614" y="98842"/>
                </a:cubicBezTo>
                <a:lnTo>
                  <a:pt x="96614" y="83430"/>
                </a:lnTo>
                <a:cubicBezTo>
                  <a:pt x="98462" y="82911"/>
                  <a:pt x="100143" y="82393"/>
                  <a:pt x="101657" y="81877"/>
                </a:cubicBezTo>
                <a:cubicBezTo>
                  <a:pt x="103171" y="81360"/>
                  <a:pt x="104670" y="80843"/>
                  <a:pt x="106152" y="80324"/>
                </a:cubicBezTo>
                <a:cubicBezTo>
                  <a:pt x="107625" y="79733"/>
                  <a:pt x="109108" y="79125"/>
                  <a:pt x="110587" y="78494"/>
                </a:cubicBezTo>
                <a:cubicBezTo>
                  <a:pt x="112067" y="77863"/>
                  <a:pt x="113543" y="77258"/>
                  <a:pt x="115022" y="76664"/>
                </a:cubicBezTo>
                <a:cubicBezTo>
                  <a:pt x="116425" y="75925"/>
                  <a:pt x="117847" y="75185"/>
                  <a:pt x="119287" y="74446"/>
                </a:cubicBezTo>
                <a:cubicBezTo>
                  <a:pt x="120727" y="73707"/>
                  <a:pt x="122152" y="72928"/>
                  <a:pt x="123562" y="72109"/>
                </a:cubicBezTo>
                <a:cubicBezTo>
                  <a:pt x="125120" y="71298"/>
                  <a:pt x="126653" y="70408"/>
                  <a:pt x="128160" y="69437"/>
                </a:cubicBezTo>
                <a:cubicBezTo>
                  <a:pt x="129667" y="68466"/>
                  <a:pt x="131203" y="67576"/>
                  <a:pt x="132766" y="66765"/>
                </a:cubicBezTo>
                <a:lnTo>
                  <a:pt x="140747" y="66765"/>
                </a:lnTo>
                <a:close/>
              </a:path>
            </a:pathLst>
          </a:custGeom>
          <a:solidFill>
            <a:srgbClr val="FFCE01"/>
          </a:solidFill>
          <a:ln w="32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8E8204-3343-7FFF-8C87-3B4D1D08AF61}"/>
              </a:ext>
            </a:extLst>
          </p:cNvPr>
          <p:cNvSpPr txBox="1"/>
          <p:nvPr/>
        </p:nvSpPr>
        <p:spPr>
          <a:xfrm>
            <a:off x="3163093" y="2267211"/>
            <a:ext cx="207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B1"/>
                </a:solidFill>
                <a:latin typeface="Museo Sans 300" panose="02000000000000000000" pitchFamily="50" charset="0"/>
              </a:rPr>
              <a:t>Eat well</a:t>
            </a:r>
          </a:p>
        </p:txBody>
      </p:sp>
      <p:sp>
        <p:nvSpPr>
          <p:cNvPr id="10" name="Graphic 7" descr="Badge with solid fill">
            <a:extLst>
              <a:ext uri="{FF2B5EF4-FFF2-40B4-BE49-F238E27FC236}">
                <a16:creationId xmlns:a16="http://schemas.microsoft.com/office/drawing/2014/main" id="{9C636855-7F52-795D-D819-86C81E2DD15B}"/>
              </a:ext>
            </a:extLst>
          </p:cNvPr>
          <p:cNvSpPr/>
          <p:nvPr/>
        </p:nvSpPr>
        <p:spPr>
          <a:xfrm>
            <a:off x="2919510" y="2871827"/>
            <a:ext cx="206682" cy="202076"/>
          </a:xfrm>
          <a:custGeom>
            <a:avLst/>
            <a:gdLst>
              <a:gd name="connsiteX0" fmla="*/ 361750 w 723499"/>
              <a:gd name="connsiteY0" fmla="*/ 0 h 723499"/>
              <a:gd name="connsiteX1" fmla="*/ 0 w 723499"/>
              <a:gd name="connsiteY1" fmla="*/ 361750 h 723499"/>
              <a:gd name="connsiteX2" fmla="*/ 361750 w 723499"/>
              <a:gd name="connsiteY2" fmla="*/ 723500 h 723499"/>
              <a:gd name="connsiteX3" fmla="*/ 723500 w 723499"/>
              <a:gd name="connsiteY3" fmla="*/ 361750 h 723499"/>
              <a:gd name="connsiteX4" fmla="*/ 723500 w 723499"/>
              <a:gd name="connsiteY4" fmla="*/ 361721 h 723499"/>
              <a:gd name="connsiteX5" fmla="*/ 362026 w 723499"/>
              <a:gd name="connsiteY5" fmla="*/ 0 h 723499"/>
              <a:gd name="connsiteX6" fmla="*/ 361750 w 723499"/>
              <a:gd name="connsiteY6" fmla="*/ 0 h 723499"/>
              <a:gd name="connsiteX7" fmla="*/ 465172 w 723499"/>
              <a:gd name="connsiteY7" fmla="*/ 523961 h 723499"/>
              <a:gd name="connsiteX8" fmla="*/ 258337 w 723499"/>
              <a:gd name="connsiteY8" fmla="*/ 523961 h 723499"/>
              <a:gd name="connsiteX9" fmla="*/ 258337 w 723499"/>
              <a:gd name="connsiteY9" fmla="*/ 493605 h 723499"/>
              <a:gd name="connsiteX10" fmla="*/ 265290 w 723499"/>
              <a:gd name="connsiteY10" fmla="*/ 456457 h 723499"/>
              <a:gd name="connsiteX11" fmla="*/ 284417 w 723499"/>
              <a:gd name="connsiteY11" fmla="*/ 425977 h 723499"/>
              <a:gd name="connsiteX12" fmla="*/ 312734 w 723499"/>
              <a:gd name="connsiteY12" fmla="*/ 400050 h 723499"/>
              <a:gd name="connsiteX13" fmla="*/ 347520 w 723499"/>
              <a:gd name="connsiteY13" fmla="*/ 376647 h 723499"/>
              <a:gd name="connsiteX14" fmla="*/ 377047 w 723499"/>
              <a:gd name="connsiteY14" fmla="*/ 355454 h 723499"/>
              <a:gd name="connsiteX15" fmla="*/ 395421 w 723499"/>
              <a:gd name="connsiteY15" fmla="*/ 335280 h 723499"/>
              <a:gd name="connsiteX16" fmla="*/ 404765 w 723499"/>
              <a:gd name="connsiteY16" fmla="*/ 314877 h 723499"/>
              <a:gd name="connsiteX17" fmla="*/ 407289 w 723499"/>
              <a:gd name="connsiteY17" fmla="*/ 292103 h 723499"/>
              <a:gd name="connsiteX18" fmla="*/ 404127 w 723499"/>
              <a:gd name="connsiteY18" fmla="*/ 272501 h 723499"/>
              <a:gd name="connsiteX19" fmla="*/ 394792 w 723499"/>
              <a:gd name="connsiteY19" fmla="*/ 255899 h 723499"/>
              <a:gd name="connsiteX20" fmla="*/ 378981 w 723499"/>
              <a:gd name="connsiteY20" fmla="*/ 244469 h 723499"/>
              <a:gd name="connsiteX21" fmla="*/ 356692 w 723499"/>
              <a:gd name="connsiteY21" fmla="*/ 240201 h 723499"/>
              <a:gd name="connsiteX22" fmla="*/ 313677 w 723499"/>
              <a:gd name="connsiteY22" fmla="*/ 250327 h 723499"/>
              <a:gd name="connsiteX23" fmla="*/ 275415 w 723499"/>
              <a:gd name="connsiteY23" fmla="*/ 277520 h 723499"/>
              <a:gd name="connsiteX24" fmla="*/ 275415 w 723499"/>
              <a:gd name="connsiteY24" fmla="*/ 228181 h 723499"/>
              <a:gd name="connsiteX25" fmla="*/ 313830 w 723499"/>
              <a:gd name="connsiteY25" fmla="*/ 206045 h 723499"/>
              <a:gd name="connsiteX26" fmla="*/ 361455 w 723499"/>
              <a:gd name="connsiteY26" fmla="*/ 199377 h 723499"/>
              <a:gd name="connsiteX27" fmla="*/ 399402 w 723499"/>
              <a:gd name="connsiteY27" fmla="*/ 205092 h 723499"/>
              <a:gd name="connsiteX28" fmla="*/ 430397 w 723499"/>
              <a:gd name="connsiteY28" fmla="*/ 221694 h 723499"/>
              <a:gd name="connsiteX29" fmla="*/ 451275 w 723499"/>
              <a:gd name="connsiteY29" fmla="*/ 248888 h 723499"/>
              <a:gd name="connsiteX30" fmla="*/ 458895 w 723499"/>
              <a:gd name="connsiteY30" fmla="*/ 286036 h 723499"/>
              <a:gd name="connsiteX31" fmla="*/ 454924 w 723499"/>
              <a:gd name="connsiteY31" fmla="*/ 320183 h 723499"/>
              <a:gd name="connsiteX32" fmla="*/ 441893 w 723499"/>
              <a:gd name="connsiteY32" fmla="*/ 349701 h 723499"/>
              <a:gd name="connsiteX33" fmla="*/ 418348 w 723499"/>
              <a:gd name="connsiteY33" fmla="*/ 376590 h 723499"/>
              <a:gd name="connsiteX34" fmla="*/ 382924 w 723499"/>
              <a:gd name="connsiteY34" fmla="*/ 402831 h 723499"/>
              <a:gd name="connsiteX35" fmla="*/ 352558 w 723499"/>
              <a:gd name="connsiteY35" fmla="*/ 422758 h 723499"/>
              <a:gd name="connsiteX36" fmla="*/ 329936 w 723499"/>
              <a:gd name="connsiteY36" fmla="*/ 440941 h 723499"/>
              <a:gd name="connsiteX37" fmla="*/ 315878 w 723499"/>
              <a:gd name="connsiteY37" fmla="*/ 459600 h 723499"/>
              <a:gd name="connsiteX38" fmla="*/ 311115 w 723499"/>
              <a:gd name="connsiteY38" fmla="*/ 480955 h 723499"/>
              <a:gd name="connsiteX39" fmla="*/ 465134 w 723499"/>
              <a:gd name="connsiteY39" fmla="*/ 480955 h 72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23499" h="723499">
                <a:moveTo>
                  <a:pt x="361750" y="0"/>
                </a:moveTo>
                <a:cubicBezTo>
                  <a:pt x="161961" y="0"/>
                  <a:pt x="0" y="161961"/>
                  <a:pt x="0" y="361750"/>
                </a:cubicBezTo>
                <a:cubicBezTo>
                  <a:pt x="0" y="561539"/>
                  <a:pt x="161961" y="723500"/>
                  <a:pt x="361750" y="723500"/>
                </a:cubicBezTo>
                <a:cubicBezTo>
                  <a:pt x="561539" y="723500"/>
                  <a:pt x="723500" y="561539"/>
                  <a:pt x="723500" y="361750"/>
                </a:cubicBezTo>
                <a:cubicBezTo>
                  <a:pt x="723500" y="361740"/>
                  <a:pt x="723500" y="361731"/>
                  <a:pt x="723500" y="361721"/>
                </a:cubicBezTo>
                <a:cubicBezTo>
                  <a:pt x="723569" y="162016"/>
                  <a:pt x="561731" y="69"/>
                  <a:pt x="362026" y="0"/>
                </a:cubicBezTo>
                <a:cubicBezTo>
                  <a:pt x="361934" y="0"/>
                  <a:pt x="361842" y="0"/>
                  <a:pt x="361750" y="0"/>
                </a:cubicBezTo>
                <a:close/>
                <a:moveTo>
                  <a:pt x="465172" y="523961"/>
                </a:moveTo>
                <a:lnTo>
                  <a:pt x="258337" y="523961"/>
                </a:lnTo>
                <a:lnTo>
                  <a:pt x="258337" y="493605"/>
                </a:lnTo>
                <a:cubicBezTo>
                  <a:pt x="258148" y="480882"/>
                  <a:pt x="260513" y="468250"/>
                  <a:pt x="265290" y="456457"/>
                </a:cubicBezTo>
                <a:cubicBezTo>
                  <a:pt x="269973" y="445328"/>
                  <a:pt x="276432" y="435033"/>
                  <a:pt x="284417" y="425977"/>
                </a:cubicBezTo>
                <a:cubicBezTo>
                  <a:pt x="292914" y="416360"/>
                  <a:pt x="302406" y="407669"/>
                  <a:pt x="312734" y="400050"/>
                </a:cubicBezTo>
                <a:cubicBezTo>
                  <a:pt x="323491" y="392042"/>
                  <a:pt x="335087" y="384241"/>
                  <a:pt x="347520" y="376647"/>
                </a:cubicBezTo>
                <a:cubicBezTo>
                  <a:pt x="357931" y="370412"/>
                  <a:pt x="367808" y="363324"/>
                  <a:pt x="377047" y="355454"/>
                </a:cubicBezTo>
                <a:cubicBezTo>
                  <a:pt x="383994" y="349527"/>
                  <a:pt x="390167" y="342749"/>
                  <a:pt x="395421" y="335280"/>
                </a:cubicBezTo>
                <a:cubicBezTo>
                  <a:pt x="399745" y="329101"/>
                  <a:pt x="402911" y="322188"/>
                  <a:pt x="404765" y="314877"/>
                </a:cubicBezTo>
                <a:cubicBezTo>
                  <a:pt x="406502" y="307413"/>
                  <a:pt x="407350" y="299768"/>
                  <a:pt x="407289" y="292103"/>
                </a:cubicBezTo>
                <a:cubicBezTo>
                  <a:pt x="407300" y="285441"/>
                  <a:pt x="406233" y="278822"/>
                  <a:pt x="404127" y="272501"/>
                </a:cubicBezTo>
                <a:cubicBezTo>
                  <a:pt x="402144" y="266404"/>
                  <a:pt x="398971" y="260761"/>
                  <a:pt x="394792" y="255899"/>
                </a:cubicBezTo>
                <a:cubicBezTo>
                  <a:pt x="390438" y="250959"/>
                  <a:pt x="385037" y="247054"/>
                  <a:pt x="378981" y="244469"/>
                </a:cubicBezTo>
                <a:cubicBezTo>
                  <a:pt x="371932" y="241502"/>
                  <a:pt x="364339" y="240047"/>
                  <a:pt x="356692" y="240201"/>
                </a:cubicBezTo>
                <a:cubicBezTo>
                  <a:pt x="341757" y="240145"/>
                  <a:pt x="327019" y="243614"/>
                  <a:pt x="313677" y="250327"/>
                </a:cubicBezTo>
                <a:cubicBezTo>
                  <a:pt x="299647" y="257446"/>
                  <a:pt x="286752" y="266610"/>
                  <a:pt x="275415" y="277520"/>
                </a:cubicBezTo>
                <a:lnTo>
                  <a:pt x="275415" y="228181"/>
                </a:lnTo>
                <a:cubicBezTo>
                  <a:pt x="286370" y="217977"/>
                  <a:pt x="299508" y="210405"/>
                  <a:pt x="313830" y="206045"/>
                </a:cubicBezTo>
                <a:cubicBezTo>
                  <a:pt x="329284" y="201462"/>
                  <a:pt x="345336" y="199214"/>
                  <a:pt x="361455" y="199377"/>
                </a:cubicBezTo>
                <a:cubicBezTo>
                  <a:pt x="374325" y="199288"/>
                  <a:pt x="387129" y="201217"/>
                  <a:pt x="399402" y="205092"/>
                </a:cubicBezTo>
                <a:cubicBezTo>
                  <a:pt x="410695" y="208606"/>
                  <a:pt x="421215" y="214241"/>
                  <a:pt x="430397" y="221694"/>
                </a:cubicBezTo>
                <a:cubicBezTo>
                  <a:pt x="439324" y="229062"/>
                  <a:pt x="446463" y="238360"/>
                  <a:pt x="451275" y="248888"/>
                </a:cubicBezTo>
                <a:cubicBezTo>
                  <a:pt x="456514" y="260560"/>
                  <a:pt x="459115" y="273244"/>
                  <a:pt x="458895" y="286036"/>
                </a:cubicBezTo>
                <a:cubicBezTo>
                  <a:pt x="459007" y="297540"/>
                  <a:pt x="457672" y="309012"/>
                  <a:pt x="454924" y="320183"/>
                </a:cubicBezTo>
                <a:cubicBezTo>
                  <a:pt x="452230" y="330671"/>
                  <a:pt x="447828" y="340644"/>
                  <a:pt x="441893" y="349701"/>
                </a:cubicBezTo>
                <a:cubicBezTo>
                  <a:pt x="435278" y="359673"/>
                  <a:pt x="427359" y="368716"/>
                  <a:pt x="418348" y="376590"/>
                </a:cubicBezTo>
                <a:cubicBezTo>
                  <a:pt x="407255" y="386264"/>
                  <a:pt x="395409" y="395038"/>
                  <a:pt x="382924" y="402831"/>
                </a:cubicBezTo>
                <a:cubicBezTo>
                  <a:pt x="371532" y="410006"/>
                  <a:pt x="361410" y="416649"/>
                  <a:pt x="352558" y="422758"/>
                </a:cubicBezTo>
                <a:cubicBezTo>
                  <a:pt x="344540" y="428200"/>
                  <a:pt x="336975" y="434281"/>
                  <a:pt x="329936" y="440941"/>
                </a:cubicBezTo>
                <a:cubicBezTo>
                  <a:pt x="324212" y="446306"/>
                  <a:pt x="319456" y="452619"/>
                  <a:pt x="315878" y="459600"/>
                </a:cubicBezTo>
                <a:cubicBezTo>
                  <a:pt x="312659" y="466254"/>
                  <a:pt x="311029" y="473564"/>
                  <a:pt x="311115" y="480955"/>
                </a:cubicBezTo>
                <a:lnTo>
                  <a:pt x="465134" y="480955"/>
                </a:lnTo>
                <a:close/>
              </a:path>
            </a:pathLst>
          </a:custGeom>
          <a:solidFill>
            <a:srgbClr val="FFCE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B3609-3589-3FA2-4E85-9D58D64E4D1C}"/>
              </a:ext>
            </a:extLst>
          </p:cNvPr>
          <p:cNvSpPr txBox="1"/>
          <p:nvPr/>
        </p:nvSpPr>
        <p:spPr>
          <a:xfrm>
            <a:off x="3169058" y="2769411"/>
            <a:ext cx="2235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B1"/>
                </a:solidFill>
                <a:latin typeface="Museo Sans 300" panose="02000000000000000000" pitchFamily="50" charset="0"/>
              </a:rPr>
              <a:t>Stress less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CD34C5-6E2E-F367-B073-79C46937034B}"/>
              </a:ext>
            </a:extLst>
          </p:cNvPr>
          <p:cNvSpPr txBox="1"/>
          <p:nvPr/>
        </p:nvSpPr>
        <p:spPr>
          <a:xfrm>
            <a:off x="3126192" y="3256455"/>
            <a:ext cx="2485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80B1"/>
                </a:solidFill>
                <a:latin typeface="Museo Sans 700" panose="02000000000000000000" pitchFamily="50" charset="0"/>
              </a:rPr>
              <a:t>Move more</a:t>
            </a:r>
          </a:p>
        </p:txBody>
      </p:sp>
      <p:pic>
        <p:nvPicPr>
          <p:cNvPr id="15" name="Graphic 14" descr="Badge 3 with solid fill">
            <a:extLst>
              <a:ext uri="{FF2B5EF4-FFF2-40B4-BE49-F238E27FC236}">
                <a16:creationId xmlns:a16="http://schemas.microsoft.com/office/drawing/2014/main" id="{1CBE9A8E-1333-0AF2-BFE0-571218A63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07041" y="3357548"/>
            <a:ext cx="256052" cy="256052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FDFC42E6-98D5-3037-88B0-6A1EA5139060}"/>
              </a:ext>
            </a:extLst>
          </p:cNvPr>
          <p:cNvSpPr txBox="1"/>
          <p:nvPr/>
        </p:nvSpPr>
        <p:spPr>
          <a:xfrm>
            <a:off x="408760" y="3924478"/>
            <a:ext cx="2140283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477D"/>
                </a:solidFill>
                <a:latin typeface="Museo Sans 500"/>
                <a:cs typeface="Museo Sans 500"/>
              </a:rPr>
              <a:t>Consider</a:t>
            </a:r>
            <a:r>
              <a:rPr sz="2400" spc="-40" dirty="0">
                <a:solidFill>
                  <a:srgbClr val="00477D"/>
                </a:solidFill>
                <a:latin typeface="Museo Sans 500"/>
                <a:cs typeface="Museo Sans 500"/>
              </a:rPr>
              <a:t> </a:t>
            </a:r>
            <a:r>
              <a:rPr sz="2400" spc="-5" dirty="0">
                <a:solidFill>
                  <a:srgbClr val="00477D"/>
                </a:solidFill>
                <a:latin typeface="Museo Sans 500"/>
                <a:cs typeface="Museo Sans 500"/>
              </a:rPr>
              <a:t>This:</a:t>
            </a:r>
            <a:r>
              <a:rPr lang="en-US" sz="2400" spc="-5" dirty="0">
                <a:solidFill>
                  <a:srgbClr val="00477D"/>
                </a:solidFill>
                <a:latin typeface="Museo Sans 500"/>
                <a:cs typeface="Museo Sans 500"/>
              </a:rPr>
              <a:t> </a:t>
            </a:r>
            <a:endParaRPr sz="2400" dirty="0">
              <a:latin typeface="Museo Sans 500"/>
              <a:cs typeface="Museo Sans 500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:a16="http://schemas.microsoft.com/office/drawing/2014/main" id="{DD6A66FA-F54A-7B17-364D-0C66A3C86BC8}"/>
              </a:ext>
            </a:extLst>
          </p:cNvPr>
          <p:cNvSpPr txBox="1"/>
          <p:nvPr/>
        </p:nvSpPr>
        <p:spPr>
          <a:xfrm>
            <a:off x="413360" y="5035402"/>
            <a:ext cx="154007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5" dirty="0">
                <a:solidFill>
                  <a:srgbClr val="00477D"/>
                </a:solidFill>
                <a:latin typeface="Museo Sans 500"/>
                <a:cs typeface="Museo Sans 500"/>
              </a:rPr>
              <a:t>Try</a:t>
            </a:r>
            <a:r>
              <a:rPr sz="2400" spc="-90" dirty="0">
                <a:solidFill>
                  <a:srgbClr val="00477D"/>
                </a:solidFill>
                <a:latin typeface="Museo Sans 500"/>
                <a:cs typeface="Museo Sans 500"/>
              </a:rPr>
              <a:t> </a:t>
            </a:r>
            <a:r>
              <a:rPr sz="2400" spc="-5" dirty="0">
                <a:solidFill>
                  <a:srgbClr val="00477D"/>
                </a:solidFill>
                <a:latin typeface="Museo Sans 500"/>
                <a:cs typeface="Museo Sans 500"/>
              </a:rPr>
              <a:t>This:</a:t>
            </a:r>
            <a:endParaRPr sz="2400" dirty="0">
              <a:latin typeface="Museo Sans 500"/>
              <a:cs typeface="Museo Sans 50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D63FB1-1573-8A4D-E0EB-595A6FDCA933}"/>
              </a:ext>
            </a:extLst>
          </p:cNvPr>
          <p:cNvSpPr txBox="1"/>
          <p:nvPr/>
        </p:nvSpPr>
        <p:spPr>
          <a:xfrm>
            <a:off x="2455946" y="3948140"/>
            <a:ext cx="48292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0080B1"/>
                </a:solidFill>
                <a:latin typeface="Museo Sans 300" panose="02000000000000000000" pitchFamily="50" charset="0"/>
              </a:rPr>
              <a:t>Even small bursts of movement—like walking or stretching—help your heart stay strong and healthy.</a:t>
            </a:r>
            <a:endParaRPr lang="en-US" dirty="0">
              <a:solidFill>
                <a:srgbClr val="0080B1"/>
              </a:solidFill>
              <a:latin typeface="Museo Sans 300" panose="02000000000000000000" pitchFamily="50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46F53E-90B5-BC94-4BAE-DD3DC4A54542}"/>
              </a:ext>
            </a:extLst>
          </p:cNvPr>
          <p:cNvSpPr txBox="1"/>
          <p:nvPr/>
        </p:nvSpPr>
        <p:spPr>
          <a:xfrm>
            <a:off x="1635865" y="5060828"/>
            <a:ext cx="548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0080B1"/>
                </a:solidFill>
                <a:latin typeface="Museo Sans 300" panose="02000000000000000000" pitchFamily="50" charset="0"/>
              </a:rPr>
              <a:t>Take the stairs, fit in short walks, or stretch during breaks. Every step supports your heart!</a:t>
            </a:r>
            <a:endParaRPr lang="en-US" dirty="0">
              <a:solidFill>
                <a:srgbClr val="0080B1"/>
              </a:solidFill>
              <a:latin typeface="Museo Sans 300" panose="02000000000000000000" pitchFamily="50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008497-547F-7DF9-7052-8C79D5DFD57A}"/>
              </a:ext>
            </a:extLst>
          </p:cNvPr>
          <p:cNvCxnSpPr/>
          <p:nvPr/>
        </p:nvCxnSpPr>
        <p:spPr>
          <a:xfrm>
            <a:off x="494950" y="964734"/>
            <a:ext cx="3061982" cy="0"/>
          </a:xfrm>
          <a:prstGeom prst="line">
            <a:avLst/>
          </a:prstGeom>
          <a:ln w="38100">
            <a:solidFill>
              <a:srgbClr val="FFCE0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F1380A4E-2507-102F-99F2-5A50FC1D51B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039" r="24039"/>
          <a:stretch/>
        </p:blipFill>
        <p:spPr>
          <a:xfrm>
            <a:off x="7432675" y="0"/>
            <a:ext cx="4751388" cy="6099175"/>
          </a:xfrm>
        </p:spPr>
      </p:pic>
    </p:spTree>
    <p:extLst>
      <p:ext uri="{BB962C8B-B14F-4D97-AF65-F5344CB8AC3E}">
        <p14:creationId xmlns:p14="http://schemas.microsoft.com/office/powerpoint/2010/main" val="1659854742"/>
      </p:ext>
    </p:extLst>
  </p:cSld>
  <p:clrMapOvr>
    <a:masterClrMapping/>
  </p:clrMapOvr>
</p:sld>
</file>

<file path=ppt/theme/theme1.xml><?xml version="1.0" encoding="utf-8"?>
<a:theme xmlns:a="http://schemas.openxmlformats.org/drawingml/2006/main" name="Graph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74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Courier New</vt:lpstr>
      <vt:lpstr>Museo Sans 100</vt:lpstr>
      <vt:lpstr>Museo Sans 300</vt:lpstr>
      <vt:lpstr>Museo Sans 500</vt:lpstr>
      <vt:lpstr>Museo Sans 700</vt:lpstr>
      <vt:lpstr>System Font Regular</vt:lpstr>
      <vt:lpstr>Wingdings</vt:lpstr>
      <vt:lpstr>Graphic</vt:lpstr>
      <vt:lpstr>Self-Care | Made Simple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Subler</dc:creator>
  <cp:lastModifiedBy>Kasper, Colleen</cp:lastModifiedBy>
  <cp:revision>53</cp:revision>
  <dcterms:created xsi:type="dcterms:W3CDTF">2023-07-06T18:42:44Z</dcterms:created>
  <dcterms:modified xsi:type="dcterms:W3CDTF">2025-12-19T13:47:50Z</dcterms:modified>
</cp:coreProperties>
</file>