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sldIdLst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97"/>
    <p:restoredTop sz="94694"/>
  </p:normalViewPr>
  <p:slideViewPr>
    <p:cSldViewPr snapToGrid="0">
      <p:cViewPr varScale="1">
        <p:scale>
          <a:sx n="117" d="100"/>
          <a:sy n="117" d="100"/>
        </p:scale>
        <p:origin x="10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E1D0-900B-BF46-A699-C37088AD7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4352" y="1965953"/>
            <a:ext cx="6163295" cy="1677536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2074E-878A-4279-5683-BD014F176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3477" y="3879960"/>
            <a:ext cx="5251938" cy="49876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1910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FDFAA-2D09-77CF-7ED7-D600792A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760" y="365125"/>
            <a:ext cx="9887712" cy="941161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9020445-13FD-929C-2CBD-77C636DCF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93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517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FF45A-C04A-E5BC-4E9C-30C1C954D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9EB23-196A-D13B-B8B3-B8B7F9410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2CC61-2DEE-3C53-6B4D-2DC3F9D3F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7001D-1DD7-B94E-8A8E-77A4590ACA0B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BD021-F8F7-983D-085F-3924E3DD9D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383EE-ABF0-DE0F-B0DE-335FDE810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9ADCC-2843-4146-B258-7CCAC1FFF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5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981F3-3D14-A2F8-F2E5-0B2FAC839F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DA010-65BD-2DFE-CFD8-B1FA617012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9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00799-8D37-D608-67E7-EAA196E0D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2A257-CE8F-196B-4103-11C9C16DA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02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9DA67E5DB04345AE92936A7C1FC95D" ma:contentTypeVersion="20" ma:contentTypeDescription="Create a new document." ma:contentTypeScope="" ma:versionID="b9481a0b3e6c73b6d356e0f742b9dbdb">
  <xsd:schema xmlns:xsd="http://www.w3.org/2001/XMLSchema" xmlns:xs="http://www.w3.org/2001/XMLSchema" xmlns:p="http://schemas.microsoft.com/office/2006/metadata/properties" xmlns:ns1="http://schemas.microsoft.com/sharepoint/v3" xmlns:ns2="d2bf0e0c-3d5c-4d4c-9f68-0e53574581be" xmlns:ns3="a9ad7dbe-b4d2-4d8d-8c65-81f402226c4f" targetNamespace="http://schemas.microsoft.com/office/2006/metadata/properties" ma:root="true" ma:fieldsID="9d66f370a6c7f913d98789f809a4d425" ns1:_="" ns2:_="" ns3:_="">
    <xsd:import namespace="http://schemas.microsoft.com/sharepoint/v3"/>
    <xsd:import namespace="d2bf0e0c-3d5c-4d4c-9f68-0e53574581be"/>
    <xsd:import namespace="a9ad7dbe-b4d2-4d8d-8c65-81f402226c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f0e0c-3d5c-4d4c-9f68-0e53574581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69fa22c-ca71-413e-97dc-f9b9170a47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d7dbe-b4d2-4d8d-8c65-81f402226c4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f39aa93a-7df6-454b-bb3f-94cf2bf617d1}" ma:internalName="TaxCatchAll" ma:showField="CatchAllData" ma:web="a9ad7dbe-b4d2-4d8d-8c65-81f402226c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824230-C30C-4936-8BED-47AC6B6F8B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F546D9-7D1D-4882-A4A1-C155E54346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2bf0e0c-3d5c-4d4c-9f68-0e53574581be"/>
    <ds:schemaRef ds:uri="a9ad7dbe-b4d2-4d8d-8c65-81f402226c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Murphy, Jessica</dc:creator>
  <cp:lastModifiedBy>Murphy, Jessica</cp:lastModifiedBy>
  <cp:revision>12</cp:revision>
  <dcterms:created xsi:type="dcterms:W3CDTF">2024-03-13T22:14:54Z</dcterms:created>
  <dcterms:modified xsi:type="dcterms:W3CDTF">2024-08-16T17:17:28Z</dcterms:modified>
</cp:coreProperties>
</file>