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9" r:id="rId2"/>
    <p:sldId id="260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066"/>
    <p:restoredTop sz="94694"/>
  </p:normalViewPr>
  <p:slideViewPr>
    <p:cSldViewPr snapToGrid="0">
      <p:cViewPr varScale="1">
        <p:scale>
          <a:sx n="117" d="100"/>
          <a:sy n="117" d="100"/>
        </p:scale>
        <p:origin x="1096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EAE1D0-900B-BF46-A699-C37088AD780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14352" y="1965953"/>
            <a:ext cx="6163295" cy="1677536"/>
          </a:xfrm>
        </p:spPr>
        <p:txBody>
          <a:bodyPr anchor="b">
            <a:normAutofit/>
          </a:bodyPr>
          <a:lstStyle>
            <a:lvl1pPr algn="ctr">
              <a:defRPr sz="5400" b="1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C22074E-878A-4279-5683-BD014F176C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493477" y="3879960"/>
            <a:ext cx="5251938" cy="498765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8191058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1FDFAA-2D09-77CF-7ED7-D600792A01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89760" y="365125"/>
            <a:ext cx="9887712" cy="941161"/>
          </a:xfrm>
        </p:spPr>
        <p:txBody>
          <a:bodyPr/>
          <a:lstStyle>
            <a:lvl1pPr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29020445-13FD-929C-2CBD-77C636DCF3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0062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751765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4CFF45A-C04A-E5BC-4E9C-30C1C954DF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539EB23-196A-D13B-B8B3-B8B7F9410B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12CC61-2DEE-3C53-6B4D-2DC3F9D3F7E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37001D-1DD7-B94E-8A8E-77A4590ACA0B}" type="datetimeFigureOut">
              <a:rPr lang="en-US" smtClean="0"/>
              <a:t>3/22/24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9BD021-F8F7-983D-085F-3924E3DD9D5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7383EE-ABF0-DE0F-B0DE-335FDE81026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09ADCC-2843-4146-B258-7CCAC1FFFA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93506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D981F3-3D14-A2F8-F2E5-0B2FAC839F7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FBDA010-65BD-2DFE-CFD8-B1FA6170125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61908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4BFE57-E0C5-E984-9EB6-52CF0AFAFC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245E82-7200-7C0F-8AA5-AA9AD0916C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8012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</TotalTime>
  <Words>0</Words>
  <Application>Microsoft Macintosh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Murphy, Jessica</dc:creator>
  <cp:lastModifiedBy>Murphy, Jessica</cp:lastModifiedBy>
  <cp:revision>9</cp:revision>
  <dcterms:created xsi:type="dcterms:W3CDTF">2024-03-13T22:14:54Z</dcterms:created>
  <dcterms:modified xsi:type="dcterms:W3CDTF">2024-03-22T14:47:50Z</dcterms:modified>
</cp:coreProperties>
</file>