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/>
    <p:restoredTop sz="94694"/>
  </p:normalViewPr>
  <p:slideViewPr>
    <p:cSldViewPr snapToGrid="0">
      <p:cViewPr varScale="1">
        <p:scale>
          <a:sx n="117" d="100"/>
          <a:sy n="117" d="100"/>
        </p:scale>
        <p:origin x="9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E1D0-900B-BF46-A699-C37088AD7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9521" y="1984287"/>
            <a:ext cx="6163295" cy="1677536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2074E-878A-4279-5683-BD014F176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9522" y="3811820"/>
            <a:ext cx="6163294" cy="4987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91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DFAA-2D09-77CF-7ED7-D600792A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0" y="365125"/>
            <a:ext cx="9887712" cy="9411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E690AD-D7B2-FB0F-557D-E95041D13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2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17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FF45A-C04A-E5BC-4E9C-30C1C954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9EB23-196A-D13B-B8B3-B8B7F9410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CC61-2DEE-3C53-6B4D-2DC3F9D3F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001D-1DD7-B94E-8A8E-77A4590ACA0B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BD021-F8F7-983D-085F-3924E3DD9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83EE-ABF0-DE0F-B0DE-335FDE810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ADCC-2843-4146-B258-7CCAC1FFF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81F3-3D14-A2F8-F2E5-0B2FAC839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DA010-65BD-2DFE-CFD8-B1FA61701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9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A9A3-903C-B9C0-63AB-3FAABD180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1ADC-7D14-BA78-BDEF-E1096AD5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10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DA67E5DB04345AE92936A7C1FC95D" ma:contentTypeVersion="20" ma:contentTypeDescription="Create a new document." ma:contentTypeScope="" ma:versionID="b9481a0b3e6c73b6d356e0f742b9dbdb">
  <xsd:schema xmlns:xsd="http://www.w3.org/2001/XMLSchema" xmlns:xs="http://www.w3.org/2001/XMLSchema" xmlns:p="http://schemas.microsoft.com/office/2006/metadata/properties" xmlns:ns1="http://schemas.microsoft.com/sharepoint/v3" xmlns:ns2="d2bf0e0c-3d5c-4d4c-9f68-0e53574581be" xmlns:ns3="a9ad7dbe-b4d2-4d8d-8c65-81f402226c4f" targetNamespace="http://schemas.microsoft.com/office/2006/metadata/properties" ma:root="true" ma:fieldsID="9d66f370a6c7f913d98789f809a4d425" ns1:_="" ns2:_="" ns3:_="">
    <xsd:import namespace="http://schemas.microsoft.com/sharepoint/v3"/>
    <xsd:import namespace="d2bf0e0c-3d5c-4d4c-9f68-0e53574581be"/>
    <xsd:import namespace="a9ad7dbe-b4d2-4d8d-8c65-81f402226c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f0e0c-3d5c-4d4c-9f68-0e5357458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69fa22c-ca71-413e-97dc-f9b9170a47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d7dbe-b4d2-4d8d-8c65-81f402226c4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39aa93a-7df6-454b-bb3f-94cf2bf617d1}" ma:internalName="TaxCatchAll" ma:showField="CatchAllData" ma:web="a9ad7dbe-b4d2-4d8d-8c65-81f402226c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1EBC0C-44EF-450E-A0FA-1EAE7278A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bf0e0c-3d5c-4d4c-9f68-0e53574581be"/>
    <ds:schemaRef ds:uri="a9ad7dbe-b4d2-4d8d-8c65-81f402226c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1B81F2-E5E8-43BC-80F1-1868D63EFC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Jessica</dc:creator>
  <cp:lastModifiedBy>Murphy, Jessica</cp:lastModifiedBy>
  <cp:revision>10</cp:revision>
  <dcterms:created xsi:type="dcterms:W3CDTF">2024-03-13T22:14:54Z</dcterms:created>
  <dcterms:modified xsi:type="dcterms:W3CDTF">2024-08-16T17:17:18Z</dcterms:modified>
</cp:coreProperties>
</file>