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94"/>
  </p:normalViewPr>
  <p:slideViewPr>
    <p:cSldViewPr snapToGrid="0">
      <p:cViewPr varScale="1">
        <p:scale>
          <a:sx n="117" d="100"/>
          <a:sy n="11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1984287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3811820"/>
            <a:ext cx="6163294" cy="4987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365125"/>
            <a:ext cx="9887712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E690AD-D7B2-FB0F-557D-E95041D1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D6ED-A6C3-975F-18B7-B74B602B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87B0-0C24-046C-C2C1-367449CF5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8</cp:revision>
  <dcterms:created xsi:type="dcterms:W3CDTF">2024-03-13T22:14:54Z</dcterms:created>
  <dcterms:modified xsi:type="dcterms:W3CDTF">2024-03-22T14:47:23Z</dcterms:modified>
</cp:coreProperties>
</file>