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94"/>
  </p:normalViewPr>
  <p:slideViewPr>
    <p:cSldViewPr snapToGrid="0">
      <p:cViewPr varScale="1">
        <p:scale>
          <a:sx n="117" d="100"/>
          <a:sy n="11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2398815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4275116"/>
            <a:ext cx="6163294" cy="4987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79D4-5921-7590-F6BC-BAAAA48D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C2E8-B6F5-6AD5-D081-2F1ACA9B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68B7-5DC2-6F30-FCAF-2FE0778FD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6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8</cp:revision>
  <dcterms:created xsi:type="dcterms:W3CDTF">2024-03-13T22:14:54Z</dcterms:created>
  <dcterms:modified xsi:type="dcterms:W3CDTF">2024-03-22T14:47:00Z</dcterms:modified>
</cp:coreProperties>
</file>