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/>
    <p:restoredTop sz="94684"/>
  </p:normalViewPr>
  <p:slideViewPr>
    <p:cSldViewPr snapToGrid="0">
      <p:cViewPr varScale="1">
        <p:scale>
          <a:sx n="126" d="100"/>
          <a:sy n="126" d="100"/>
        </p:scale>
        <p:origin x="2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AE1D0-900B-BF46-A699-C37088AD7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9521" y="2398815"/>
            <a:ext cx="6163295" cy="1677536"/>
          </a:xfrm>
        </p:spPr>
        <p:txBody>
          <a:bodyPr anchor="b">
            <a:normAutofit/>
          </a:bodyPr>
          <a:lstStyle>
            <a:lvl1pPr algn="l"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2074E-878A-4279-5683-BD014F176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9522" y="4275116"/>
            <a:ext cx="6163294" cy="498765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1910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FDFAA-2D09-77CF-7ED7-D600792A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89BB0FF-4CA7-D911-9A3B-3A9DF6D6E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06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517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CFF45A-C04A-E5BC-4E9C-30C1C954D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9EB23-196A-D13B-B8B3-B8B7F9410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2CC61-2DEE-3C53-6B4D-2DC3F9D3F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7001D-1DD7-B94E-8A8E-77A4590ACA0B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BD021-F8F7-983D-085F-3924E3DD9D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383EE-ABF0-DE0F-B0DE-335FDE810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9ADCC-2843-4146-B258-7CCAC1FFF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5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8B422-6ADC-8752-7EE1-38C23547A9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185F4D-0CCE-59BE-9776-92721222F1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47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FDFA-3583-2E00-3AA1-DF30F085C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50092-8630-1D5C-893D-41F39E3D5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47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Murphy, Jessica</dc:creator>
  <cp:lastModifiedBy>Murphy, Jessica</cp:lastModifiedBy>
  <cp:revision>3</cp:revision>
  <dcterms:created xsi:type="dcterms:W3CDTF">2024-03-13T22:14:54Z</dcterms:created>
  <dcterms:modified xsi:type="dcterms:W3CDTF">2024-03-22T14:47:37Z</dcterms:modified>
</cp:coreProperties>
</file>