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14"/>
    <p:restoredTop sz="94675"/>
  </p:normalViewPr>
  <p:slideViewPr>
    <p:cSldViewPr snapToGrid="0">
      <p:cViewPr varScale="1">
        <p:scale>
          <a:sx n="114" d="100"/>
          <a:sy n="114" d="100"/>
        </p:scale>
        <p:origin x="2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AE1D0-900B-BF46-A699-C37088AD7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9521" y="1984287"/>
            <a:ext cx="6163295" cy="1677536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074E-878A-4279-5683-BD014F176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9522" y="3811820"/>
            <a:ext cx="6163294" cy="49876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A1F2BC-D11E-DE6B-448E-178A401ACE18}"/>
              </a:ext>
            </a:extLst>
          </p:cNvPr>
          <p:cNvSpPr/>
          <p:nvPr userDrawn="1"/>
        </p:nvSpPr>
        <p:spPr>
          <a:xfrm>
            <a:off x="9380484" y="4972646"/>
            <a:ext cx="2632839" cy="1550766"/>
          </a:xfrm>
          <a:prstGeom prst="rect">
            <a:avLst/>
          </a:prstGeom>
          <a:solidFill>
            <a:srgbClr val="1130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DE846-F83E-1102-FC2E-264EE52B98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85891" y="5146067"/>
            <a:ext cx="2632840" cy="11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05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FDFAA-2D09-77CF-7ED7-D600792A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760" y="365125"/>
            <a:ext cx="9887712" cy="9411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D0C772-C751-74E6-0702-FBC26FCC62EF}"/>
              </a:ext>
            </a:extLst>
          </p:cNvPr>
          <p:cNvSpPr/>
          <p:nvPr userDrawn="1"/>
        </p:nvSpPr>
        <p:spPr>
          <a:xfrm>
            <a:off x="9380484" y="4972645"/>
            <a:ext cx="2632839" cy="1774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7FC50-3064-9405-28D9-699B569A0F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85891" y="5146067"/>
            <a:ext cx="2632839" cy="115088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CE690AD-D7B2-FB0F-557D-E95041D13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126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517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CFF45A-C04A-E5BC-4E9C-30C1C954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9EB23-196A-D13B-B8B3-B8B7F9410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2CC61-2DEE-3C53-6B4D-2DC3F9D3F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7001D-1DD7-B94E-8A8E-77A4590ACA0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BD021-F8F7-983D-085F-3924E3DD9D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383EE-ABF0-DE0F-B0DE-335FDE810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9ADCC-2843-4146-B258-7CCAC1FFF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0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81F3-3D14-A2F8-F2E5-0B2FAC839F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DA010-65BD-2DFE-CFD8-B1FA617012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51DE16-FF2E-5F70-0FCC-F302AF72762D}"/>
              </a:ext>
            </a:extLst>
          </p:cNvPr>
          <p:cNvSpPr/>
          <p:nvPr/>
        </p:nvSpPr>
        <p:spPr>
          <a:xfrm>
            <a:off x="9380484" y="4972646"/>
            <a:ext cx="2632839" cy="1550766"/>
          </a:xfrm>
          <a:prstGeom prst="rect">
            <a:avLst/>
          </a:prstGeom>
          <a:solidFill>
            <a:srgbClr val="1130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582D9-263D-CE2E-5E34-F8A19F557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5891" y="5146067"/>
            <a:ext cx="2632840" cy="115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9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A9A3-903C-B9C0-63AB-3FAABD18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D7B5EC-53C5-24B9-C7B7-FAE517F9C13B}"/>
              </a:ext>
            </a:extLst>
          </p:cNvPr>
          <p:cNvSpPr/>
          <p:nvPr/>
        </p:nvSpPr>
        <p:spPr>
          <a:xfrm>
            <a:off x="9380484" y="4972645"/>
            <a:ext cx="2632839" cy="1774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AEF34-AE6A-AC75-F27D-F9419931CB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85891" y="5146067"/>
            <a:ext cx="2632839" cy="11508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51ADC-7D14-BA78-BDEF-E1096AD5C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010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9DA67E5DB04345AE92936A7C1FC95D" ma:contentTypeVersion="20" ma:contentTypeDescription="Create a new document." ma:contentTypeScope="" ma:versionID="b9481a0b3e6c73b6d356e0f742b9dbdb">
  <xsd:schema xmlns:xsd="http://www.w3.org/2001/XMLSchema" xmlns:xs="http://www.w3.org/2001/XMLSchema" xmlns:p="http://schemas.microsoft.com/office/2006/metadata/properties" xmlns:ns1="http://schemas.microsoft.com/sharepoint/v3" xmlns:ns2="d2bf0e0c-3d5c-4d4c-9f68-0e53574581be" xmlns:ns3="a9ad7dbe-b4d2-4d8d-8c65-81f402226c4f" targetNamespace="http://schemas.microsoft.com/office/2006/metadata/properties" ma:root="true" ma:fieldsID="9d66f370a6c7f913d98789f809a4d425" ns1:_="" ns2:_="" ns3:_="">
    <xsd:import namespace="http://schemas.microsoft.com/sharepoint/v3"/>
    <xsd:import namespace="d2bf0e0c-3d5c-4d4c-9f68-0e53574581be"/>
    <xsd:import namespace="a9ad7dbe-b4d2-4d8d-8c65-81f402226c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f0e0c-3d5c-4d4c-9f68-0e53574581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69fa22c-ca71-413e-97dc-f9b9170a47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d7dbe-b4d2-4d8d-8c65-81f402226c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39aa93a-7df6-454b-bb3f-94cf2bf617d1}" ma:internalName="TaxCatchAll" ma:showField="CatchAllData" ma:web="a9ad7dbe-b4d2-4d8d-8c65-81f402226c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1B81F2-E5E8-43BC-80F1-1868D63EFC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1EBC0C-44EF-450E-A0FA-1EAE7278AF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2bf0e0c-3d5c-4d4c-9f68-0e53574581be"/>
    <ds:schemaRef ds:uri="a9ad7dbe-b4d2-4d8d-8c65-81f402226c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Murphy, Jessica</dc:creator>
  <cp:lastModifiedBy>Murphy, Jessica</cp:lastModifiedBy>
  <cp:revision>13</cp:revision>
  <dcterms:created xsi:type="dcterms:W3CDTF">2024-03-13T22:14:54Z</dcterms:created>
  <dcterms:modified xsi:type="dcterms:W3CDTF">2026-10-16T17:50:45Z</dcterms:modified>
</cp:coreProperties>
</file>