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61"/>
    <p:restoredTop sz="94675"/>
  </p:normalViewPr>
  <p:slideViewPr>
    <p:cSldViewPr snapToGrid="0">
      <p:cViewPr varScale="1">
        <p:scale>
          <a:sx n="114" d="100"/>
          <a:sy n="114" d="100"/>
        </p:scale>
        <p:origin x="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E1D0-900B-BF46-A699-C37088AD7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9521" y="2398815"/>
            <a:ext cx="6163295" cy="1677536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074E-878A-4279-5683-BD014F176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9522" y="4275116"/>
            <a:ext cx="6163294" cy="49876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A67F81-A53E-955C-AFF8-89283492EB25}"/>
              </a:ext>
            </a:extLst>
          </p:cNvPr>
          <p:cNvSpPr/>
          <p:nvPr userDrawn="1"/>
        </p:nvSpPr>
        <p:spPr>
          <a:xfrm>
            <a:off x="9380484" y="4972646"/>
            <a:ext cx="2632839" cy="1550766"/>
          </a:xfrm>
          <a:prstGeom prst="rect">
            <a:avLst/>
          </a:prstGeom>
          <a:solidFill>
            <a:srgbClr val="1130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F04281-853C-1B87-C04D-1620FB962E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85891" y="5146067"/>
            <a:ext cx="2632840" cy="11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0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DFAA-2D09-77CF-7ED7-D600792A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57E5E6-F57C-5C76-2115-547355898EEA}"/>
              </a:ext>
            </a:extLst>
          </p:cNvPr>
          <p:cNvSpPr/>
          <p:nvPr userDrawn="1"/>
        </p:nvSpPr>
        <p:spPr>
          <a:xfrm>
            <a:off x="9380484" y="4972645"/>
            <a:ext cx="2632839" cy="1774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F7C72-D86C-7F53-5E8D-AE00B9B944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85891" y="5146067"/>
            <a:ext cx="2632839" cy="11508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479D4-5921-7590-F6BC-BAAAA48D9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024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517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CFF45A-C04A-E5BC-4E9C-30C1C954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9EB23-196A-D13B-B8B3-B8B7F941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2CC61-2DEE-3C53-6B4D-2DC3F9D3F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7001D-1DD7-B94E-8A8E-77A4590ACA0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BD021-F8F7-983D-085F-3924E3DD9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383EE-ABF0-DE0F-B0DE-335FDE810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9ADCC-2843-4146-B258-7CCAC1FFF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81F3-3D14-A2F8-F2E5-0B2FAC839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DA010-65BD-2DFE-CFD8-B1FA617012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9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587F0-CEFF-7388-32F3-E3E82CAD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281B6-8ECC-01F2-5205-A67131B00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32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9DA67E5DB04345AE92936A7C1FC95D" ma:contentTypeVersion="20" ma:contentTypeDescription="Create a new document." ma:contentTypeScope="" ma:versionID="b9481a0b3e6c73b6d356e0f742b9dbdb">
  <xsd:schema xmlns:xsd="http://www.w3.org/2001/XMLSchema" xmlns:xs="http://www.w3.org/2001/XMLSchema" xmlns:p="http://schemas.microsoft.com/office/2006/metadata/properties" xmlns:ns1="http://schemas.microsoft.com/sharepoint/v3" xmlns:ns2="d2bf0e0c-3d5c-4d4c-9f68-0e53574581be" xmlns:ns3="a9ad7dbe-b4d2-4d8d-8c65-81f402226c4f" targetNamespace="http://schemas.microsoft.com/office/2006/metadata/properties" ma:root="true" ma:fieldsID="9d66f370a6c7f913d98789f809a4d425" ns1:_="" ns2:_="" ns3:_="">
    <xsd:import namespace="http://schemas.microsoft.com/sharepoint/v3"/>
    <xsd:import namespace="d2bf0e0c-3d5c-4d4c-9f68-0e53574581be"/>
    <xsd:import namespace="a9ad7dbe-b4d2-4d8d-8c65-81f402226c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f0e0c-3d5c-4d4c-9f68-0e53574581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69fa22c-ca71-413e-97dc-f9b9170a47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d7dbe-b4d2-4d8d-8c65-81f402226c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39aa93a-7df6-454b-bb3f-94cf2bf617d1}" ma:internalName="TaxCatchAll" ma:showField="CatchAllData" ma:web="a9ad7dbe-b4d2-4d8d-8c65-81f402226c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F118A3-6F33-46CD-A5E2-6995BE0FEE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2bf0e0c-3d5c-4d4c-9f68-0e53574581be"/>
    <ds:schemaRef ds:uri="a9ad7dbe-b4d2-4d8d-8c65-81f402226c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769A88-E1EF-4E94-9328-702DA6178E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9963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Murphy, Jessica</dc:creator>
  <cp:lastModifiedBy>Murphy, Jessica</cp:lastModifiedBy>
  <cp:revision>13</cp:revision>
  <dcterms:created xsi:type="dcterms:W3CDTF">2024-03-13T22:14:54Z</dcterms:created>
  <dcterms:modified xsi:type="dcterms:W3CDTF">2026-10-16T17:53:51Z</dcterms:modified>
</cp:coreProperties>
</file>