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58"/>
    <p:restoredTop sz="94675"/>
  </p:normalViewPr>
  <p:slideViewPr>
    <p:cSldViewPr snapToGrid="0">
      <p:cViewPr varScale="1">
        <p:scale>
          <a:sx n="114" d="100"/>
          <a:sy n="114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E1D0-900B-BF46-A699-C37088AD7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9521" y="2398815"/>
            <a:ext cx="6163295" cy="1677536"/>
          </a:xfr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074E-878A-4279-5683-BD014F17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9522" y="4275116"/>
            <a:ext cx="6163294" cy="49876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6D6750-D13C-A0D1-0C01-5B867489B473}"/>
              </a:ext>
            </a:extLst>
          </p:cNvPr>
          <p:cNvSpPr/>
          <p:nvPr userDrawn="1"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B3363-2775-F7FB-F8C6-0AD5D592DA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DFAA-2D09-77CF-7ED7-D600792A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9BB0FF-4CA7-D911-9A3B-3A9DF6D6E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32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7E9BEE-A60C-D1E3-F5BB-1475BB673680}"/>
              </a:ext>
            </a:extLst>
          </p:cNvPr>
          <p:cNvSpPr/>
          <p:nvPr userDrawn="1"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FBF4B-381F-59B9-0A27-C39D89BF06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7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FF45A-C04A-E5BC-4E9C-30C1C954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9EB23-196A-D13B-B8B3-B8B7F941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2CC61-2DEE-3C53-6B4D-2DC3F9D3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7001D-1DD7-B94E-8A8E-77A4590ACA0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D021-F8F7-983D-085F-3924E3DD9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383EE-ABF0-DE0F-B0DE-335FDE810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ADCC-2843-4146-B258-7CCAC1FFF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B422-6ADC-8752-7EE1-38C23547A9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85F4D-0CCE-59BE-9776-92721222F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4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97176-6767-6FD4-0D74-2C22096A8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25234-58BA-07D7-8F79-42DACB471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1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9DA67E5DB04345AE92936A7C1FC95D" ma:contentTypeVersion="20" ma:contentTypeDescription="Create a new document." ma:contentTypeScope="" ma:versionID="b9481a0b3e6c73b6d356e0f742b9dbdb">
  <xsd:schema xmlns:xsd="http://www.w3.org/2001/XMLSchema" xmlns:xs="http://www.w3.org/2001/XMLSchema" xmlns:p="http://schemas.microsoft.com/office/2006/metadata/properties" xmlns:ns1="http://schemas.microsoft.com/sharepoint/v3" xmlns:ns2="d2bf0e0c-3d5c-4d4c-9f68-0e53574581be" xmlns:ns3="a9ad7dbe-b4d2-4d8d-8c65-81f402226c4f" targetNamespace="http://schemas.microsoft.com/office/2006/metadata/properties" ma:root="true" ma:fieldsID="9d66f370a6c7f913d98789f809a4d425" ns1:_="" ns2:_="" ns3:_="">
    <xsd:import namespace="http://schemas.microsoft.com/sharepoint/v3"/>
    <xsd:import namespace="d2bf0e0c-3d5c-4d4c-9f68-0e53574581be"/>
    <xsd:import namespace="a9ad7dbe-b4d2-4d8d-8c65-81f402226c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f0e0c-3d5c-4d4c-9f68-0e53574581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69fa22c-ca71-413e-97dc-f9b9170a47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d7dbe-b4d2-4d8d-8c65-81f402226c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39aa93a-7df6-454b-bb3f-94cf2bf617d1}" ma:internalName="TaxCatchAll" ma:showField="CatchAllData" ma:web="a9ad7dbe-b4d2-4d8d-8c65-81f402226c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7F841A-6704-47EC-A472-96CDE7613A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2bf0e0c-3d5c-4d4c-9f68-0e53574581be"/>
    <ds:schemaRef ds:uri="a9ad7dbe-b4d2-4d8d-8c65-81f402226c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986348-A9D9-49A1-A3D4-77240D4014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Murphy, Jessica</dc:creator>
  <cp:lastModifiedBy>Murphy, Jessica</cp:lastModifiedBy>
  <cp:revision>6</cp:revision>
  <dcterms:created xsi:type="dcterms:W3CDTF">2024-03-13T22:14:54Z</dcterms:created>
  <dcterms:modified xsi:type="dcterms:W3CDTF">2026-10-16T17:52:47Z</dcterms:modified>
</cp:coreProperties>
</file>