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libri" panose="020F0502020204030204" pitchFamily="34" charset="0"/>
      <p:regular r:id="rId6"/>
      <p:bold r:id="rId7"/>
      <p:italic r:id="rId8"/>
      <p:boldItalic r:id="rId9"/>
    </p:embeddedFont>
    <p:embeddedFont>
      <p:font typeface="Canva Sans" panose="020B0503030501040103" pitchFamily="34" charset="0"/>
      <p:regular r:id="rId10"/>
    </p:embeddedFont>
    <p:embeddedFont>
      <p:font typeface="Frutiger LT Pro 45 Light" panose="020B0403030504020204" pitchFamily="34" charset="77"/>
      <p:regular r:id="rId11"/>
      <p:bold r:id="rId12"/>
      <p:italic r:id="rId13"/>
      <p:boldItalic r:id="rId14"/>
    </p:embeddedFont>
    <p:embeddedFont>
      <p:font typeface="Frutiger LT Pro 55 Roman" panose="020B0602020204020204" pitchFamily="34" charset="77"/>
      <p:regular r:id="rId15"/>
      <p:bold r:id="rId16"/>
      <p:italic r:id="rId17"/>
      <p:boldItalic r:id="rId18"/>
    </p:embeddedFont>
    <p:embeddedFont>
      <p:font typeface="Frutiger LT Pro 95 UltraBlack" panose="020B0602020204020204" pitchFamily="34" charset="77"/>
      <p:bold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24" d="100"/>
          <a:sy n="24" d="100"/>
        </p:scale>
        <p:origin x="20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font" Target="fonts/font18.fntdata"/><Relationship Id="rId28" Type="http://schemas.microsoft.com/office/2016/11/relationships/changesInfo" Target="changesInfos/changesInfo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53E0991C-F8DF-E844-B38A-C647CBC16F0A}"/>
    <pc:docChg chg="custSel modSld">
      <pc:chgData name="Murphy, Jessica" userId="dd3467c3-b1fa-402c-9867-4945933fe186" providerId="ADAL" clId="{53E0991C-F8DF-E844-B38A-C647CBC16F0A}" dt="2023-11-17T16:38:06.929" v="12" actId="1076"/>
      <pc:docMkLst>
        <pc:docMk/>
      </pc:docMkLst>
      <pc:sldChg chg="addSp delSp modSp mod">
        <pc:chgData name="Murphy, Jessica" userId="dd3467c3-b1fa-402c-9867-4945933fe186" providerId="ADAL" clId="{53E0991C-F8DF-E844-B38A-C647CBC16F0A}" dt="2023-11-17T16:38:06.929" v="12" actId="1076"/>
        <pc:sldMkLst>
          <pc:docMk/>
          <pc:sldMk cId="1669328823" sldId="257"/>
        </pc:sldMkLst>
        <pc:picChg chg="add del mod">
          <ac:chgData name="Murphy, Jessica" userId="dd3467c3-b1fa-402c-9867-4945933fe186" providerId="ADAL" clId="{53E0991C-F8DF-E844-B38A-C647CBC16F0A}" dt="2023-11-17T16:38:00.544" v="8" actId="478"/>
          <ac:picMkLst>
            <pc:docMk/>
            <pc:sldMk cId="1669328823" sldId="257"/>
            <ac:picMk id="92" creationId="{5B9C5DAC-3230-68BB-6CC4-DAF3724C4DE4}"/>
          </ac:picMkLst>
        </pc:picChg>
        <pc:picChg chg="add mod">
          <ac:chgData name="Murphy, Jessica" userId="dd3467c3-b1fa-402c-9867-4945933fe186" providerId="ADAL" clId="{53E0991C-F8DF-E844-B38A-C647CBC16F0A}" dt="2023-11-17T16:37:21.708" v="1" actId="1076"/>
          <ac:picMkLst>
            <pc:docMk/>
            <pc:sldMk cId="1669328823" sldId="257"/>
            <ac:picMk id="94" creationId="{F53E848F-DE98-7A61-318F-B160B622A6FC}"/>
          </ac:picMkLst>
        </pc:picChg>
        <pc:picChg chg="add del mod">
          <ac:chgData name="Murphy, Jessica" userId="dd3467c3-b1fa-402c-9867-4945933fe186" providerId="ADAL" clId="{53E0991C-F8DF-E844-B38A-C647CBC16F0A}" dt="2023-11-17T16:38:00.022" v="7" actId="478"/>
          <ac:picMkLst>
            <pc:docMk/>
            <pc:sldMk cId="1669328823" sldId="257"/>
            <ac:picMk id="95" creationId="{2C3FE823-1852-2E1F-A3DA-F76BD3D79BD5}"/>
          </ac:picMkLst>
        </pc:picChg>
        <pc:picChg chg="add mod">
          <ac:chgData name="Murphy, Jessica" userId="dd3467c3-b1fa-402c-9867-4945933fe186" providerId="ADAL" clId="{53E0991C-F8DF-E844-B38A-C647CBC16F0A}" dt="2023-11-17T16:37:30.742" v="6" actId="1076"/>
          <ac:picMkLst>
            <pc:docMk/>
            <pc:sldMk cId="1669328823" sldId="257"/>
            <ac:picMk id="96" creationId="{535F9251-0747-FFB2-45C8-8E5B9CB6A7AF}"/>
          </ac:picMkLst>
        </pc:picChg>
        <pc:picChg chg="add mod">
          <ac:chgData name="Murphy, Jessica" userId="dd3467c3-b1fa-402c-9867-4945933fe186" providerId="ADAL" clId="{53E0991C-F8DF-E844-B38A-C647CBC16F0A}" dt="2023-11-17T16:38:04.184" v="10" actId="1076"/>
          <ac:picMkLst>
            <pc:docMk/>
            <pc:sldMk cId="1669328823" sldId="257"/>
            <ac:picMk id="97" creationId="{DF2CEC1D-25C4-E6F0-C0E8-EC412359EEF0}"/>
          </ac:picMkLst>
        </pc:picChg>
        <pc:picChg chg="add mod">
          <ac:chgData name="Murphy, Jessica" userId="dd3467c3-b1fa-402c-9867-4945933fe186" providerId="ADAL" clId="{53E0991C-F8DF-E844-B38A-C647CBC16F0A}" dt="2023-11-17T16:38:06.929" v="12" actId="1076"/>
          <ac:picMkLst>
            <pc:docMk/>
            <pc:sldMk cId="1669328823" sldId="257"/>
            <ac:picMk id="98" creationId="{A9349B86-96A6-98D1-8EA6-49751953F7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2062468"/>
            <a:ext cx="37752376" cy="3521409"/>
            <a:chOff x="0" y="0"/>
            <a:chExt cx="3495590" cy="326056"/>
          </a:xfrm>
        </p:grpSpPr>
        <p:sp>
          <p:nvSpPr>
            <p:cNvPr id="3" name="Freeform 3"/>
            <p:cNvSpPr/>
            <p:nvPr/>
          </p:nvSpPr>
          <p:spPr>
            <a:xfrm>
              <a:off x="0" y="0"/>
              <a:ext cx="3495591" cy="326056"/>
            </a:xfrm>
            <a:custGeom>
              <a:avLst/>
              <a:gdLst/>
              <a:ahLst/>
              <a:cxnLst/>
              <a:rect l="l" t="t" r="r" b="b"/>
              <a:pathLst>
                <a:path w="3495591" h="326056">
                  <a:moveTo>
                    <a:pt x="0" y="0"/>
                  </a:moveTo>
                  <a:lnTo>
                    <a:pt x="3495591" y="0"/>
                  </a:lnTo>
                  <a:lnTo>
                    <a:pt x="3495591" y="326056"/>
                  </a:lnTo>
                  <a:lnTo>
                    <a:pt x="0" y="326056"/>
                  </a:lnTo>
                  <a:close/>
                </a:path>
              </a:pathLst>
            </a:custGeom>
            <a:solidFill>
              <a:srgbClr val="0033A0"/>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E0E6ED"/>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91" name="Picture 2">
            <a:extLst>
              <a:ext uri="{FF2B5EF4-FFF2-40B4-BE49-F238E27FC236}">
                <a16:creationId xmlns:a16="http://schemas.microsoft.com/office/drawing/2014/main" id="{CC62F3ED-5C3D-042C-02DB-04488F96E0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2062468"/>
            <a:ext cx="37752376" cy="3521409"/>
            <a:chOff x="0" y="0"/>
            <a:chExt cx="3495590" cy="326056"/>
          </a:xfrm>
        </p:grpSpPr>
        <p:sp>
          <p:nvSpPr>
            <p:cNvPr id="3" name="Freeform 3"/>
            <p:cNvSpPr/>
            <p:nvPr/>
          </p:nvSpPr>
          <p:spPr>
            <a:xfrm>
              <a:off x="0" y="0"/>
              <a:ext cx="3495591" cy="326056"/>
            </a:xfrm>
            <a:custGeom>
              <a:avLst/>
              <a:gdLst/>
              <a:ahLst/>
              <a:cxnLst/>
              <a:rect l="l" t="t" r="r" b="b"/>
              <a:pathLst>
                <a:path w="3495591" h="326056">
                  <a:moveTo>
                    <a:pt x="0" y="0"/>
                  </a:moveTo>
                  <a:lnTo>
                    <a:pt x="3495591" y="0"/>
                  </a:lnTo>
                  <a:lnTo>
                    <a:pt x="3495591" y="326056"/>
                  </a:lnTo>
                  <a:lnTo>
                    <a:pt x="0" y="326056"/>
                  </a:lnTo>
                  <a:close/>
                </a:path>
              </a:pathLst>
            </a:custGeom>
            <a:solidFill>
              <a:srgbClr val="0033A0"/>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TextBox 5"/>
          <p:cNvSpPr txBox="1"/>
          <p:nvPr/>
        </p:nvSpPr>
        <p:spPr>
          <a:xfrm>
            <a:off x="7453751" y="2518436"/>
            <a:ext cx="28550300"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6" name="Freeform 6"/>
          <p:cNvSpPr/>
          <p:nvPr/>
        </p:nvSpPr>
        <p:spPr>
          <a:xfrm>
            <a:off x="0" y="767607"/>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2"/>
            <a:stretch>
              <a:fillRect/>
            </a:stretch>
          </a:blipFill>
        </p:spPr>
      </p:sp>
      <p:grpSp>
        <p:nvGrpSpPr>
          <p:cNvPr id="7" name="Group 7"/>
          <p:cNvGrpSpPr/>
          <p:nvPr/>
        </p:nvGrpSpPr>
        <p:grpSpPr>
          <a:xfrm>
            <a:off x="29041250" y="8804126"/>
            <a:ext cx="13647947" cy="22286462"/>
            <a:chOff x="0" y="0"/>
            <a:chExt cx="1263699" cy="2063561"/>
          </a:xfrm>
        </p:grpSpPr>
        <p:sp>
          <p:nvSpPr>
            <p:cNvPr id="8" name="Freeform 8"/>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9" name="TextBox 9"/>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0" name="Group 10"/>
          <p:cNvGrpSpPr/>
          <p:nvPr/>
        </p:nvGrpSpPr>
        <p:grpSpPr>
          <a:xfrm>
            <a:off x="28965050" y="8804126"/>
            <a:ext cx="13647947" cy="19554360"/>
            <a:chOff x="0" y="0"/>
            <a:chExt cx="1263699" cy="1810589"/>
          </a:xfrm>
        </p:grpSpPr>
        <p:sp>
          <p:nvSpPr>
            <p:cNvPr id="11" name="Freeform 11"/>
            <p:cNvSpPr/>
            <p:nvPr/>
          </p:nvSpPr>
          <p:spPr>
            <a:xfrm>
              <a:off x="0" y="0"/>
              <a:ext cx="1263699" cy="1810589"/>
            </a:xfrm>
            <a:custGeom>
              <a:avLst/>
              <a:gdLst/>
              <a:ahLst/>
              <a:cxnLst/>
              <a:rect l="l" t="t" r="r" b="b"/>
              <a:pathLst>
                <a:path w="1263699" h="1810589">
                  <a:moveTo>
                    <a:pt x="0" y="0"/>
                  </a:moveTo>
                  <a:lnTo>
                    <a:pt x="1263699" y="0"/>
                  </a:lnTo>
                  <a:lnTo>
                    <a:pt x="1263699" y="1810589"/>
                  </a:lnTo>
                  <a:lnTo>
                    <a:pt x="0" y="1810589"/>
                  </a:lnTo>
                  <a:close/>
                </a:path>
              </a:pathLst>
            </a:custGeom>
            <a:solidFill>
              <a:srgbClr val="FFFFFF"/>
            </a:solidFill>
          </p:spPr>
        </p:sp>
        <p:sp>
          <p:nvSpPr>
            <p:cNvPr id="12" name="TextBox 1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16" name="Group 16"/>
          <p:cNvGrpSpPr/>
          <p:nvPr/>
        </p:nvGrpSpPr>
        <p:grpSpPr>
          <a:xfrm>
            <a:off x="37357389" y="11376964"/>
            <a:ext cx="4085554" cy="4063789"/>
            <a:chOff x="0" y="0"/>
            <a:chExt cx="5447405" cy="5418386"/>
          </a:xfrm>
        </p:grpSpPr>
        <p:grpSp>
          <p:nvGrpSpPr>
            <p:cNvPr id="17" name="Group 17"/>
            <p:cNvGrpSpPr>
              <a:grpSpLocks noChangeAspect="1"/>
            </p:cNvGrpSpPr>
            <p:nvPr/>
          </p:nvGrpSpPr>
          <p:grpSpPr>
            <a:xfrm>
              <a:off x="0" y="0"/>
              <a:ext cx="5447405" cy="5418386"/>
              <a:chOff x="0" y="0"/>
              <a:chExt cx="9271000" cy="9221611"/>
            </a:xfrm>
          </p:grpSpPr>
          <p:sp>
            <p:nvSpPr>
              <p:cNvPr id="18" name="Freeform 18"/>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19" name="Freeform 19"/>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moveTo>
                      <a:pt x="8623300" y="6959600"/>
                    </a:moveTo>
                    <a:cubicBezTo>
                      <a:pt x="8509000" y="6959600"/>
                      <a:pt x="8407400" y="7048500"/>
                      <a:pt x="8407400" y="7175500"/>
                    </a:cubicBezTo>
                    <a:lnTo>
                      <a:pt x="8407400" y="7239000"/>
                    </a:lnTo>
                    <a:cubicBezTo>
                      <a:pt x="8407400" y="7353300"/>
                      <a:pt x="8509000" y="7454900"/>
                      <a:pt x="8623300" y="7454900"/>
                    </a:cubicBezTo>
                    <a:cubicBezTo>
                      <a:pt x="8737600" y="7454900"/>
                      <a:pt x="8839200" y="7353300"/>
                      <a:pt x="8839200" y="7239000"/>
                    </a:cubicBezTo>
                    <a:lnTo>
                      <a:pt x="8839200" y="7175500"/>
                    </a:lnTo>
                    <a:cubicBezTo>
                      <a:pt x="8839200" y="7048500"/>
                      <a:pt x="8737600" y="6959600"/>
                      <a:pt x="8623300" y="6959600"/>
                    </a:cubicBezTo>
                    <a:moveTo>
                      <a:pt x="8407400" y="7924800"/>
                    </a:moveTo>
                    <a:cubicBezTo>
                      <a:pt x="8407400" y="7924800"/>
                      <a:pt x="8394700" y="7912100"/>
                      <a:pt x="8394700" y="7924800"/>
                    </a:cubicBezTo>
                    <a:lnTo>
                      <a:pt x="8242300" y="8280400"/>
                    </a:lnTo>
                    <a:cubicBezTo>
                      <a:pt x="8216900" y="8331200"/>
                      <a:pt x="8166100" y="8369300"/>
                      <a:pt x="8102600" y="8369300"/>
                    </a:cubicBezTo>
                    <a:lnTo>
                      <a:pt x="8039100" y="8369300"/>
                    </a:lnTo>
                    <a:cubicBezTo>
                      <a:pt x="8026400" y="8369300"/>
                      <a:pt x="8013700" y="8369300"/>
                      <a:pt x="8013700" y="8356600"/>
                    </a:cubicBezTo>
                    <a:cubicBezTo>
                      <a:pt x="8001000" y="8343900"/>
                      <a:pt x="8001000" y="8331200"/>
                      <a:pt x="8013700" y="8318500"/>
                    </a:cubicBezTo>
                    <a:lnTo>
                      <a:pt x="8204200" y="7874000"/>
                    </a:lnTo>
                    <a:lnTo>
                      <a:pt x="8267700" y="7696200"/>
                    </a:lnTo>
                    <a:cubicBezTo>
                      <a:pt x="8318500" y="7594600"/>
                      <a:pt x="8420100" y="7518400"/>
                      <a:pt x="8534400" y="7518400"/>
                    </a:cubicBezTo>
                    <a:lnTo>
                      <a:pt x="8712200" y="7518400"/>
                    </a:lnTo>
                    <a:cubicBezTo>
                      <a:pt x="8826500" y="7518400"/>
                      <a:pt x="8928100" y="7594600"/>
                      <a:pt x="8978900" y="7696200"/>
                    </a:cubicBezTo>
                    <a:lnTo>
                      <a:pt x="9042400" y="7874000"/>
                    </a:lnTo>
                    <a:lnTo>
                      <a:pt x="9232900" y="8318500"/>
                    </a:lnTo>
                    <a:cubicBezTo>
                      <a:pt x="9245600" y="8331200"/>
                      <a:pt x="9245600" y="8343900"/>
                      <a:pt x="9232900" y="8356600"/>
                    </a:cubicBezTo>
                    <a:cubicBezTo>
                      <a:pt x="9232900" y="8369300"/>
                      <a:pt x="9220200" y="8369300"/>
                      <a:pt x="9207500" y="8369300"/>
                    </a:cubicBezTo>
                    <a:lnTo>
                      <a:pt x="9144000" y="8369300"/>
                    </a:lnTo>
                    <a:cubicBezTo>
                      <a:pt x="9080500" y="8369300"/>
                      <a:pt x="9029700" y="8331200"/>
                      <a:pt x="9004300" y="8280400"/>
                    </a:cubicBezTo>
                    <a:lnTo>
                      <a:pt x="8851900" y="7924800"/>
                    </a:lnTo>
                    <a:cubicBezTo>
                      <a:pt x="8851900" y="7912100"/>
                      <a:pt x="8839200" y="7924800"/>
                      <a:pt x="8839200" y="7924800"/>
                    </a:cubicBezTo>
                    <a:lnTo>
                      <a:pt x="8902700" y="8369300"/>
                    </a:lnTo>
                    <a:lnTo>
                      <a:pt x="8978900" y="9182100"/>
                    </a:lnTo>
                    <a:cubicBezTo>
                      <a:pt x="8978900" y="9194800"/>
                      <a:pt x="8966200" y="9194800"/>
                      <a:pt x="8966200" y="9207500"/>
                    </a:cubicBezTo>
                    <a:cubicBezTo>
                      <a:pt x="8953500" y="9207500"/>
                      <a:pt x="8953500" y="9220200"/>
                      <a:pt x="8940800" y="9220200"/>
                    </a:cubicBezTo>
                    <a:lnTo>
                      <a:pt x="8890000" y="9220200"/>
                    </a:lnTo>
                    <a:cubicBezTo>
                      <a:pt x="8813800" y="9220200"/>
                      <a:pt x="8750300" y="9169400"/>
                      <a:pt x="8750300" y="9093200"/>
                    </a:cubicBezTo>
                    <a:lnTo>
                      <a:pt x="8636000" y="8407400"/>
                    </a:lnTo>
                    <a:cubicBezTo>
                      <a:pt x="8623300" y="8407400"/>
                      <a:pt x="8623300" y="8407400"/>
                      <a:pt x="8610600" y="8407400"/>
                    </a:cubicBezTo>
                    <a:lnTo>
                      <a:pt x="8496300" y="9093200"/>
                    </a:lnTo>
                    <a:cubicBezTo>
                      <a:pt x="8496300" y="9169400"/>
                      <a:pt x="8432800" y="9220200"/>
                      <a:pt x="8356600" y="9220200"/>
                    </a:cubicBezTo>
                    <a:lnTo>
                      <a:pt x="8305800" y="9220200"/>
                    </a:lnTo>
                    <a:cubicBezTo>
                      <a:pt x="8293100" y="9220200"/>
                      <a:pt x="8293100" y="9207500"/>
                      <a:pt x="8280400" y="9207500"/>
                    </a:cubicBezTo>
                    <a:cubicBezTo>
                      <a:pt x="8280400" y="9194800"/>
                      <a:pt x="8267700" y="9194800"/>
                      <a:pt x="8267700" y="9182100"/>
                    </a:cubicBezTo>
                    <a:lnTo>
                      <a:pt x="8343900" y="8369300"/>
                    </a:lnTo>
                    <a:lnTo>
                      <a:pt x="8407400" y="7924800"/>
                    </a:lnTo>
                  </a:path>
                </a:pathLst>
              </a:custGeom>
              <a:solidFill>
                <a:srgbClr val="FCD612"/>
              </a:solidFill>
            </p:spPr>
          </p:sp>
        </p:grpSp>
      </p:grpSp>
      <p:grpSp>
        <p:nvGrpSpPr>
          <p:cNvPr id="20" name="Group 20"/>
          <p:cNvGrpSpPr/>
          <p:nvPr/>
        </p:nvGrpSpPr>
        <p:grpSpPr>
          <a:xfrm>
            <a:off x="15523180" y="7621030"/>
            <a:ext cx="12959140" cy="23469557"/>
            <a:chOff x="0" y="0"/>
            <a:chExt cx="1199920" cy="2173107"/>
          </a:xfrm>
        </p:grpSpPr>
        <p:sp>
          <p:nvSpPr>
            <p:cNvPr id="21" name="Freeform 21"/>
            <p:cNvSpPr/>
            <p:nvPr/>
          </p:nvSpPr>
          <p:spPr>
            <a:xfrm>
              <a:off x="0" y="0"/>
              <a:ext cx="1199920" cy="2173107"/>
            </a:xfrm>
            <a:custGeom>
              <a:avLst/>
              <a:gdLst/>
              <a:ahLst/>
              <a:cxnLst/>
              <a:rect l="l" t="t" r="r" b="b"/>
              <a:pathLst>
                <a:path w="1199920" h="2173107">
                  <a:moveTo>
                    <a:pt x="19715" y="0"/>
                  </a:moveTo>
                  <a:lnTo>
                    <a:pt x="1180206" y="0"/>
                  </a:lnTo>
                  <a:cubicBezTo>
                    <a:pt x="1191094" y="0"/>
                    <a:pt x="1199920" y="8826"/>
                    <a:pt x="1199920" y="19715"/>
                  </a:cubicBezTo>
                  <a:lnTo>
                    <a:pt x="1199920" y="2153393"/>
                  </a:lnTo>
                  <a:cubicBezTo>
                    <a:pt x="1199920" y="2164281"/>
                    <a:pt x="1191094" y="2173107"/>
                    <a:pt x="1180206" y="2173107"/>
                  </a:cubicBezTo>
                  <a:lnTo>
                    <a:pt x="19715" y="2173107"/>
                  </a:lnTo>
                  <a:cubicBezTo>
                    <a:pt x="8826" y="2173107"/>
                    <a:pt x="0" y="2164281"/>
                    <a:pt x="0" y="2153393"/>
                  </a:cubicBezTo>
                  <a:lnTo>
                    <a:pt x="0" y="19715"/>
                  </a:lnTo>
                  <a:cubicBezTo>
                    <a:pt x="0" y="8826"/>
                    <a:pt x="8826" y="0"/>
                    <a:pt x="19715" y="0"/>
                  </a:cubicBezTo>
                  <a:close/>
                </a:path>
              </a:pathLst>
            </a:custGeom>
            <a:solidFill>
              <a:srgbClr val="FFFFFF"/>
            </a:solidFill>
            <a:ln w="38100" cap="rnd">
              <a:solidFill>
                <a:srgbClr val="E0E6ED"/>
              </a:solidFill>
              <a:prstDash val="solid"/>
              <a:round/>
            </a:ln>
          </p:spPr>
        </p:sp>
        <p:sp>
          <p:nvSpPr>
            <p:cNvPr id="22" name="TextBox 22"/>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26" name="Group 26"/>
          <p:cNvGrpSpPr/>
          <p:nvPr/>
        </p:nvGrpSpPr>
        <p:grpSpPr>
          <a:xfrm>
            <a:off x="16093082" y="16426510"/>
            <a:ext cx="4938389" cy="4237287"/>
            <a:chOff x="0" y="0"/>
            <a:chExt cx="6584519" cy="5649716"/>
          </a:xfrm>
        </p:grpSpPr>
        <p:pic>
          <p:nvPicPr>
            <p:cNvPr id="27" name="Picture 27"/>
            <p:cNvPicPr>
              <a:picLocks noChangeAspect="1"/>
            </p:cNvPicPr>
            <p:nvPr/>
          </p:nvPicPr>
          <p:blipFill>
            <a:blip r:embed="rId3"/>
            <a:srcRect l="11175" r="11175"/>
            <a:stretch>
              <a:fillRect/>
            </a:stretch>
          </p:blipFill>
          <p:spPr>
            <a:xfrm>
              <a:off x="0" y="0"/>
              <a:ext cx="6584519" cy="5649716"/>
            </a:xfrm>
            <a:prstGeom prst="rect">
              <a:avLst/>
            </a:prstGeom>
          </p:spPr>
        </p:pic>
      </p:grpSp>
      <p:grpSp>
        <p:nvGrpSpPr>
          <p:cNvPr id="28" name="Group 28"/>
          <p:cNvGrpSpPr/>
          <p:nvPr/>
        </p:nvGrpSpPr>
        <p:grpSpPr>
          <a:xfrm>
            <a:off x="16093082" y="21019474"/>
            <a:ext cx="2824650" cy="2818540"/>
            <a:chOff x="0" y="0"/>
            <a:chExt cx="3766200" cy="3758053"/>
          </a:xfrm>
        </p:grpSpPr>
        <p:pic>
          <p:nvPicPr>
            <p:cNvPr id="29" name="Picture 29"/>
            <p:cNvPicPr>
              <a:picLocks noChangeAspect="1"/>
            </p:cNvPicPr>
            <p:nvPr/>
          </p:nvPicPr>
          <p:blipFill>
            <a:blip r:embed="rId4"/>
            <a:srcRect l="16552" r="16552"/>
            <a:stretch>
              <a:fillRect/>
            </a:stretch>
          </p:blipFill>
          <p:spPr>
            <a:xfrm>
              <a:off x="0" y="0"/>
              <a:ext cx="3766200" cy="3758053"/>
            </a:xfrm>
            <a:prstGeom prst="rect">
              <a:avLst/>
            </a:prstGeom>
          </p:spPr>
        </p:pic>
      </p:grpSp>
      <p:grpSp>
        <p:nvGrpSpPr>
          <p:cNvPr id="30" name="Group 30"/>
          <p:cNvGrpSpPr/>
          <p:nvPr/>
        </p:nvGrpSpPr>
        <p:grpSpPr>
          <a:xfrm>
            <a:off x="19271099" y="21019474"/>
            <a:ext cx="4937799" cy="2818540"/>
            <a:chOff x="0" y="0"/>
            <a:chExt cx="6583732" cy="3758053"/>
          </a:xfrm>
        </p:grpSpPr>
        <p:pic>
          <p:nvPicPr>
            <p:cNvPr id="31" name="Picture 31"/>
            <p:cNvPicPr>
              <a:picLocks noChangeAspect="1"/>
            </p:cNvPicPr>
            <p:nvPr/>
          </p:nvPicPr>
          <p:blipFill>
            <a:blip r:embed="rId5"/>
            <a:srcRect l="12443" r="12443"/>
            <a:stretch>
              <a:fillRect/>
            </a:stretch>
          </p:blipFill>
          <p:spPr>
            <a:xfrm>
              <a:off x="0" y="0"/>
              <a:ext cx="6583732" cy="3758053"/>
            </a:xfrm>
            <a:prstGeom prst="rect">
              <a:avLst/>
            </a:prstGeom>
          </p:spPr>
        </p:pic>
      </p:grpSp>
      <p:grpSp>
        <p:nvGrpSpPr>
          <p:cNvPr id="32" name="Group 32"/>
          <p:cNvGrpSpPr/>
          <p:nvPr/>
        </p:nvGrpSpPr>
        <p:grpSpPr>
          <a:xfrm>
            <a:off x="16095513" y="24190776"/>
            <a:ext cx="8113384" cy="2839921"/>
            <a:chOff x="0" y="0"/>
            <a:chExt cx="10817846" cy="3786562"/>
          </a:xfrm>
        </p:grpSpPr>
        <p:pic>
          <p:nvPicPr>
            <p:cNvPr id="33" name="Picture 33"/>
            <p:cNvPicPr>
              <a:picLocks noChangeAspect="1"/>
            </p:cNvPicPr>
            <p:nvPr/>
          </p:nvPicPr>
          <p:blipFill>
            <a:blip r:embed="rId6"/>
            <a:srcRect t="23177" b="23177"/>
            <a:stretch>
              <a:fillRect/>
            </a:stretch>
          </p:blipFill>
          <p:spPr>
            <a:xfrm>
              <a:off x="0" y="0"/>
              <a:ext cx="10817846" cy="3786562"/>
            </a:xfrm>
            <a:prstGeom prst="rect">
              <a:avLst/>
            </a:prstGeom>
          </p:spPr>
        </p:pic>
      </p:grpSp>
      <p:grpSp>
        <p:nvGrpSpPr>
          <p:cNvPr id="34" name="Group 34"/>
          <p:cNvGrpSpPr/>
          <p:nvPr/>
        </p:nvGrpSpPr>
        <p:grpSpPr>
          <a:xfrm>
            <a:off x="24564498" y="22366839"/>
            <a:ext cx="3051505" cy="4663859"/>
            <a:chOff x="0" y="0"/>
            <a:chExt cx="4068674" cy="6218478"/>
          </a:xfrm>
        </p:grpSpPr>
        <p:pic>
          <p:nvPicPr>
            <p:cNvPr id="35" name="Picture 35"/>
            <p:cNvPicPr>
              <a:picLocks noChangeAspect="1"/>
            </p:cNvPicPr>
            <p:nvPr/>
          </p:nvPicPr>
          <p:blipFill>
            <a:blip r:embed="rId5"/>
            <a:srcRect l="35973" r="35973"/>
            <a:stretch>
              <a:fillRect/>
            </a:stretch>
          </p:blipFill>
          <p:spPr>
            <a:xfrm>
              <a:off x="0" y="0"/>
              <a:ext cx="4068674" cy="6218478"/>
            </a:xfrm>
            <a:prstGeom prst="rect">
              <a:avLst/>
            </a:prstGeom>
          </p:spPr>
        </p:pic>
      </p:grpSp>
      <p:grpSp>
        <p:nvGrpSpPr>
          <p:cNvPr id="36" name="Group 36"/>
          <p:cNvGrpSpPr/>
          <p:nvPr/>
        </p:nvGrpSpPr>
        <p:grpSpPr>
          <a:xfrm>
            <a:off x="24565088" y="19030893"/>
            <a:ext cx="3050915" cy="3004653"/>
            <a:chOff x="0" y="0"/>
            <a:chExt cx="4067887" cy="4006204"/>
          </a:xfrm>
        </p:grpSpPr>
        <p:pic>
          <p:nvPicPr>
            <p:cNvPr id="37" name="Picture 37"/>
            <p:cNvPicPr>
              <a:picLocks noChangeAspect="1"/>
            </p:cNvPicPr>
            <p:nvPr/>
          </p:nvPicPr>
          <p:blipFill>
            <a:blip r:embed="rId7"/>
            <a:srcRect l="16174" r="16174"/>
            <a:stretch>
              <a:fillRect/>
            </a:stretch>
          </p:blipFill>
          <p:spPr>
            <a:xfrm>
              <a:off x="0" y="0"/>
              <a:ext cx="4067887" cy="4006204"/>
            </a:xfrm>
            <a:prstGeom prst="rect">
              <a:avLst/>
            </a:prstGeom>
          </p:spPr>
        </p:pic>
      </p:grpSp>
      <p:grpSp>
        <p:nvGrpSpPr>
          <p:cNvPr id="38" name="Group 38"/>
          <p:cNvGrpSpPr/>
          <p:nvPr/>
        </p:nvGrpSpPr>
        <p:grpSpPr>
          <a:xfrm>
            <a:off x="24565088" y="16426510"/>
            <a:ext cx="3050915" cy="2274183"/>
            <a:chOff x="0" y="0"/>
            <a:chExt cx="4067887" cy="3032245"/>
          </a:xfrm>
        </p:grpSpPr>
        <p:pic>
          <p:nvPicPr>
            <p:cNvPr id="39" name="Picture 39"/>
            <p:cNvPicPr>
              <a:picLocks noChangeAspect="1"/>
            </p:cNvPicPr>
            <p:nvPr/>
          </p:nvPicPr>
          <p:blipFill>
            <a:blip r:embed="rId8"/>
            <a:srcRect l="6399" r="6399"/>
            <a:stretch>
              <a:fillRect/>
            </a:stretch>
          </p:blipFill>
          <p:spPr>
            <a:xfrm>
              <a:off x="0" y="0"/>
              <a:ext cx="4067887" cy="3032245"/>
            </a:xfrm>
            <a:prstGeom prst="rect">
              <a:avLst/>
            </a:prstGeom>
          </p:spPr>
        </p:pic>
      </p:grpSp>
      <p:grpSp>
        <p:nvGrpSpPr>
          <p:cNvPr id="40" name="Group 40"/>
          <p:cNvGrpSpPr/>
          <p:nvPr/>
        </p:nvGrpSpPr>
        <p:grpSpPr>
          <a:xfrm>
            <a:off x="21384248" y="16426510"/>
            <a:ext cx="2825240" cy="4237287"/>
            <a:chOff x="0" y="0"/>
            <a:chExt cx="3766986" cy="5649716"/>
          </a:xfrm>
        </p:grpSpPr>
        <p:pic>
          <p:nvPicPr>
            <p:cNvPr id="41" name="Picture 41"/>
            <p:cNvPicPr>
              <a:picLocks noChangeAspect="1"/>
            </p:cNvPicPr>
            <p:nvPr/>
          </p:nvPicPr>
          <p:blipFill>
            <a:blip r:embed="rId9"/>
            <a:srcRect l="55" r="55"/>
            <a:stretch>
              <a:fillRect/>
            </a:stretch>
          </p:blipFill>
          <p:spPr>
            <a:xfrm>
              <a:off x="0" y="0"/>
              <a:ext cx="3766986" cy="5649716"/>
            </a:xfrm>
            <a:prstGeom prst="rect">
              <a:avLst/>
            </a:prstGeom>
          </p:spPr>
        </p:pic>
      </p:grpSp>
      <p:grpSp>
        <p:nvGrpSpPr>
          <p:cNvPr id="42" name="Group 42"/>
          <p:cNvGrpSpPr/>
          <p:nvPr/>
        </p:nvGrpSpPr>
        <p:grpSpPr>
          <a:xfrm>
            <a:off x="1184988" y="8804126"/>
            <a:ext cx="13647947" cy="22286462"/>
            <a:chOff x="0" y="0"/>
            <a:chExt cx="1263699" cy="2063561"/>
          </a:xfrm>
        </p:grpSpPr>
        <p:sp>
          <p:nvSpPr>
            <p:cNvPr id="43" name="Freeform 43"/>
            <p:cNvSpPr/>
            <p:nvPr/>
          </p:nvSpPr>
          <p:spPr>
            <a:xfrm>
              <a:off x="0" y="0"/>
              <a:ext cx="1263699" cy="2063561"/>
            </a:xfrm>
            <a:custGeom>
              <a:avLst/>
              <a:gdLst/>
              <a:ahLst/>
              <a:cxnLst/>
              <a:rect l="l" t="t" r="r" b="b"/>
              <a:pathLst>
                <a:path w="1263699" h="2063561">
                  <a:moveTo>
                    <a:pt x="18720" y="0"/>
                  </a:moveTo>
                  <a:lnTo>
                    <a:pt x="1244979" y="0"/>
                  </a:lnTo>
                  <a:cubicBezTo>
                    <a:pt x="1249944" y="0"/>
                    <a:pt x="1254705" y="1972"/>
                    <a:pt x="1258216" y="5483"/>
                  </a:cubicBezTo>
                  <a:cubicBezTo>
                    <a:pt x="1261726" y="8993"/>
                    <a:pt x="1263699" y="13755"/>
                    <a:pt x="1263699" y="18720"/>
                  </a:cubicBezTo>
                  <a:lnTo>
                    <a:pt x="1263699" y="2044842"/>
                  </a:lnTo>
                  <a:cubicBezTo>
                    <a:pt x="1263699" y="2049806"/>
                    <a:pt x="1261726" y="2054568"/>
                    <a:pt x="1258216" y="2058078"/>
                  </a:cubicBezTo>
                  <a:cubicBezTo>
                    <a:pt x="1254705" y="2061589"/>
                    <a:pt x="1249944" y="2063561"/>
                    <a:pt x="1244979" y="2063561"/>
                  </a:cubicBezTo>
                  <a:lnTo>
                    <a:pt x="18720" y="2063561"/>
                  </a:lnTo>
                  <a:cubicBezTo>
                    <a:pt x="13755" y="2063561"/>
                    <a:pt x="8993" y="2061589"/>
                    <a:pt x="5483" y="2058078"/>
                  </a:cubicBezTo>
                  <a:cubicBezTo>
                    <a:pt x="1972" y="2054568"/>
                    <a:pt x="0" y="2049806"/>
                    <a:pt x="0" y="2044842"/>
                  </a:cubicBezTo>
                  <a:lnTo>
                    <a:pt x="0" y="18720"/>
                  </a:lnTo>
                  <a:cubicBezTo>
                    <a:pt x="0" y="13755"/>
                    <a:pt x="1972" y="8993"/>
                    <a:pt x="5483" y="5483"/>
                  </a:cubicBezTo>
                  <a:cubicBezTo>
                    <a:pt x="8993" y="1972"/>
                    <a:pt x="13755" y="0"/>
                    <a:pt x="18720" y="0"/>
                  </a:cubicBezTo>
                  <a:close/>
                </a:path>
              </a:pathLst>
            </a:custGeom>
            <a:solidFill>
              <a:srgbClr val="FFFFFF"/>
            </a:solidFill>
            <a:ln w="38100" cap="rnd">
              <a:solidFill>
                <a:srgbClr val="E0E6ED"/>
              </a:solidFill>
              <a:prstDash val="solid"/>
              <a:round/>
            </a:ln>
          </p:spPr>
        </p:sp>
        <p:sp>
          <p:nvSpPr>
            <p:cNvPr id="44" name="TextBox 44"/>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grpSp>
        <p:nvGrpSpPr>
          <p:cNvPr id="45" name="Group 45"/>
          <p:cNvGrpSpPr/>
          <p:nvPr/>
        </p:nvGrpSpPr>
        <p:grpSpPr>
          <a:xfrm>
            <a:off x="8420159" y="15139299"/>
            <a:ext cx="5881520" cy="5466229"/>
            <a:chOff x="0" y="0"/>
            <a:chExt cx="7842026" cy="7288306"/>
          </a:xfrm>
        </p:grpSpPr>
        <p:sp>
          <p:nvSpPr>
            <p:cNvPr id="46" name="TextBox 46"/>
            <p:cNvSpPr txBox="1"/>
            <p:nvPr/>
          </p:nvSpPr>
          <p:spPr>
            <a:xfrm>
              <a:off x="1043029" y="6916445"/>
              <a:ext cx="8351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1</a:t>
              </a:r>
            </a:p>
          </p:txBody>
        </p:sp>
        <p:sp>
          <p:nvSpPr>
            <p:cNvPr id="47" name="TextBox 47"/>
            <p:cNvSpPr txBox="1"/>
            <p:nvPr/>
          </p:nvSpPr>
          <p:spPr>
            <a:xfrm>
              <a:off x="2458790" y="6916445"/>
              <a:ext cx="839831"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2</a:t>
              </a:r>
            </a:p>
          </p:txBody>
        </p:sp>
        <p:sp>
          <p:nvSpPr>
            <p:cNvPr id="48" name="TextBox 48"/>
            <p:cNvSpPr txBox="1"/>
            <p:nvPr/>
          </p:nvSpPr>
          <p:spPr>
            <a:xfrm>
              <a:off x="3872510" y="6916445"/>
              <a:ext cx="848574"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3</a:t>
              </a:r>
            </a:p>
          </p:txBody>
        </p:sp>
        <p:sp>
          <p:nvSpPr>
            <p:cNvPr id="49" name="TextBox 49"/>
            <p:cNvSpPr txBox="1"/>
            <p:nvPr/>
          </p:nvSpPr>
          <p:spPr>
            <a:xfrm>
              <a:off x="5287105" y="6916445"/>
              <a:ext cx="855568"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4</a:t>
              </a:r>
            </a:p>
          </p:txBody>
        </p:sp>
        <p:sp>
          <p:nvSpPr>
            <p:cNvPr id="50" name="TextBox 50"/>
            <p:cNvSpPr txBox="1"/>
            <p:nvPr/>
          </p:nvSpPr>
          <p:spPr>
            <a:xfrm>
              <a:off x="6707193" y="6916445"/>
              <a:ext cx="851575" cy="371860"/>
            </a:xfrm>
            <a:prstGeom prst="rect">
              <a:avLst/>
            </a:prstGeom>
          </p:spPr>
          <p:txBody>
            <a:bodyPr lIns="0" tIns="0" rIns="0" bIns="0" rtlCol="0" anchor="t">
              <a:spAutoFit/>
            </a:bodyPr>
            <a:lstStyle/>
            <a:p>
              <a:pPr algn="ctr">
                <a:lnSpc>
                  <a:spcPts val="2317"/>
                </a:lnSpc>
              </a:pPr>
              <a:r>
                <a:rPr lang="en-US" sz="1655">
                  <a:solidFill>
                    <a:srgbClr val="000000"/>
                  </a:solidFill>
                  <a:latin typeface="Canva Sans"/>
                </a:rPr>
                <a:t>Item 5</a:t>
              </a:r>
            </a:p>
          </p:txBody>
        </p:sp>
        <p:grpSp>
          <p:nvGrpSpPr>
            <p:cNvPr id="51" name="Group 51"/>
            <p:cNvGrpSpPr>
              <a:grpSpLocks noChangeAspect="1"/>
            </p:cNvGrpSpPr>
            <p:nvPr/>
          </p:nvGrpSpPr>
          <p:grpSpPr>
            <a:xfrm>
              <a:off x="751567" y="166880"/>
              <a:ext cx="7090459" cy="6647538"/>
              <a:chOff x="0" y="0"/>
              <a:chExt cx="21945600" cy="20574721"/>
            </a:xfrm>
          </p:grpSpPr>
          <p:sp>
            <p:nvSpPr>
              <p:cNvPr id="52" name="Freeform 52"/>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3" name="Freeform 53"/>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4" name="Freeform 54"/>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5" name="Freeform 55"/>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6" name="Freeform 56"/>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57" name="Freeform 57"/>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58" name="TextBox 58"/>
            <p:cNvSpPr txBox="1"/>
            <p:nvPr/>
          </p:nvSpPr>
          <p:spPr>
            <a:xfrm>
              <a:off x="74168" y="-38100"/>
              <a:ext cx="537273"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125 </a:t>
              </a:r>
            </a:p>
          </p:txBody>
        </p:sp>
        <p:sp>
          <p:nvSpPr>
            <p:cNvPr id="59" name="TextBox 59"/>
            <p:cNvSpPr txBox="1"/>
            <p:nvPr/>
          </p:nvSpPr>
          <p:spPr>
            <a:xfrm>
              <a:off x="0" y="1291408"/>
              <a:ext cx="61144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100 </a:t>
              </a:r>
            </a:p>
          </p:txBody>
        </p:sp>
        <p:sp>
          <p:nvSpPr>
            <p:cNvPr id="60" name="TextBox 60"/>
            <p:cNvSpPr txBox="1"/>
            <p:nvPr/>
          </p:nvSpPr>
          <p:spPr>
            <a:xfrm>
              <a:off x="238911" y="2620915"/>
              <a:ext cx="372530"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75 </a:t>
              </a:r>
            </a:p>
          </p:txBody>
        </p:sp>
        <p:sp>
          <p:nvSpPr>
            <p:cNvPr id="61" name="TextBox 61"/>
            <p:cNvSpPr txBox="1"/>
            <p:nvPr/>
          </p:nvSpPr>
          <p:spPr>
            <a:xfrm>
              <a:off x="180334" y="3950423"/>
              <a:ext cx="431106"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50 </a:t>
              </a:r>
            </a:p>
          </p:txBody>
        </p:sp>
        <p:sp>
          <p:nvSpPr>
            <p:cNvPr id="62" name="TextBox 62"/>
            <p:cNvSpPr txBox="1"/>
            <p:nvPr/>
          </p:nvSpPr>
          <p:spPr>
            <a:xfrm>
              <a:off x="223320" y="5279931"/>
              <a:ext cx="388121"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25 </a:t>
              </a:r>
            </a:p>
          </p:txBody>
        </p:sp>
        <p:sp>
          <p:nvSpPr>
            <p:cNvPr id="63" name="TextBox 63"/>
            <p:cNvSpPr txBox="1"/>
            <p:nvPr/>
          </p:nvSpPr>
          <p:spPr>
            <a:xfrm>
              <a:off x="345922" y="6609438"/>
              <a:ext cx="265518" cy="371860"/>
            </a:xfrm>
            <a:prstGeom prst="rect">
              <a:avLst/>
            </a:prstGeom>
          </p:spPr>
          <p:txBody>
            <a:bodyPr lIns="0" tIns="0" rIns="0" bIns="0" rtlCol="0" anchor="t">
              <a:spAutoFit/>
            </a:bodyPr>
            <a:lstStyle/>
            <a:p>
              <a:pPr algn="r">
                <a:lnSpc>
                  <a:spcPts val="2317"/>
                </a:lnSpc>
              </a:pPr>
              <a:r>
                <a:rPr lang="en-US" sz="1655">
                  <a:solidFill>
                    <a:srgbClr val="000000"/>
                  </a:solidFill>
                  <a:latin typeface="Canva Sans"/>
                </a:rPr>
                <a:t>0 </a:t>
              </a:r>
            </a:p>
          </p:txBody>
        </p:sp>
        <p:grpSp>
          <p:nvGrpSpPr>
            <p:cNvPr id="64" name="Group 64"/>
            <p:cNvGrpSpPr>
              <a:grpSpLocks noChangeAspect="1"/>
            </p:cNvGrpSpPr>
            <p:nvPr/>
          </p:nvGrpSpPr>
          <p:grpSpPr>
            <a:xfrm>
              <a:off x="1460613" y="220060"/>
              <a:ext cx="5672367" cy="6594358"/>
              <a:chOff x="2194560" y="164598"/>
              <a:chExt cx="17556480" cy="20410123"/>
            </a:xfrm>
          </p:grpSpPr>
          <p:sp>
            <p:nvSpPr>
              <p:cNvPr id="65" name="Freeform 65"/>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66" name="Freeform 66"/>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67" name="Freeform 67"/>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C2340">
                  <a:alpha val="64706"/>
                </a:srgbClr>
              </a:solidFill>
            </p:spPr>
          </p:sp>
        </p:grpSp>
      </p:grpSp>
      <p:grpSp>
        <p:nvGrpSpPr>
          <p:cNvPr id="71" name="Group 71"/>
          <p:cNvGrpSpPr/>
          <p:nvPr/>
        </p:nvGrpSpPr>
        <p:grpSpPr>
          <a:xfrm>
            <a:off x="36551592" y="1198507"/>
            <a:ext cx="5183886" cy="5249331"/>
            <a:chOff x="0" y="0"/>
            <a:chExt cx="802667" cy="812800"/>
          </a:xfrm>
        </p:grpSpPr>
        <p:sp>
          <p:nvSpPr>
            <p:cNvPr id="72" name="Freeform 72"/>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73" name="TextBox 7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74" name="Freeform 74"/>
          <p:cNvSpPr/>
          <p:nvPr/>
        </p:nvSpPr>
        <p:spPr>
          <a:xfrm>
            <a:off x="37113678" y="1786043"/>
            <a:ext cx="4074259" cy="4074259"/>
          </a:xfrm>
          <a:custGeom>
            <a:avLst/>
            <a:gdLst/>
            <a:ahLst/>
            <a:cxnLst/>
            <a:rect l="l" t="t" r="r" b="b"/>
            <a:pathLst>
              <a:path w="4074259" h="4074259">
                <a:moveTo>
                  <a:pt x="0" y="0"/>
                </a:moveTo>
                <a:lnTo>
                  <a:pt x="4074259" y="0"/>
                </a:lnTo>
                <a:lnTo>
                  <a:pt x="4074259" y="4074259"/>
                </a:lnTo>
                <a:lnTo>
                  <a:pt x="0" y="4074259"/>
                </a:lnTo>
                <a:lnTo>
                  <a:pt x="0" y="0"/>
                </a:lnTo>
                <a:close/>
              </a:path>
            </a:pathLst>
          </a:custGeom>
          <a:blipFill>
            <a:blip r:embed="rId10"/>
            <a:stretch>
              <a:fillRect/>
            </a:stretch>
          </a:blipFill>
        </p:spPr>
      </p:sp>
      <p:grpSp>
        <p:nvGrpSpPr>
          <p:cNvPr id="90" name="Group 89">
            <a:extLst>
              <a:ext uri="{FF2B5EF4-FFF2-40B4-BE49-F238E27FC236}">
                <a16:creationId xmlns:a16="http://schemas.microsoft.com/office/drawing/2014/main" id="{B5BF2F97-1A43-3154-E0E3-2950E2E8018B}"/>
              </a:ext>
            </a:extLst>
          </p:cNvPr>
          <p:cNvGrpSpPr/>
          <p:nvPr/>
        </p:nvGrpSpPr>
        <p:grpSpPr>
          <a:xfrm>
            <a:off x="30135103" y="7770392"/>
            <a:ext cx="11307839" cy="1432467"/>
            <a:chOff x="30135103" y="7770392"/>
            <a:chExt cx="11307839" cy="1432467"/>
          </a:xfrm>
        </p:grpSpPr>
        <p:grpSp>
          <p:nvGrpSpPr>
            <p:cNvPr id="13" name="Group 13"/>
            <p:cNvGrpSpPr/>
            <p:nvPr/>
          </p:nvGrpSpPr>
          <p:grpSpPr>
            <a:xfrm>
              <a:off x="30135103" y="7770392"/>
              <a:ext cx="11307839" cy="1432467"/>
              <a:chOff x="0" y="0"/>
              <a:chExt cx="1047022" cy="132636"/>
            </a:xfrm>
          </p:grpSpPr>
          <p:sp>
            <p:nvSpPr>
              <p:cNvPr id="14" name="Freeform 1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15" name="TextBox 1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5" name="TextBox 75"/>
            <p:cNvSpPr txBox="1"/>
            <p:nvPr/>
          </p:nvSpPr>
          <p:spPr>
            <a:xfrm>
              <a:off x="31958103"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grpSp>
        <p:nvGrpSpPr>
          <p:cNvPr id="89" name="Group 88">
            <a:extLst>
              <a:ext uri="{FF2B5EF4-FFF2-40B4-BE49-F238E27FC236}">
                <a16:creationId xmlns:a16="http://schemas.microsoft.com/office/drawing/2014/main" id="{B3BFEC64-B443-3EA1-7421-21915748EAD7}"/>
              </a:ext>
            </a:extLst>
          </p:cNvPr>
          <p:cNvGrpSpPr/>
          <p:nvPr/>
        </p:nvGrpSpPr>
        <p:grpSpPr>
          <a:xfrm>
            <a:off x="16291680" y="6904797"/>
            <a:ext cx="11307839" cy="1432467"/>
            <a:chOff x="16291680" y="6904797"/>
            <a:chExt cx="11307839" cy="1432467"/>
          </a:xfrm>
        </p:grpSpPr>
        <p:grpSp>
          <p:nvGrpSpPr>
            <p:cNvPr id="23" name="Group 23"/>
            <p:cNvGrpSpPr/>
            <p:nvPr/>
          </p:nvGrpSpPr>
          <p:grpSpPr>
            <a:xfrm>
              <a:off x="16291680" y="6904797"/>
              <a:ext cx="11307839" cy="1432467"/>
              <a:chOff x="0" y="0"/>
              <a:chExt cx="1047022" cy="132636"/>
            </a:xfrm>
          </p:grpSpPr>
          <p:sp>
            <p:nvSpPr>
              <p:cNvPr id="24" name="Freeform 24"/>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25" name="TextBox 25"/>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76" name="TextBox 76"/>
            <p:cNvSpPr txBox="1"/>
            <p:nvPr/>
          </p:nvSpPr>
          <p:spPr>
            <a:xfrm>
              <a:off x="18114680" y="7182889"/>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77" name="TextBox 77"/>
          <p:cNvSpPr txBox="1"/>
          <p:nvPr/>
        </p:nvSpPr>
        <p:spPr>
          <a:xfrm>
            <a:off x="7529950" y="4191110"/>
            <a:ext cx="27999009" cy="774764"/>
          </a:xfrm>
          <a:prstGeom prst="rect">
            <a:avLst/>
          </a:prstGeom>
        </p:spPr>
        <p:txBody>
          <a:bodyPr wrap="square" lIns="0" tIns="0" rIns="0" bIns="0" rtlCol="0" anchor="t">
            <a:spAutoFit/>
          </a:bodyPr>
          <a:lstStyle/>
          <a:p>
            <a:pPr>
              <a:lnSpc>
                <a:spcPts val="6533"/>
              </a:lnSpc>
            </a:pPr>
            <a:r>
              <a:rPr lang="en-US" sz="4666" spc="443" dirty="0">
                <a:solidFill>
                  <a:srgbClr val="E0E6ED"/>
                </a:solidFill>
                <a:latin typeface="Roboto"/>
              </a:rPr>
              <a:t>SUSAN JONES</a:t>
            </a:r>
          </a:p>
        </p:txBody>
      </p:sp>
      <p:sp>
        <p:nvSpPr>
          <p:cNvPr id="78" name="TextBox 78"/>
          <p:cNvSpPr txBox="1"/>
          <p:nvPr/>
        </p:nvSpPr>
        <p:spPr>
          <a:xfrm>
            <a:off x="30013924" y="16932335"/>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30012016" y="18462252"/>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srationeit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0" name="TextBox 80"/>
          <p:cNvSpPr txBox="1"/>
          <p:nvPr/>
        </p:nvSpPr>
        <p:spPr>
          <a:xfrm>
            <a:off x="30013924" y="10362067"/>
            <a:ext cx="6537668" cy="5506764"/>
          </a:xfrm>
          <a:prstGeom prst="rect">
            <a:avLst/>
          </a:prstGeom>
        </p:spPr>
        <p:txBody>
          <a:bodyPr lIns="0" tIns="0" rIns="0" bIns="0" rtlCol="0" anchor="t">
            <a:spAutoFit/>
          </a:bodyPr>
          <a:lstStyle/>
          <a:p>
            <a:pPr algn="l">
              <a:lnSpc>
                <a:spcPts val="5373"/>
              </a:lnSpc>
            </a:pPr>
            <a:r>
              <a:rPr lang="en-US" sz="4400" spc="-103">
                <a:solidFill>
                  <a:srgbClr val="092342"/>
                </a:solidFill>
                <a:latin typeface="Calibri" panose="020F0502020204030204" pitchFamily="34" charset="0"/>
                <a:cs typeface="Calibri" panose="020F0502020204030204" pitchFamily="34" charset="0"/>
              </a:rPr>
              <a:t>Quia non numquam eius modi tempora incidunt ut labore et dolra incidunt ut labore et dolore magnam aliquam quaerat voluptatem. Ut enim ad miniore magnam aliquam quaerat voluptatem. Ut enim ad minima veniam.</a:t>
            </a:r>
          </a:p>
        </p:txBody>
      </p:sp>
      <p:sp>
        <p:nvSpPr>
          <p:cNvPr id="81" name="TextBox 81"/>
          <p:cNvSpPr txBox="1"/>
          <p:nvPr/>
        </p:nvSpPr>
        <p:spPr>
          <a:xfrm>
            <a:off x="2046248" y="15522420"/>
            <a:ext cx="5972058" cy="550714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od.</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2" name="TextBox 82"/>
          <p:cNvSpPr txBox="1"/>
          <p:nvPr/>
        </p:nvSpPr>
        <p:spPr>
          <a:xfrm>
            <a:off x="2048156" y="21254347"/>
            <a:ext cx="11230614" cy="9670789"/>
          </a:xfrm>
          <a:prstGeom prst="rect">
            <a:avLst/>
          </a:prstGeom>
        </p:spPr>
        <p:txBody>
          <a:bodyPr lIns="0" tIns="0" rIns="0" bIns="0" rtlCol="0" anchor="t">
            <a:spAutoFit/>
          </a:bodyPr>
          <a:lstStyle/>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t, sed quire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ca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ratioca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qre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quaerat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sp>
        <p:nvSpPr>
          <p:cNvPr id="83" name="TextBox 83"/>
          <p:cNvSpPr txBox="1"/>
          <p:nvPr/>
        </p:nvSpPr>
        <p:spPr>
          <a:xfrm>
            <a:off x="2048156" y="10206951"/>
            <a:ext cx="11940299" cy="4130811"/>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voluptas</a:t>
            </a:r>
            <a:r>
              <a:rPr lang="en-US" sz="4400" spc="-103" dirty="0">
                <a:solidFill>
                  <a:srgbClr val="092342"/>
                </a:solidFill>
                <a:latin typeface="Calibri" panose="020F0502020204030204" pitchFamily="34" charset="0"/>
                <a:cs typeface="Calibri" panose="020F0502020204030204" pitchFamily="34" charset="0"/>
              </a:rPr>
              <a:t> sit </a:t>
            </a:r>
            <a:r>
              <a:rPr lang="en-US" sz="4400" spc="-103" dirty="0" err="1">
                <a:solidFill>
                  <a:srgbClr val="092342"/>
                </a:solidFill>
                <a:latin typeface="Calibri" panose="020F0502020204030204" pitchFamily="34" charset="0"/>
                <a:cs typeface="Calibri" panose="020F0502020204030204" pitchFamily="34" charset="0"/>
              </a:rPr>
              <a:t>aspernatur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odit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aut</a:t>
            </a:r>
            <a:r>
              <a:rPr lang="en-US" sz="4400" spc="-103" dirty="0">
                <a:solidFill>
                  <a:srgbClr val="092342"/>
                </a:solidFill>
                <a:latin typeface="Calibri" panose="020F0502020204030204" pitchFamily="34" charset="0"/>
                <a:cs typeface="Calibri" panose="020F0502020204030204" pitchFamily="34" charset="0"/>
              </a:rPr>
              <a:t> fugit, sed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consequuntur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magni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dolores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eos</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ratione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sequi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nesciunt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p:txBody>
      </p:sp>
      <p:sp>
        <p:nvSpPr>
          <p:cNvPr id="84" name="TextBox 84"/>
          <p:cNvSpPr txBox="1"/>
          <p:nvPr/>
        </p:nvSpPr>
        <p:spPr>
          <a:xfrm>
            <a:off x="37907500" y="9582599"/>
            <a:ext cx="3486713" cy="1342996"/>
          </a:xfrm>
          <a:prstGeom prst="rect">
            <a:avLst/>
          </a:prstGeom>
        </p:spPr>
        <p:txBody>
          <a:bodyPr wrap="square" lIns="0" tIns="0" rIns="0" bIns="0" rtlCol="0" anchor="t">
            <a:spAutoFit/>
          </a:bodyPr>
          <a:lstStyle/>
          <a:p>
            <a:pPr algn="r">
              <a:lnSpc>
                <a:spcPts val="11290"/>
              </a:lnSpc>
            </a:pPr>
            <a:r>
              <a:rPr lang="en-US" sz="8064" b="1" dirty="0">
                <a:solidFill>
                  <a:srgbClr val="0033A0"/>
                </a:solidFill>
                <a:latin typeface="Frutiger LT Pro 95 UltraBlack" panose="020B0602020204020204" pitchFamily="34" charset="77"/>
              </a:rPr>
              <a:t>37%</a:t>
            </a:r>
          </a:p>
        </p:txBody>
      </p:sp>
      <p:sp>
        <p:nvSpPr>
          <p:cNvPr id="85" name="TextBox 85"/>
          <p:cNvSpPr txBox="1"/>
          <p:nvPr/>
        </p:nvSpPr>
        <p:spPr>
          <a:xfrm>
            <a:off x="16520939" y="8962866"/>
            <a:ext cx="11078581" cy="7593297"/>
          </a:xfrm>
          <a:prstGeom prst="rect">
            <a:avLst/>
          </a:prstGeom>
        </p:spPr>
        <p:txBody>
          <a:bodyPr lIns="0" tIns="0" rIns="0" bIns="0" rtlCol="0" anchor="t">
            <a:spAutoFit/>
          </a:bodyPr>
          <a:lstStyle/>
          <a:p>
            <a:pPr>
              <a:lnSpc>
                <a:spcPts val="5387"/>
              </a:lnSpc>
            </a:pPr>
            <a:r>
              <a:rPr lang="en-US" sz="4400" spc="-103" dirty="0" err="1">
                <a:solidFill>
                  <a:srgbClr val="092342"/>
                </a:solidFill>
                <a:latin typeface="Calibri" panose="020F0502020204030204" pitchFamily="34" charset="0"/>
                <a:cs typeface="Calibri" panose="020F0502020204030204" pitchFamily="34" charset="0"/>
              </a:rPr>
              <a:t>Picta</a:t>
            </a:r>
            <a:r>
              <a:rPr lang="en-US" sz="4400" spc="-103" dirty="0">
                <a:solidFill>
                  <a:srgbClr val="092342"/>
                </a:solidFill>
                <a:latin typeface="Calibri" panose="020F0502020204030204" pitchFamily="34" charset="0"/>
                <a:cs typeface="Calibri" panose="020F0502020204030204" pitchFamily="34" charset="0"/>
              </a:rPr>
              <a:t> sunt </a:t>
            </a:r>
            <a:r>
              <a:rPr lang="en-US" sz="4400" spc="-103" dirty="0" err="1">
                <a:solidFill>
                  <a:srgbClr val="092342"/>
                </a:solidFill>
                <a:latin typeface="Calibri" panose="020F0502020204030204" pitchFamily="34" charset="0"/>
                <a:cs typeface="Calibri" panose="020F0502020204030204" pitchFamily="34" charset="0"/>
              </a:rPr>
              <a:t>explicabo</a:t>
            </a:r>
            <a:r>
              <a:rPr lang="en-US" sz="4400" spc="-103" dirty="0">
                <a:solidFill>
                  <a:srgbClr val="092342"/>
                </a:solidFill>
                <a:latin typeface="Calibri" panose="020F0502020204030204" pitchFamily="34" charset="0"/>
                <a:cs typeface="Calibri" panose="020F0502020204030204" pitchFamily="34" charset="0"/>
              </a:rPr>
              <a:t>. Nemo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ipsam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voluptatem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quiiunt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Neque</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qui </a:t>
            </a:r>
            <a:r>
              <a:rPr lang="en-US" sz="4400" spc="-103" dirty="0" err="1">
                <a:solidFill>
                  <a:srgbClr val="092342"/>
                </a:solidFill>
                <a:latin typeface="Calibri" panose="020F0502020204030204" pitchFamily="34" charset="0"/>
                <a:cs typeface="Calibri" panose="020F0502020204030204" pitchFamily="34" charset="0"/>
              </a:rPr>
              <a:t>dolorem</a:t>
            </a:r>
            <a:r>
              <a:rPr lang="en-US" sz="4400" spc="-103" dirty="0">
                <a:solidFill>
                  <a:srgbClr val="092342"/>
                </a:solidFill>
                <a:latin typeface="Calibri" panose="020F0502020204030204" pitchFamily="34" charset="0"/>
                <a:cs typeface="Calibri" panose="020F0502020204030204" pitchFamily="34" charset="0"/>
              </a:rPr>
              <a:t> ipsum </a:t>
            </a: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dolor sit </a:t>
            </a:r>
            <a:r>
              <a:rPr lang="en-US" sz="4400" spc="-103" dirty="0" err="1">
                <a:solidFill>
                  <a:srgbClr val="092342"/>
                </a:solidFill>
                <a:latin typeface="Calibri" panose="020F0502020204030204" pitchFamily="34" charset="0"/>
                <a:cs typeface="Calibri" panose="020F0502020204030204" pitchFamily="34" charset="0"/>
              </a:rPr>
              <a:t>amet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consectetur</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adipisci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velit</a:t>
            </a:r>
            <a:r>
              <a:rPr lang="en-US" sz="4400" spc="-103" dirty="0">
                <a:solidFill>
                  <a:srgbClr val="092342"/>
                </a:solidFill>
                <a:latin typeface="Calibri" panose="020F0502020204030204" pitchFamily="34" charset="0"/>
                <a:cs typeface="Calibri" panose="020F0502020204030204" pitchFamily="34" charset="0"/>
              </a:rPr>
              <a:t>.</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b="1" spc="-103" dirty="0">
                <a:solidFill>
                  <a:srgbClr val="092342"/>
                </a:solidFill>
                <a:latin typeface="Calibri" panose="020F0502020204030204" pitchFamily="34" charset="0"/>
                <a:cs typeface="Calibri" panose="020F0502020204030204" pitchFamily="34" charset="0"/>
              </a:rPr>
              <a:t>SUB HEADER</a:t>
            </a:r>
          </a:p>
          <a:p>
            <a:pPr>
              <a:lnSpc>
                <a:spcPts val="5387"/>
              </a:lnSpc>
            </a:pPr>
            <a:endParaRPr lang="en-US" sz="4400" spc="-103" dirty="0">
              <a:solidFill>
                <a:srgbClr val="092342"/>
              </a:solidFill>
              <a:latin typeface="Calibri" panose="020F0502020204030204" pitchFamily="34" charset="0"/>
              <a:cs typeface="Calibri" panose="020F0502020204030204" pitchFamily="34" charset="0"/>
            </a:endParaRPr>
          </a:p>
          <a:p>
            <a:pPr>
              <a:lnSpc>
                <a:spcPts val="5387"/>
              </a:lnSpc>
            </a:pPr>
            <a:r>
              <a:rPr lang="en-US" sz="4400" spc="-103" dirty="0" err="1">
                <a:solidFill>
                  <a:srgbClr val="092342"/>
                </a:solidFill>
                <a:latin typeface="Calibri" panose="020F0502020204030204" pitchFamily="34" charset="0"/>
                <a:cs typeface="Calibri" panose="020F0502020204030204" pitchFamily="34" charset="0"/>
              </a:rPr>
              <a:t>Quia</a:t>
            </a:r>
            <a:r>
              <a:rPr lang="en-US" sz="4400" spc="-103" dirty="0">
                <a:solidFill>
                  <a:srgbClr val="092342"/>
                </a:solidFill>
                <a:latin typeface="Calibri" panose="020F0502020204030204" pitchFamily="34" charset="0"/>
                <a:cs typeface="Calibri" panose="020F0502020204030204" pitchFamily="34" charset="0"/>
              </a:rPr>
              <a:t> non </a:t>
            </a:r>
            <a:r>
              <a:rPr lang="en-US" sz="4400" spc="-103" dirty="0" err="1">
                <a:solidFill>
                  <a:srgbClr val="092342"/>
                </a:solidFill>
                <a:latin typeface="Calibri" panose="020F0502020204030204" pitchFamily="34" charset="0"/>
                <a:cs typeface="Calibri" panose="020F0502020204030204" pitchFamily="34" charset="0"/>
              </a:rPr>
              <a:t>numquam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eius</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modi</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tempora</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incidunt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ut</a:t>
            </a:r>
            <a:r>
              <a:rPr lang="en-US" sz="4400" spc="-103" dirty="0">
                <a:solidFill>
                  <a:srgbClr val="092342"/>
                </a:solidFill>
                <a:latin typeface="Calibri" panose="020F0502020204030204" pitchFamily="34" charset="0"/>
                <a:cs typeface="Calibri" panose="020F0502020204030204" pitchFamily="34" charset="0"/>
              </a:rPr>
              <a:t> labore et dolore u </a:t>
            </a:r>
            <a:r>
              <a:rPr lang="en-US" sz="4400" spc="-103" dirty="0" err="1">
                <a:solidFill>
                  <a:srgbClr val="092342"/>
                </a:solidFill>
                <a:latin typeface="Calibri" panose="020F0502020204030204" pitchFamily="34" charset="0"/>
                <a:cs typeface="Calibri" panose="020F0502020204030204" pitchFamily="34" charset="0"/>
              </a:rPr>
              <a:t>porro</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quisquam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est</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qmagnam</a:t>
            </a:r>
            <a:r>
              <a:rPr lang="en-US" sz="4400" spc="-103" dirty="0">
                <a:solidFill>
                  <a:srgbClr val="092342"/>
                </a:solidFill>
                <a:latin typeface="Calibri" panose="020F0502020204030204" pitchFamily="34" charset="0"/>
                <a:cs typeface="Calibri" panose="020F0502020204030204" pitchFamily="34" charset="0"/>
              </a:rPr>
              <a:t> </a:t>
            </a:r>
            <a:r>
              <a:rPr lang="en-US" sz="4400" spc="-103" dirty="0" err="1">
                <a:solidFill>
                  <a:srgbClr val="092342"/>
                </a:solidFill>
                <a:latin typeface="Calibri" panose="020F0502020204030204" pitchFamily="34" charset="0"/>
                <a:cs typeface="Calibri" panose="020F0502020204030204" pitchFamily="34" charset="0"/>
              </a:rPr>
              <a:t>aliqua</a:t>
            </a:r>
            <a:r>
              <a:rPr lang="en-US" sz="4400" spc="-103" dirty="0">
                <a:solidFill>
                  <a:srgbClr val="092342"/>
                </a:solidFill>
                <a:latin typeface="Calibri" panose="020F0502020204030204" pitchFamily="34" charset="0"/>
                <a:cs typeface="Calibri" panose="020F0502020204030204" pitchFamily="34" charset="0"/>
              </a:rPr>
              <a:t>. Ut </a:t>
            </a:r>
            <a:r>
              <a:rPr lang="en-US" sz="4400" spc="-103" dirty="0" err="1">
                <a:solidFill>
                  <a:srgbClr val="092342"/>
                </a:solidFill>
                <a:latin typeface="Calibri" panose="020F0502020204030204" pitchFamily="34" charset="0"/>
                <a:cs typeface="Calibri" panose="020F0502020204030204" pitchFamily="34" charset="0"/>
              </a:rPr>
              <a:t>enim</a:t>
            </a:r>
            <a:r>
              <a:rPr lang="en-US" sz="4400" spc="-103" dirty="0">
                <a:solidFill>
                  <a:srgbClr val="092342"/>
                </a:solidFill>
                <a:latin typeface="Calibri" panose="020F0502020204030204" pitchFamily="34" charset="0"/>
                <a:cs typeface="Calibri" panose="020F0502020204030204" pitchFamily="34" charset="0"/>
              </a:rPr>
              <a:t> ad minima </a:t>
            </a:r>
            <a:r>
              <a:rPr lang="en-US" sz="4400" spc="-103" dirty="0" err="1">
                <a:solidFill>
                  <a:srgbClr val="092342"/>
                </a:solidFill>
                <a:latin typeface="Calibri" panose="020F0502020204030204" pitchFamily="34" charset="0"/>
                <a:cs typeface="Calibri" panose="020F0502020204030204" pitchFamily="34" charset="0"/>
              </a:rPr>
              <a:t>veniam</a:t>
            </a:r>
            <a:r>
              <a:rPr lang="en-US" sz="4400" spc="-103" dirty="0">
                <a:solidFill>
                  <a:srgbClr val="092342"/>
                </a:solidFill>
                <a:latin typeface="Calibri" panose="020F0502020204030204" pitchFamily="34" charset="0"/>
                <a:cs typeface="Calibri" panose="020F0502020204030204" pitchFamily="34" charset="0"/>
              </a:rPr>
              <a:t>.</a:t>
            </a:r>
          </a:p>
          <a:p>
            <a:pPr marL="0" lvl="0" indent="0" algn="l">
              <a:lnSpc>
                <a:spcPts val="5387"/>
              </a:lnSpc>
              <a:spcBef>
                <a:spcPct val="0"/>
              </a:spcBef>
            </a:pPr>
            <a:endParaRPr lang="en-US" sz="4400" spc="-103" dirty="0">
              <a:solidFill>
                <a:srgbClr val="092342"/>
              </a:solidFill>
              <a:latin typeface="Calibri" panose="020F0502020204030204" pitchFamily="34" charset="0"/>
              <a:cs typeface="Calibri" panose="020F0502020204030204" pitchFamily="34" charset="0"/>
            </a:endParaRPr>
          </a:p>
        </p:txBody>
      </p:sp>
      <p:grpSp>
        <p:nvGrpSpPr>
          <p:cNvPr id="88" name="Group 87">
            <a:extLst>
              <a:ext uri="{FF2B5EF4-FFF2-40B4-BE49-F238E27FC236}">
                <a16:creationId xmlns:a16="http://schemas.microsoft.com/office/drawing/2014/main" id="{64FCD1E3-B678-2E19-C272-4CE69DBD18B4}"/>
              </a:ext>
            </a:extLst>
          </p:cNvPr>
          <p:cNvGrpSpPr/>
          <p:nvPr/>
        </p:nvGrpSpPr>
        <p:grpSpPr>
          <a:xfrm>
            <a:off x="2355042" y="7770392"/>
            <a:ext cx="11307839" cy="1432467"/>
            <a:chOff x="2355042" y="7770392"/>
            <a:chExt cx="11307839" cy="1432467"/>
          </a:xfrm>
        </p:grpSpPr>
        <p:grpSp>
          <p:nvGrpSpPr>
            <p:cNvPr id="68" name="Group 68"/>
            <p:cNvGrpSpPr/>
            <p:nvPr/>
          </p:nvGrpSpPr>
          <p:grpSpPr>
            <a:xfrm>
              <a:off x="2355042" y="7770392"/>
              <a:ext cx="11307839" cy="1432467"/>
              <a:chOff x="0" y="0"/>
              <a:chExt cx="1047022" cy="132636"/>
            </a:xfrm>
          </p:grpSpPr>
          <p:sp>
            <p:nvSpPr>
              <p:cNvPr id="69" name="Freeform 69"/>
              <p:cNvSpPr/>
              <p:nvPr/>
            </p:nvSpPr>
            <p:spPr>
              <a:xfrm>
                <a:off x="0" y="0"/>
                <a:ext cx="1047022" cy="132636"/>
              </a:xfrm>
              <a:custGeom>
                <a:avLst/>
                <a:gdLst/>
                <a:ahLst/>
                <a:cxnLst/>
                <a:rect l="l" t="t" r="r" b="b"/>
                <a:pathLst>
                  <a:path w="1047022" h="132636">
                    <a:moveTo>
                      <a:pt x="0" y="0"/>
                    </a:moveTo>
                    <a:lnTo>
                      <a:pt x="1047022" y="0"/>
                    </a:lnTo>
                    <a:lnTo>
                      <a:pt x="1047022" y="132636"/>
                    </a:lnTo>
                    <a:lnTo>
                      <a:pt x="0" y="132636"/>
                    </a:lnTo>
                    <a:close/>
                  </a:path>
                </a:pathLst>
              </a:custGeom>
              <a:solidFill>
                <a:srgbClr val="0C2340"/>
              </a:solidFill>
            </p:spPr>
          </p:sp>
          <p:sp>
            <p:nvSpPr>
              <p:cNvPr id="70" name="TextBox 70"/>
              <p:cNvSpPr txBox="1"/>
              <p:nvPr/>
            </p:nvSpPr>
            <p:spPr>
              <a:xfrm>
                <a:off x="0" y="0"/>
                <a:ext cx="812800" cy="812800"/>
              </a:xfrm>
              <a:prstGeom prst="rect">
                <a:avLst/>
              </a:prstGeom>
            </p:spPr>
            <p:txBody>
              <a:bodyPr lIns="67733" tIns="67733" rIns="67733" bIns="67733" rtlCol="0" anchor="ctr"/>
              <a:lstStyle/>
              <a:p>
                <a:pPr algn="ctr">
                  <a:lnSpc>
                    <a:spcPts val="8361"/>
                  </a:lnSpc>
                </a:pPr>
                <a:endParaRPr/>
              </a:p>
            </p:txBody>
          </p:sp>
        </p:grpSp>
        <p:sp>
          <p:nvSpPr>
            <p:cNvPr id="86" name="TextBox 86"/>
            <p:cNvSpPr txBox="1"/>
            <p:nvPr/>
          </p:nvSpPr>
          <p:spPr>
            <a:xfrm>
              <a:off x="4178042" y="8048485"/>
              <a:ext cx="7661840" cy="884858"/>
            </a:xfrm>
            <a:prstGeom prst="rect">
              <a:avLst/>
            </a:prstGeom>
          </p:spPr>
          <p:txBody>
            <a:bodyPr lIns="0" tIns="0" rIns="0" bIns="0" rtlCol="0" anchor="t">
              <a:spAutoFit/>
            </a:bodyPr>
            <a:lstStyle/>
            <a:p>
              <a:pPr marL="0" lvl="0" indent="0" algn="ctr">
                <a:lnSpc>
                  <a:spcPts val="6921"/>
                </a:lnSpc>
                <a:spcBef>
                  <a:spcPct val="0"/>
                </a:spcBef>
              </a:pPr>
              <a:r>
                <a:rPr lang="en-US" sz="5767" b="1" spc="248" dirty="0">
                  <a:solidFill>
                    <a:srgbClr val="FFFFFF"/>
                  </a:solidFill>
                  <a:latin typeface="Frutiger LT Pro 45 Light" panose="020B0403030504020204" pitchFamily="34" charset="77"/>
                </a:rPr>
                <a:t>HEADER TEXT</a:t>
              </a:r>
            </a:p>
          </p:txBody>
        </p:sp>
      </p:grpSp>
      <p:sp>
        <p:nvSpPr>
          <p:cNvPr id="87" name="TextBox 87"/>
          <p:cNvSpPr txBox="1"/>
          <p:nvPr/>
        </p:nvSpPr>
        <p:spPr>
          <a:xfrm>
            <a:off x="15680780" y="27667515"/>
            <a:ext cx="12529641" cy="602729"/>
          </a:xfrm>
          <a:prstGeom prst="rect">
            <a:avLst/>
          </a:prstGeom>
        </p:spPr>
        <p:txBody>
          <a:bodyPr lIns="0" tIns="0" rIns="0" bIns="0" rtlCol="0" anchor="t">
            <a:spAutoFit/>
          </a:bodyPr>
          <a:lstStyle/>
          <a:p>
            <a:pPr algn="ctr">
              <a:lnSpc>
                <a:spcPts val="5039"/>
              </a:lnSpc>
            </a:pPr>
            <a:r>
              <a:rPr lang="en-US" sz="3600" dirty="0">
                <a:solidFill>
                  <a:srgbClr val="737373"/>
                </a:solidFill>
                <a:latin typeface="Calibri" panose="020F0502020204030204" pitchFamily="34" charset="0"/>
                <a:cs typeface="Calibri" panose="020F0502020204030204" pitchFamily="34" charset="0"/>
              </a:rPr>
              <a:t>SPECIAL THANKS TO...</a:t>
            </a:r>
          </a:p>
        </p:txBody>
      </p:sp>
      <p:pic>
        <p:nvPicPr>
          <p:cNvPr id="94" name="Picture 93">
            <a:extLst>
              <a:ext uri="{FF2B5EF4-FFF2-40B4-BE49-F238E27FC236}">
                <a16:creationId xmlns:a16="http://schemas.microsoft.com/office/drawing/2014/main" id="{F53E848F-DE98-7A61-318F-B160B622A6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69852" y="19006898"/>
            <a:ext cx="5486400" cy="5486400"/>
          </a:xfrm>
          <a:prstGeom prst="rect">
            <a:avLst/>
          </a:prstGeom>
        </p:spPr>
      </p:pic>
      <p:pic>
        <p:nvPicPr>
          <p:cNvPr id="96" name="Picture 95">
            <a:extLst>
              <a:ext uri="{FF2B5EF4-FFF2-40B4-BE49-F238E27FC236}">
                <a16:creationId xmlns:a16="http://schemas.microsoft.com/office/drawing/2014/main" id="{535F9251-0747-FFB2-45C8-8E5B9CB6A7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45991" y="1678820"/>
            <a:ext cx="5486400" cy="5486400"/>
          </a:xfrm>
          <a:prstGeom prst="rect">
            <a:avLst/>
          </a:prstGeom>
        </p:spPr>
      </p:pic>
      <p:pic>
        <p:nvPicPr>
          <p:cNvPr id="97" name="Picture 96">
            <a:extLst>
              <a:ext uri="{FF2B5EF4-FFF2-40B4-BE49-F238E27FC236}">
                <a16:creationId xmlns:a16="http://schemas.microsoft.com/office/drawing/2014/main" id="{DF2CEC1D-25C4-E6F0-C0E8-EC412359EE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34322" y="10385469"/>
            <a:ext cx="5486400" cy="5486400"/>
          </a:xfrm>
          <a:prstGeom prst="rect">
            <a:avLst/>
          </a:prstGeom>
        </p:spPr>
      </p:pic>
      <p:pic>
        <p:nvPicPr>
          <p:cNvPr id="98" name="Picture 97">
            <a:extLst>
              <a:ext uri="{FF2B5EF4-FFF2-40B4-BE49-F238E27FC236}">
                <a16:creationId xmlns:a16="http://schemas.microsoft.com/office/drawing/2014/main" id="{A9349B86-96A6-98D1-8EA6-49751953F7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7819" y="15594808"/>
            <a:ext cx="5486400" cy="5486400"/>
          </a:xfrm>
          <a:prstGeom prst="rect">
            <a:avLst/>
          </a:prstGeom>
        </p:spPr>
      </p:pic>
    </p:spTree>
    <p:extLst>
      <p:ext uri="{BB962C8B-B14F-4D97-AF65-F5344CB8AC3E}">
        <p14:creationId xmlns:p14="http://schemas.microsoft.com/office/powerpoint/2010/main" val="1669328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2B428-2A19-436A-A312-7139F60B7813}">
  <ds:schemaRefs>
    <ds:schemaRef ds:uri="http://schemas.microsoft.com/sharepoint/v3/contenttype/forms"/>
  </ds:schemaRefs>
</ds:datastoreItem>
</file>

<file path=customXml/itemProps2.xml><?xml version="1.0" encoding="utf-8"?>
<ds:datastoreItem xmlns:ds="http://schemas.openxmlformats.org/officeDocument/2006/customXml" ds:itemID="{2DF6475D-7929-4E2A-9EAC-E0AABBDE7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800</Words>
  <Application>Microsoft Macintosh PowerPoint</Application>
  <PresentationFormat>Custom</PresentationFormat>
  <Paragraphs>74</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Frutiger LT Pro 95 UltraBlack</vt:lpstr>
      <vt:lpstr>Canva Sans</vt:lpstr>
      <vt:lpstr>Roboto</vt:lpstr>
      <vt:lpstr>Frutiger LT Pro 55 Roman</vt:lpstr>
      <vt:lpstr>Frutiger LT Pro 45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3</cp:revision>
  <dcterms:created xsi:type="dcterms:W3CDTF">2006-08-16T00:00:00Z</dcterms:created>
  <dcterms:modified xsi:type="dcterms:W3CDTF">2023-11-17T16:38:09Z</dcterms:modified>
  <dc:identifier>DAFexHCI6X0</dc:identifier>
</cp:coreProperties>
</file>