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7" r:id="rId4"/>
    <p:sldId id="258" r:id="rId5"/>
  </p:sldIdLst>
  <p:sldSz cx="32918400" cy="219456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nva Sans" panose="020B0503030501040103" pitchFamily="34" charset="0"/>
      <p:regular r:id="rId10"/>
    </p:embeddedFont>
    <p:embeddedFont>
      <p:font typeface="Frutiger LT Pro 45 Light" panose="020B0403030504020204" pitchFamily="34" charset="77"/>
      <p:regular r:id="rId11"/>
      <p:bold r:id="rId12"/>
      <p:italic r:id="rId13"/>
      <p:boldItalic r:id="rId14"/>
    </p:embeddedFont>
    <p:embeddedFont>
      <p:font typeface="Frutiger LT Pro 55 Roman" panose="020B0602020204020204" pitchFamily="34" charset="77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>
      <p:cViewPr varScale="1">
        <p:scale>
          <a:sx n="36" d="100"/>
          <a:sy n="36" d="100"/>
        </p:scale>
        <p:origin x="168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font" Target="fonts/font10.fntdata"/><Relationship Id="rId23" Type="http://schemas.microsoft.com/office/2016/11/relationships/changesInfo" Target="changesInfos/changesInfo1.xml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Jessica" userId="dd3467c3-b1fa-402c-9867-4945933fe186" providerId="ADAL" clId="{1B63ABC2-D9F5-7845-9625-09B2FA668DE8}"/>
    <pc:docChg chg="modSld">
      <pc:chgData name="Murphy, Jessica" userId="dd3467c3-b1fa-402c-9867-4945933fe186" providerId="ADAL" clId="{1B63ABC2-D9F5-7845-9625-09B2FA668DE8}" dt="2023-11-17T19:42:06.579" v="10" actId="1076"/>
      <pc:docMkLst>
        <pc:docMk/>
      </pc:docMkLst>
      <pc:sldChg chg="addSp modSp mod">
        <pc:chgData name="Murphy, Jessica" userId="dd3467c3-b1fa-402c-9867-4945933fe186" providerId="ADAL" clId="{1B63ABC2-D9F5-7845-9625-09B2FA668DE8}" dt="2023-11-17T19:42:06.579" v="10" actId="1076"/>
        <pc:sldMkLst>
          <pc:docMk/>
          <pc:sldMk cId="616298685" sldId="258"/>
        </pc:sldMkLst>
        <pc:picChg chg="add mod">
          <ac:chgData name="Murphy, Jessica" userId="dd3467c3-b1fa-402c-9867-4945933fe186" providerId="ADAL" clId="{1B63ABC2-D9F5-7845-9625-09B2FA668DE8}" dt="2023-11-17T16:38:29.891" v="1" actId="1076"/>
          <ac:picMkLst>
            <pc:docMk/>
            <pc:sldMk cId="616298685" sldId="258"/>
            <ac:picMk id="4" creationId="{B9BFB561-0026-56F3-D919-5AD82EBF6DC6}"/>
          </ac:picMkLst>
        </pc:picChg>
        <pc:picChg chg="add mod">
          <ac:chgData name="Murphy, Jessica" userId="dd3467c3-b1fa-402c-9867-4945933fe186" providerId="ADAL" clId="{1B63ABC2-D9F5-7845-9625-09B2FA668DE8}" dt="2023-11-17T16:38:34.458" v="5" actId="1076"/>
          <ac:picMkLst>
            <pc:docMk/>
            <pc:sldMk cId="616298685" sldId="258"/>
            <ac:picMk id="88" creationId="{157466B5-784E-9147-18D5-27B4D6DA2EAF}"/>
          </ac:picMkLst>
        </pc:picChg>
        <pc:picChg chg="add mod">
          <ac:chgData name="Murphy, Jessica" userId="dd3467c3-b1fa-402c-9867-4945933fe186" providerId="ADAL" clId="{1B63ABC2-D9F5-7845-9625-09B2FA668DE8}" dt="2023-11-17T19:42:06.579" v="10" actId="1076"/>
          <ac:picMkLst>
            <pc:docMk/>
            <pc:sldMk cId="616298685" sldId="258"/>
            <ac:picMk id="89" creationId="{F17CA2CF-4A79-3A60-8051-749DE11571B7}"/>
          </ac:picMkLst>
        </pc:picChg>
        <pc:picChg chg="add mod">
          <ac:chgData name="Murphy, Jessica" userId="dd3467c3-b1fa-402c-9867-4945933fe186" providerId="ADAL" clId="{1B63ABC2-D9F5-7845-9625-09B2FA668DE8}" dt="2023-11-17T19:42:05.412" v="9" actId="1076"/>
          <ac:picMkLst>
            <pc:docMk/>
            <pc:sldMk cId="616298685" sldId="258"/>
            <ac:picMk id="90" creationId="{C1DDB64D-8CD8-9C05-E95D-BB18D18599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03374" y="1265320"/>
            <a:ext cx="28314290" cy="2391169"/>
          </a:xfrm>
          <a:custGeom>
            <a:avLst/>
            <a:gdLst/>
            <a:ahLst/>
            <a:cxnLst/>
            <a:rect l="l" t="t" r="r" b="b"/>
            <a:pathLst>
              <a:path w="3495591" h="295206">
                <a:moveTo>
                  <a:pt x="0" y="0"/>
                </a:moveTo>
                <a:lnTo>
                  <a:pt x="3495591" y="0"/>
                </a:lnTo>
                <a:lnTo>
                  <a:pt x="3495591" y="295206"/>
                </a:lnTo>
                <a:lnTo>
                  <a:pt x="0" y="295206"/>
                </a:lnTo>
                <a:close/>
              </a:path>
            </a:pathLst>
          </a:custGeom>
          <a:solidFill>
            <a:srgbClr val="0033A0"/>
          </a:solidFill>
        </p:spPr>
      </p:sp>
      <p:sp>
        <p:nvSpPr>
          <p:cNvPr id="5" name="TextBox 5"/>
          <p:cNvSpPr txBox="1"/>
          <p:nvPr/>
        </p:nvSpPr>
        <p:spPr>
          <a:xfrm>
            <a:off x="5590313" y="1447499"/>
            <a:ext cx="21918081" cy="1099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chemeClr val="bg1"/>
                </a:solidFill>
                <a:latin typeface="Frutiger LT Pro 55 Roman" panose="020B0602020204020204" pitchFamily="34" charset="77"/>
              </a:rPr>
              <a:t>Poster Title / Name of Presentation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44288"/>
            <a:ext cx="6415086" cy="4952447"/>
          </a:xfrm>
          <a:custGeom>
            <a:avLst/>
            <a:gdLst/>
            <a:ahLst/>
            <a:cxnLst/>
            <a:rect l="l" t="t" r="r" b="b"/>
            <a:pathLst>
              <a:path w="6415086" h="4952447">
                <a:moveTo>
                  <a:pt x="0" y="0"/>
                </a:moveTo>
                <a:lnTo>
                  <a:pt x="6415086" y="0"/>
                </a:lnTo>
                <a:lnTo>
                  <a:pt x="6415086" y="4952446"/>
                </a:lnTo>
                <a:lnTo>
                  <a:pt x="0" y="4952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1723787" y="6081111"/>
            <a:ext cx="10235960" cy="14665770"/>
            <a:chOff x="0" y="0"/>
            <a:chExt cx="1263699" cy="18105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3699" cy="1810589"/>
            </a:xfrm>
            <a:custGeom>
              <a:avLst/>
              <a:gdLst/>
              <a:ahLst/>
              <a:cxnLst/>
              <a:rect l="l" t="t" r="r" b="b"/>
              <a:pathLst>
                <a:path w="1263699" h="1810589">
                  <a:moveTo>
                    <a:pt x="13614" y="0"/>
                  </a:moveTo>
                  <a:lnTo>
                    <a:pt x="1250085" y="0"/>
                  </a:lnTo>
                  <a:cubicBezTo>
                    <a:pt x="1253695" y="0"/>
                    <a:pt x="1257158" y="1434"/>
                    <a:pt x="1259711" y="3988"/>
                  </a:cubicBezTo>
                  <a:cubicBezTo>
                    <a:pt x="1262264" y="6541"/>
                    <a:pt x="1263699" y="10004"/>
                    <a:pt x="1263699" y="13614"/>
                  </a:cubicBezTo>
                  <a:lnTo>
                    <a:pt x="1263699" y="1796975"/>
                  </a:lnTo>
                  <a:cubicBezTo>
                    <a:pt x="1263699" y="1804494"/>
                    <a:pt x="1257603" y="1810589"/>
                    <a:pt x="1250085" y="1810589"/>
                  </a:cubicBezTo>
                  <a:lnTo>
                    <a:pt x="13614" y="1810589"/>
                  </a:lnTo>
                  <a:cubicBezTo>
                    <a:pt x="6095" y="1810589"/>
                    <a:pt x="0" y="1804494"/>
                    <a:pt x="0" y="1796975"/>
                  </a:cubicBezTo>
                  <a:lnTo>
                    <a:pt x="0" y="13614"/>
                  </a:lnTo>
                  <a:cubicBezTo>
                    <a:pt x="0" y="6095"/>
                    <a:pt x="6095" y="0"/>
                    <a:pt x="136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FEEEE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71"/>
                </a:lnSpc>
              </a:pPr>
              <a:endParaRPr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DB2B233-D344-7F4E-63AA-D16AA3B52183}"/>
              </a:ext>
            </a:extLst>
          </p:cNvPr>
          <p:cNvGrpSpPr/>
          <p:nvPr/>
        </p:nvGrpSpPr>
        <p:grpSpPr>
          <a:xfrm>
            <a:off x="22601327" y="5305811"/>
            <a:ext cx="8480879" cy="1074350"/>
            <a:chOff x="22601327" y="5305811"/>
            <a:chExt cx="8480879" cy="1074350"/>
          </a:xfrm>
        </p:grpSpPr>
        <p:grpSp>
          <p:nvGrpSpPr>
            <p:cNvPr id="10" name="Group 10"/>
            <p:cNvGrpSpPr/>
            <p:nvPr/>
          </p:nvGrpSpPr>
          <p:grpSpPr>
            <a:xfrm>
              <a:off x="22601327" y="5305811"/>
              <a:ext cx="8480879" cy="1074350"/>
              <a:chOff x="0" y="0"/>
              <a:chExt cx="1047022" cy="13263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47022" cy="132636"/>
              </a:xfrm>
              <a:custGeom>
                <a:avLst/>
                <a:gdLst/>
                <a:ahLst/>
                <a:cxnLst/>
                <a:rect l="l" t="t" r="r" b="b"/>
                <a:pathLst>
                  <a:path w="1047022" h="132636">
                    <a:moveTo>
                      <a:pt x="0" y="0"/>
                    </a:moveTo>
                    <a:lnTo>
                      <a:pt x="1047022" y="0"/>
                    </a:lnTo>
                    <a:lnTo>
                      <a:pt x="1047022" y="132636"/>
                    </a:lnTo>
                    <a:lnTo>
                      <a:pt x="0" y="13263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71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3968577" y="5514381"/>
              <a:ext cx="5746380" cy="65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91"/>
                </a:lnSpc>
                <a:spcBef>
                  <a:spcPct val="0"/>
                </a:spcBef>
              </a:pPr>
              <a:r>
                <a:rPr lang="en-US" sz="4325" b="1" spc="186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HEADER TEXT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8018042" y="8010740"/>
            <a:ext cx="3064165" cy="3047842"/>
            <a:chOff x="0" y="0"/>
            <a:chExt cx="4085554" cy="4063789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4085554" cy="4063789"/>
              <a:chOff x="0" y="0"/>
              <a:chExt cx="9271000" cy="922161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2700" y="0"/>
                <a:ext cx="7912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7912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  <a:moveTo>
                      <a:pt x="3289300" y="0"/>
                    </a:moveTo>
                    <a:cubicBezTo>
                      <a:pt x="3175000" y="0"/>
                      <a:pt x="3073400" y="88900"/>
                      <a:pt x="3073400" y="215900"/>
                    </a:cubicBezTo>
                    <a:lnTo>
                      <a:pt x="3073400" y="279400"/>
                    </a:lnTo>
                    <a:cubicBezTo>
                      <a:pt x="3073400" y="393700"/>
                      <a:pt x="3175000" y="495300"/>
                      <a:pt x="3289300" y="495300"/>
                    </a:cubicBezTo>
                    <a:cubicBezTo>
                      <a:pt x="3403600" y="495300"/>
                      <a:pt x="3505200" y="393700"/>
                      <a:pt x="3505200" y="279400"/>
                    </a:cubicBezTo>
                    <a:lnTo>
                      <a:pt x="3505200" y="215900"/>
                    </a:lnTo>
                    <a:cubicBezTo>
                      <a:pt x="3505200" y="88900"/>
                      <a:pt x="3403600" y="0"/>
                      <a:pt x="3289300" y="0"/>
                    </a:cubicBezTo>
                    <a:moveTo>
                      <a:pt x="3073400" y="965200"/>
                    </a:moveTo>
                    <a:cubicBezTo>
                      <a:pt x="3073400" y="965200"/>
                      <a:pt x="3060700" y="952500"/>
                      <a:pt x="3060700" y="965200"/>
                    </a:cubicBezTo>
                    <a:lnTo>
                      <a:pt x="2908300" y="1320800"/>
                    </a:lnTo>
                    <a:cubicBezTo>
                      <a:pt x="2882900" y="1371600"/>
                      <a:pt x="2832100" y="1409700"/>
                      <a:pt x="2768600" y="1409700"/>
                    </a:cubicBezTo>
                    <a:lnTo>
                      <a:pt x="2705100" y="1409700"/>
                    </a:lnTo>
                    <a:cubicBezTo>
                      <a:pt x="2692400" y="1409700"/>
                      <a:pt x="2679700" y="1409700"/>
                      <a:pt x="2679700" y="1397000"/>
                    </a:cubicBezTo>
                    <a:cubicBezTo>
                      <a:pt x="2667000" y="1384300"/>
                      <a:pt x="2667000" y="1371600"/>
                      <a:pt x="2679700" y="1358900"/>
                    </a:cubicBezTo>
                    <a:lnTo>
                      <a:pt x="2870200" y="914400"/>
                    </a:lnTo>
                    <a:lnTo>
                      <a:pt x="2933700" y="736600"/>
                    </a:lnTo>
                    <a:cubicBezTo>
                      <a:pt x="2984500" y="635000"/>
                      <a:pt x="3086100" y="558800"/>
                      <a:pt x="3200400" y="558800"/>
                    </a:cubicBezTo>
                    <a:lnTo>
                      <a:pt x="3378200" y="558800"/>
                    </a:lnTo>
                    <a:cubicBezTo>
                      <a:pt x="3492500" y="558800"/>
                      <a:pt x="3594100" y="635000"/>
                      <a:pt x="3644900" y="736600"/>
                    </a:cubicBezTo>
                    <a:lnTo>
                      <a:pt x="3708400" y="914400"/>
                    </a:lnTo>
                    <a:lnTo>
                      <a:pt x="3898900" y="1358900"/>
                    </a:lnTo>
                    <a:cubicBezTo>
                      <a:pt x="3911600" y="1371600"/>
                      <a:pt x="3911600" y="1384300"/>
                      <a:pt x="3898900" y="1397000"/>
                    </a:cubicBezTo>
                    <a:cubicBezTo>
                      <a:pt x="3898900" y="1409700"/>
                      <a:pt x="3886200" y="1409700"/>
                      <a:pt x="3873500" y="1409700"/>
                    </a:cubicBezTo>
                    <a:lnTo>
                      <a:pt x="3810000" y="1409700"/>
                    </a:lnTo>
                    <a:cubicBezTo>
                      <a:pt x="3746500" y="1409700"/>
                      <a:pt x="3695700" y="1371600"/>
                      <a:pt x="3670300" y="1320800"/>
                    </a:cubicBezTo>
                    <a:lnTo>
                      <a:pt x="3517900" y="965200"/>
                    </a:lnTo>
                    <a:cubicBezTo>
                      <a:pt x="3517900" y="952500"/>
                      <a:pt x="3505200" y="965200"/>
                      <a:pt x="3505200" y="965200"/>
                    </a:cubicBezTo>
                    <a:lnTo>
                      <a:pt x="3568700" y="1409700"/>
                    </a:lnTo>
                    <a:lnTo>
                      <a:pt x="3644900" y="2222500"/>
                    </a:lnTo>
                    <a:cubicBezTo>
                      <a:pt x="3644900" y="2235200"/>
                      <a:pt x="3632200" y="2235200"/>
                      <a:pt x="3632200" y="2247900"/>
                    </a:cubicBezTo>
                    <a:cubicBezTo>
                      <a:pt x="3619500" y="2247900"/>
                      <a:pt x="3619500" y="2260600"/>
                      <a:pt x="3606800" y="2260600"/>
                    </a:cubicBezTo>
                    <a:lnTo>
                      <a:pt x="3556000" y="2260600"/>
                    </a:lnTo>
                    <a:cubicBezTo>
                      <a:pt x="3479800" y="2260600"/>
                      <a:pt x="3416300" y="2209800"/>
                      <a:pt x="3416300" y="2133600"/>
                    </a:cubicBezTo>
                    <a:lnTo>
                      <a:pt x="3302000" y="1447800"/>
                    </a:lnTo>
                    <a:cubicBezTo>
                      <a:pt x="3289300" y="1447800"/>
                      <a:pt x="3289300" y="1447800"/>
                      <a:pt x="3276600" y="1447800"/>
                    </a:cubicBezTo>
                    <a:lnTo>
                      <a:pt x="3162300" y="2133600"/>
                    </a:lnTo>
                    <a:cubicBezTo>
                      <a:pt x="3162300" y="2209800"/>
                      <a:pt x="3098800" y="2260600"/>
                      <a:pt x="3022600" y="2260600"/>
                    </a:cubicBezTo>
                    <a:lnTo>
                      <a:pt x="2971800" y="2260600"/>
                    </a:lnTo>
                    <a:cubicBezTo>
                      <a:pt x="2959100" y="2260600"/>
                      <a:pt x="2959100" y="2247900"/>
                      <a:pt x="2946400" y="2247900"/>
                    </a:cubicBezTo>
                    <a:cubicBezTo>
                      <a:pt x="2946400" y="2235200"/>
                      <a:pt x="2933700" y="2235200"/>
                      <a:pt x="2933700" y="2222500"/>
                    </a:cubicBezTo>
                    <a:lnTo>
                      <a:pt x="3009900" y="1409700"/>
                    </a:lnTo>
                    <a:lnTo>
                      <a:pt x="3073400" y="965200"/>
                    </a:lnTo>
                    <a:moveTo>
                      <a:pt x="4622800" y="0"/>
                    </a:moveTo>
                    <a:cubicBezTo>
                      <a:pt x="4508500" y="0"/>
                      <a:pt x="4406900" y="88900"/>
                      <a:pt x="4406900" y="215900"/>
                    </a:cubicBezTo>
                    <a:lnTo>
                      <a:pt x="4406900" y="279400"/>
                    </a:lnTo>
                    <a:cubicBezTo>
                      <a:pt x="4406900" y="393700"/>
                      <a:pt x="4508500" y="495300"/>
                      <a:pt x="4622800" y="495300"/>
                    </a:cubicBezTo>
                    <a:cubicBezTo>
                      <a:pt x="4737100" y="495300"/>
                      <a:pt x="4838700" y="393700"/>
                      <a:pt x="4838700" y="279400"/>
                    </a:cubicBezTo>
                    <a:lnTo>
                      <a:pt x="4838700" y="215900"/>
                    </a:lnTo>
                    <a:cubicBezTo>
                      <a:pt x="4838700" y="88900"/>
                      <a:pt x="4737100" y="0"/>
                      <a:pt x="4622800" y="0"/>
                    </a:cubicBezTo>
                    <a:moveTo>
                      <a:pt x="4406900" y="965200"/>
                    </a:moveTo>
                    <a:cubicBezTo>
                      <a:pt x="4406900" y="965200"/>
                      <a:pt x="4394200" y="952500"/>
                      <a:pt x="4394200" y="965200"/>
                    </a:cubicBezTo>
                    <a:lnTo>
                      <a:pt x="4241800" y="1320800"/>
                    </a:lnTo>
                    <a:cubicBezTo>
                      <a:pt x="4216400" y="1371600"/>
                      <a:pt x="4165600" y="1409700"/>
                      <a:pt x="4102100" y="1409700"/>
                    </a:cubicBezTo>
                    <a:lnTo>
                      <a:pt x="4038600" y="1409700"/>
                    </a:lnTo>
                    <a:cubicBezTo>
                      <a:pt x="4025900" y="1409700"/>
                      <a:pt x="4013200" y="1409700"/>
                      <a:pt x="4013200" y="1397000"/>
                    </a:cubicBezTo>
                    <a:cubicBezTo>
                      <a:pt x="4000500" y="1384300"/>
                      <a:pt x="4000500" y="1371600"/>
                      <a:pt x="4013200" y="1358900"/>
                    </a:cubicBezTo>
                    <a:lnTo>
                      <a:pt x="4203700" y="914400"/>
                    </a:lnTo>
                    <a:lnTo>
                      <a:pt x="4267200" y="736600"/>
                    </a:lnTo>
                    <a:cubicBezTo>
                      <a:pt x="4318000" y="635000"/>
                      <a:pt x="4419600" y="558800"/>
                      <a:pt x="4533900" y="558800"/>
                    </a:cubicBezTo>
                    <a:lnTo>
                      <a:pt x="4711700" y="558800"/>
                    </a:lnTo>
                    <a:cubicBezTo>
                      <a:pt x="4826000" y="558800"/>
                      <a:pt x="4927600" y="635000"/>
                      <a:pt x="4978400" y="736600"/>
                    </a:cubicBezTo>
                    <a:lnTo>
                      <a:pt x="5041900" y="914400"/>
                    </a:lnTo>
                    <a:lnTo>
                      <a:pt x="5232400" y="1358900"/>
                    </a:lnTo>
                    <a:cubicBezTo>
                      <a:pt x="5245100" y="1371600"/>
                      <a:pt x="5245100" y="1384300"/>
                      <a:pt x="5232400" y="1397000"/>
                    </a:cubicBezTo>
                    <a:cubicBezTo>
                      <a:pt x="5232400" y="1409700"/>
                      <a:pt x="5219700" y="1409700"/>
                      <a:pt x="5207000" y="1409700"/>
                    </a:cubicBezTo>
                    <a:lnTo>
                      <a:pt x="5143500" y="1409700"/>
                    </a:lnTo>
                    <a:cubicBezTo>
                      <a:pt x="5080000" y="1409700"/>
                      <a:pt x="5029200" y="1371600"/>
                      <a:pt x="5003800" y="1320800"/>
                    </a:cubicBezTo>
                    <a:lnTo>
                      <a:pt x="4851400" y="965200"/>
                    </a:lnTo>
                    <a:cubicBezTo>
                      <a:pt x="4851400" y="952500"/>
                      <a:pt x="4838700" y="965200"/>
                      <a:pt x="4838700" y="965200"/>
                    </a:cubicBezTo>
                    <a:lnTo>
                      <a:pt x="4902200" y="1409700"/>
                    </a:lnTo>
                    <a:lnTo>
                      <a:pt x="4978400" y="2222500"/>
                    </a:lnTo>
                    <a:cubicBezTo>
                      <a:pt x="4978400" y="2235200"/>
                      <a:pt x="4965700" y="2235200"/>
                      <a:pt x="4965700" y="2247900"/>
                    </a:cubicBezTo>
                    <a:cubicBezTo>
                      <a:pt x="4953000" y="2247900"/>
                      <a:pt x="4953000" y="2260600"/>
                      <a:pt x="4940300" y="2260600"/>
                    </a:cubicBezTo>
                    <a:lnTo>
                      <a:pt x="4889500" y="2260600"/>
                    </a:lnTo>
                    <a:cubicBezTo>
                      <a:pt x="4813300" y="2260600"/>
                      <a:pt x="4749800" y="2209800"/>
                      <a:pt x="4749800" y="2133600"/>
                    </a:cubicBezTo>
                    <a:lnTo>
                      <a:pt x="4635500" y="1447800"/>
                    </a:lnTo>
                    <a:cubicBezTo>
                      <a:pt x="4622800" y="1447800"/>
                      <a:pt x="4622800" y="1447800"/>
                      <a:pt x="4610100" y="1447800"/>
                    </a:cubicBezTo>
                    <a:lnTo>
                      <a:pt x="4495800" y="2133600"/>
                    </a:lnTo>
                    <a:cubicBezTo>
                      <a:pt x="4495800" y="2209800"/>
                      <a:pt x="4432300" y="2260600"/>
                      <a:pt x="4356100" y="2260600"/>
                    </a:cubicBezTo>
                    <a:lnTo>
                      <a:pt x="4305300" y="2260600"/>
                    </a:lnTo>
                    <a:cubicBezTo>
                      <a:pt x="4292600" y="2260600"/>
                      <a:pt x="4292600" y="2247900"/>
                      <a:pt x="4279900" y="2247900"/>
                    </a:cubicBezTo>
                    <a:cubicBezTo>
                      <a:pt x="4279900" y="2235200"/>
                      <a:pt x="4267200" y="2235200"/>
                      <a:pt x="4267200" y="2222500"/>
                    </a:cubicBezTo>
                    <a:lnTo>
                      <a:pt x="4343400" y="1409700"/>
                    </a:lnTo>
                    <a:lnTo>
                      <a:pt x="4406900" y="965200"/>
                    </a:lnTo>
                    <a:moveTo>
                      <a:pt x="5956300" y="0"/>
                    </a:moveTo>
                    <a:cubicBezTo>
                      <a:pt x="5842000" y="0"/>
                      <a:pt x="5740400" y="88900"/>
                      <a:pt x="5740400" y="215900"/>
                    </a:cubicBezTo>
                    <a:lnTo>
                      <a:pt x="5740400" y="279400"/>
                    </a:lnTo>
                    <a:cubicBezTo>
                      <a:pt x="5740400" y="393700"/>
                      <a:pt x="5842000" y="495300"/>
                      <a:pt x="5956300" y="495300"/>
                    </a:cubicBezTo>
                    <a:cubicBezTo>
                      <a:pt x="6070600" y="495300"/>
                      <a:pt x="6172200" y="393700"/>
                      <a:pt x="6172200" y="279400"/>
                    </a:cubicBezTo>
                    <a:lnTo>
                      <a:pt x="6172200" y="215900"/>
                    </a:lnTo>
                    <a:cubicBezTo>
                      <a:pt x="6172200" y="88900"/>
                      <a:pt x="6070600" y="0"/>
                      <a:pt x="5956300" y="0"/>
                    </a:cubicBezTo>
                    <a:moveTo>
                      <a:pt x="5740400" y="965200"/>
                    </a:moveTo>
                    <a:cubicBezTo>
                      <a:pt x="5740400" y="965200"/>
                      <a:pt x="5727700" y="952500"/>
                      <a:pt x="5727700" y="965200"/>
                    </a:cubicBezTo>
                    <a:lnTo>
                      <a:pt x="5575300" y="1320800"/>
                    </a:lnTo>
                    <a:cubicBezTo>
                      <a:pt x="5549900" y="1371600"/>
                      <a:pt x="5499100" y="1409700"/>
                      <a:pt x="5435600" y="1409700"/>
                    </a:cubicBezTo>
                    <a:lnTo>
                      <a:pt x="5372100" y="1409700"/>
                    </a:lnTo>
                    <a:cubicBezTo>
                      <a:pt x="5359400" y="1409700"/>
                      <a:pt x="5346700" y="1409700"/>
                      <a:pt x="5346700" y="1397000"/>
                    </a:cubicBezTo>
                    <a:cubicBezTo>
                      <a:pt x="5334000" y="1384300"/>
                      <a:pt x="5334000" y="1371600"/>
                      <a:pt x="5346700" y="1358900"/>
                    </a:cubicBezTo>
                    <a:lnTo>
                      <a:pt x="5537200" y="914400"/>
                    </a:lnTo>
                    <a:lnTo>
                      <a:pt x="5600700" y="736600"/>
                    </a:lnTo>
                    <a:cubicBezTo>
                      <a:pt x="5651500" y="635000"/>
                      <a:pt x="5753100" y="558800"/>
                      <a:pt x="5867400" y="558800"/>
                    </a:cubicBezTo>
                    <a:lnTo>
                      <a:pt x="6045200" y="558800"/>
                    </a:lnTo>
                    <a:cubicBezTo>
                      <a:pt x="6159500" y="558800"/>
                      <a:pt x="6261100" y="635000"/>
                      <a:pt x="6311900" y="736600"/>
                    </a:cubicBezTo>
                    <a:lnTo>
                      <a:pt x="6375400" y="914400"/>
                    </a:lnTo>
                    <a:lnTo>
                      <a:pt x="6565900" y="1358900"/>
                    </a:lnTo>
                    <a:cubicBezTo>
                      <a:pt x="6578600" y="1371600"/>
                      <a:pt x="6578600" y="1384300"/>
                      <a:pt x="6565900" y="1397000"/>
                    </a:cubicBezTo>
                    <a:cubicBezTo>
                      <a:pt x="6565900" y="1409700"/>
                      <a:pt x="6553200" y="1409700"/>
                      <a:pt x="6540500" y="1409700"/>
                    </a:cubicBezTo>
                    <a:lnTo>
                      <a:pt x="6477000" y="1409700"/>
                    </a:lnTo>
                    <a:cubicBezTo>
                      <a:pt x="6413500" y="1409700"/>
                      <a:pt x="6362700" y="1371600"/>
                      <a:pt x="6337300" y="1320800"/>
                    </a:cubicBezTo>
                    <a:lnTo>
                      <a:pt x="6184900" y="965200"/>
                    </a:lnTo>
                    <a:cubicBezTo>
                      <a:pt x="6184900" y="952500"/>
                      <a:pt x="6172200" y="965200"/>
                      <a:pt x="6172200" y="965200"/>
                    </a:cubicBezTo>
                    <a:lnTo>
                      <a:pt x="6235700" y="1409700"/>
                    </a:lnTo>
                    <a:lnTo>
                      <a:pt x="6311900" y="2222500"/>
                    </a:lnTo>
                    <a:cubicBezTo>
                      <a:pt x="6311900" y="2235200"/>
                      <a:pt x="6299200" y="2235200"/>
                      <a:pt x="6299200" y="2247900"/>
                    </a:cubicBezTo>
                    <a:cubicBezTo>
                      <a:pt x="6286500" y="2247900"/>
                      <a:pt x="6286500" y="2260600"/>
                      <a:pt x="6273800" y="2260600"/>
                    </a:cubicBezTo>
                    <a:lnTo>
                      <a:pt x="6223000" y="2260600"/>
                    </a:lnTo>
                    <a:cubicBezTo>
                      <a:pt x="6146800" y="2260600"/>
                      <a:pt x="6083300" y="2209800"/>
                      <a:pt x="6083300" y="2133600"/>
                    </a:cubicBezTo>
                    <a:lnTo>
                      <a:pt x="5969000" y="1447800"/>
                    </a:lnTo>
                    <a:cubicBezTo>
                      <a:pt x="5956300" y="1447800"/>
                      <a:pt x="5956300" y="1447800"/>
                      <a:pt x="5943600" y="1447800"/>
                    </a:cubicBezTo>
                    <a:lnTo>
                      <a:pt x="5829300" y="2133600"/>
                    </a:lnTo>
                    <a:cubicBezTo>
                      <a:pt x="5829300" y="2209800"/>
                      <a:pt x="5765800" y="2260600"/>
                      <a:pt x="5689600" y="2260600"/>
                    </a:cubicBezTo>
                    <a:lnTo>
                      <a:pt x="5638800" y="2260600"/>
                    </a:lnTo>
                    <a:cubicBezTo>
                      <a:pt x="5626100" y="2260600"/>
                      <a:pt x="5626100" y="2247900"/>
                      <a:pt x="5613400" y="2247900"/>
                    </a:cubicBezTo>
                    <a:cubicBezTo>
                      <a:pt x="5613400" y="2235200"/>
                      <a:pt x="5600700" y="2235200"/>
                      <a:pt x="5600700" y="2222500"/>
                    </a:cubicBezTo>
                    <a:lnTo>
                      <a:pt x="5676900" y="1409700"/>
                    </a:lnTo>
                    <a:lnTo>
                      <a:pt x="5740400" y="965200"/>
                    </a:lnTo>
                    <a:moveTo>
                      <a:pt x="7289800" y="0"/>
                    </a:moveTo>
                    <a:cubicBezTo>
                      <a:pt x="7175500" y="0"/>
                      <a:pt x="7073900" y="88900"/>
                      <a:pt x="7073900" y="215900"/>
                    </a:cubicBezTo>
                    <a:lnTo>
                      <a:pt x="7073900" y="279400"/>
                    </a:lnTo>
                    <a:cubicBezTo>
                      <a:pt x="7073900" y="393700"/>
                      <a:pt x="7175500" y="495300"/>
                      <a:pt x="7289800" y="495300"/>
                    </a:cubicBezTo>
                    <a:cubicBezTo>
                      <a:pt x="7404100" y="495300"/>
                      <a:pt x="7505700" y="393700"/>
                      <a:pt x="7505700" y="279400"/>
                    </a:cubicBezTo>
                    <a:lnTo>
                      <a:pt x="7505700" y="215900"/>
                    </a:lnTo>
                    <a:cubicBezTo>
                      <a:pt x="7505700" y="88900"/>
                      <a:pt x="7404100" y="0"/>
                      <a:pt x="7289800" y="0"/>
                    </a:cubicBezTo>
                    <a:moveTo>
                      <a:pt x="7073900" y="965200"/>
                    </a:moveTo>
                    <a:cubicBezTo>
                      <a:pt x="7073900" y="965200"/>
                      <a:pt x="7061200" y="952500"/>
                      <a:pt x="7061200" y="965200"/>
                    </a:cubicBezTo>
                    <a:lnTo>
                      <a:pt x="6908800" y="1320800"/>
                    </a:lnTo>
                    <a:cubicBezTo>
                      <a:pt x="6883400" y="1371600"/>
                      <a:pt x="6832600" y="1409700"/>
                      <a:pt x="6769100" y="1409700"/>
                    </a:cubicBezTo>
                    <a:lnTo>
                      <a:pt x="6705600" y="1409700"/>
                    </a:lnTo>
                    <a:cubicBezTo>
                      <a:pt x="6692900" y="1409700"/>
                      <a:pt x="6680200" y="1409700"/>
                      <a:pt x="6680200" y="1397000"/>
                    </a:cubicBezTo>
                    <a:cubicBezTo>
                      <a:pt x="6667500" y="1384300"/>
                      <a:pt x="6667500" y="1371600"/>
                      <a:pt x="6680200" y="1358900"/>
                    </a:cubicBezTo>
                    <a:lnTo>
                      <a:pt x="6870700" y="914400"/>
                    </a:lnTo>
                    <a:lnTo>
                      <a:pt x="6934200" y="736600"/>
                    </a:lnTo>
                    <a:cubicBezTo>
                      <a:pt x="6985000" y="635000"/>
                      <a:pt x="7086600" y="558800"/>
                      <a:pt x="7200900" y="558800"/>
                    </a:cubicBezTo>
                    <a:lnTo>
                      <a:pt x="7378700" y="558800"/>
                    </a:lnTo>
                    <a:cubicBezTo>
                      <a:pt x="7493000" y="558800"/>
                      <a:pt x="7594600" y="635000"/>
                      <a:pt x="7645400" y="736600"/>
                    </a:cubicBezTo>
                    <a:lnTo>
                      <a:pt x="7708900" y="914400"/>
                    </a:lnTo>
                    <a:lnTo>
                      <a:pt x="7899400" y="1358900"/>
                    </a:lnTo>
                    <a:cubicBezTo>
                      <a:pt x="7912100" y="1371600"/>
                      <a:pt x="7912100" y="1384300"/>
                      <a:pt x="7899400" y="1397000"/>
                    </a:cubicBezTo>
                    <a:cubicBezTo>
                      <a:pt x="7899400" y="1409700"/>
                      <a:pt x="7886700" y="1409700"/>
                      <a:pt x="7874000" y="1409700"/>
                    </a:cubicBezTo>
                    <a:lnTo>
                      <a:pt x="7810500" y="1409700"/>
                    </a:lnTo>
                    <a:cubicBezTo>
                      <a:pt x="7747000" y="1409700"/>
                      <a:pt x="7696200" y="1371600"/>
                      <a:pt x="7670800" y="1320800"/>
                    </a:cubicBezTo>
                    <a:lnTo>
                      <a:pt x="7518400" y="965200"/>
                    </a:lnTo>
                    <a:cubicBezTo>
                      <a:pt x="7518400" y="952500"/>
                      <a:pt x="7505700" y="965200"/>
                      <a:pt x="7505700" y="965200"/>
                    </a:cubicBezTo>
                    <a:lnTo>
                      <a:pt x="7569200" y="1409700"/>
                    </a:lnTo>
                    <a:lnTo>
                      <a:pt x="7645400" y="2222500"/>
                    </a:lnTo>
                    <a:cubicBezTo>
                      <a:pt x="7645400" y="2235200"/>
                      <a:pt x="7632700" y="2235200"/>
                      <a:pt x="7632700" y="2247900"/>
                    </a:cubicBezTo>
                    <a:cubicBezTo>
                      <a:pt x="7620000" y="2247900"/>
                      <a:pt x="7620000" y="2260600"/>
                      <a:pt x="7607300" y="2260600"/>
                    </a:cubicBezTo>
                    <a:lnTo>
                      <a:pt x="7556500" y="2260600"/>
                    </a:lnTo>
                    <a:cubicBezTo>
                      <a:pt x="7480300" y="2260600"/>
                      <a:pt x="7416800" y="2209800"/>
                      <a:pt x="7416800" y="2133600"/>
                    </a:cubicBezTo>
                    <a:lnTo>
                      <a:pt x="7302500" y="1447800"/>
                    </a:lnTo>
                    <a:cubicBezTo>
                      <a:pt x="7289800" y="1447800"/>
                      <a:pt x="7289800" y="1447800"/>
                      <a:pt x="7277100" y="1447800"/>
                    </a:cubicBezTo>
                    <a:lnTo>
                      <a:pt x="7162800" y="2133600"/>
                    </a:lnTo>
                    <a:cubicBezTo>
                      <a:pt x="7162800" y="2209800"/>
                      <a:pt x="7099300" y="2260600"/>
                      <a:pt x="7023100" y="2260600"/>
                    </a:cubicBezTo>
                    <a:lnTo>
                      <a:pt x="6972300" y="2260600"/>
                    </a:lnTo>
                    <a:cubicBezTo>
                      <a:pt x="6959600" y="2260600"/>
                      <a:pt x="6959600" y="2247900"/>
                      <a:pt x="6946900" y="2247900"/>
                    </a:cubicBezTo>
                    <a:cubicBezTo>
                      <a:pt x="6946900" y="2235200"/>
                      <a:pt x="6934200" y="2235200"/>
                      <a:pt x="6934200" y="2222500"/>
                    </a:cubicBezTo>
                    <a:lnTo>
                      <a:pt x="7010400" y="1409700"/>
                    </a:lnTo>
                    <a:lnTo>
                      <a:pt x="7073900" y="965200"/>
                    </a:ln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12700" y="0"/>
                <a:ext cx="9245600" cy="9220200"/>
              </a:xfrm>
              <a:custGeom>
                <a:avLst/>
                <a:gdLst/>
                <a:ahLst/>
                <a:cxnLst/>
                <a:rect l="l" t="t" r="r" b="b"/>
                <a:pathLst>
                  <a:path w="9245600" h="9220200">
                    <a:moveTo>
                      <a:pt x="8623300" y="0"/>
                    </a:moveTo>
                    <a:cubicBezTo>
                      <a:pt x="8509000" y="0"/>
                      <a:pt x="8407400" y="88900"/>
                      <a:pt x="8407400" y="215900"/>
                    </a:cubicBezTo>
                    <a:lnTo>
                      <a:pt x="8407400" y="279400"/>
                    </a:lnTo>
                    <a:cubicBezTo>
                      <a:pt x="8407400" y="393700"/>
                      <a:pt x="8509000" y="495300"/>
                      <a:pt x="8623300" y="495300"/>
                    </a:cubicBezTo>
                    <a:cubicBezTo>
                      <a:pt x="8737600" y="495300"/>
                      <a:pt x="8839200" y="393700"/>
                      <a:pt x="8839200" y="279400"/>
                    </a:cubicBezTo>
                    <a:lnTo>
                      <a:pt x="8839200" y="215900"/>
                    </a:lnTo>
                    <a:cubicBezTo>
                      <a:pt x="8839200" y="88900"/>
                      <a:pt x="8737600" y="0"/>
                      <a:pt x="8623300" y="0"/>
                    </a:cubicBezTo>
                    <a:moveTo>
                      <a:pt x="8407400" y="965200"/>
                    </a:moveTo>
                    <a:cubicBezTo>
                      <a:pt x="8407400" y="965200"/>
                      <a:pt x="8394700" y="952500"/>
                      <a:pt x="8394700" y="965200"/>
                    </a:cubicBezTo>
                    <a:lnTo>
                      <a:pt x="8242300" y="1320800"/>
                    </a:lnTo>
                    <a:cubicBezTo>
                      <a:pt x="8216900" y="1371600"/>
                      <a:pt x="8166100" y="1409700"/>
                      <a:pt x="8102600" y="1409700"/>
                    </a:cubicBezTo>
                    <a:lnTo>
                      <a:pt x="8039100" y="1409700"/>
                    </a:lnTo>
                    <a:cubicBezTo>
                      <a:pt x="8026400" y="1409700"/>
                      <a:pt x="8013700" y="1409700"/>
                      <a:pt x="8013700" y="1397000"/>
                    </a:cubicBezTo>
                    <a:cubicBezTo>
                      <a:pt x="8001000" y="1384300"/>
                      <a:pt x="8001000" y="1371600"/>
                      <a:pt x="8013700" y="1358900"/>
                    </a:cubicBezTo>
                    <a:lnTo>
                      <a:pt x="8204200" y="914400"/>
                    </a:lnTo>
                    <a:lnTo>
                      <a:pt x="8267700" y="736600"/>
                    </a:lnTo>
                    <a:cubicBezTo>
                      <a:pt x="8318500" y="635000"/>
                      <a:pt x="8420100" y="558800"/>
                      <a:pt x="8534400" y="558800"/>
                    </a:cubicBezTo>
                    <a:lnTo>
                      <a:pt x="8712200" y="558800"/>
                    </a:lnTo>
                    <a:cubicBezTo>
                      <a:pt x="8826500" y="558800"/>
                      <a:pt x="8928100" y="635000"/>
                      <a:pt x="8978900" y="736600"/>
                    </a:cubicBezTo>
                    <a:lnTo>
                      <a:pt x="9042400" y="914400"/>
                    </a:lnTo>
                    <a:lnTo>
                      <a:pt x="9232900" y="1358900"/>
                    </a:lnTo>
                    <a:cubicBezTo>
                      <a:pt x="9245600" y="1371600"/>
                      <a:pt x="9245600" y="1384300"/>
                      <a:pt x="9232900" y="1397000"/>
                    </a:cubicBezTo>
                    <a:cubicBezTo>
                      <a:pt x="9232900" y="1409700"/>
                      <a:pt x="9220200" y="1409700"/>
                      <a:pt x="9207500" y="1409700"/>
                    </a:cubicBezTo>
                    <a:lnTo>
                      <a:pt x="9144000" y="1409700"/>
                    </a:lnTo>
                    <a:cubicBezTo>
                      <a:pt x="9080500" y="1409700"/>
                      <a:pt x="9029700" y="1371600"/>
                      <a:pt x="9004300" y="1320800"/>
                    </a:cubicBezTo>
                    <a:lnTo>
                      <a:pt x="8851900" y="965200"/>
                    </a:lnTo>
                    <a:cubicBezTo>
                      <a:pt x="8851900" y="952500"/>
                      <a:pt x="8839200" y="965200"/>
                      <a:pt x="8839200" y="965200"/>
                    </a:cubicBezTo>
                    <a:lnTo>
                      <a:pt x="8902700" y="1409700"/>
                    </a:lnTo>
                    <a:lnTo>
                      <a:pt x="8978900" y="2222500"/>
                    </a:lnTo>
                    <a:cubicBezTo>
                      <a:pt x="8978900" y="2235200"/>
                      <a:pt x="8966200" y="2235200"/>
                      <a:pt x="8966200" y="2247900"/>
                    </a:cubicBezTo>
                    <a:cubicBezTo>
                      <a:pt x="8953500" y="2247900"/>
                      <a:pt x="8953500" y="2260600"/>
                      <a:pt x="8940800" y="2260600"/>
                    </a:cubicBezTo>
                    <a:lnTo>
                      <a:pt x="8890000" y="2260600"/>
                    </a:lnTo>
                    <a:cubicBezTo>
                      <a:pt x="8813800" y="2260600"/>
                      <a:pt x="8750300" y="2209800"/>
                      <a:pt x="8750300" y="2133600"/>
                    </a:cubicBezTo>
                    <a:lnTo>
                      <a:pt x="8636000" y="1447800"/>
                    </a:lnTo>
                    <a:cubicBezTo>
                      <a:pt x="8623300" y="1447800"/>
                      <a:pt x="8623300" y="1447800"/>
                      <a:pt x="8610600" y="1447800"/>
                    </a:cubicBezTo>
                    <a:lnTo>
                      <a:pt x="8496300" y="2133600"/>
                    </a:lnTo>
                    <a:cubicBezTo>
                      <a:pt x="8496300" y="2209800"/>
                      <a:pt x="8432800" y="2260600"/>
                      <a:pt x="8356600" y="2260600"/>
                    </a:cubicBezTo>
                    <a:lnTo>
                      <a:pt x="8305800" y="2260600"/>
                    </a:lnTo>
                    <a:cubicBezTo>
                      <a:pt x="8293100" y="2260600"/>
                      <a:pt x="8293100" y="2247900"/>
                      <a:pt x="8280400" y="2247900"/>
                    </a:cubicBezTo>
                    <a:cubicBezTo>
                      <a:pt x="8280400" y="2235200"/>
                      <a:pt x="8267700" y="2235200"/>
                      <a:pt x="8267700" y="2222500"/>
                    </a:cubicBezTo>
                    <a:lnTo>
                      <a:pt x="8343900" y="1409700"/>
                    </a:lnTo>
                    <a:lnTo>
                      <a:pt x="8407400" y="965200"/>
                    </a:lnTo>
                    <a:moveTo>
                      <a:pt x="622300" y="2324100"/>
                    </a:moveTo>
                    <a:cubicBezTo>
                      <a:pt x="508000" y="2324100"/>
                      <a:pt x="406400" y="2413000"/>
                      <a:pt x="406400" y="2540000"/>
                    </a:cubicBezTo>
                    <a:lnTo>
                      <a:pt x="406400" y="2603500"/>
                    </a:lnTo>
                    <a:cubicBezTo>
                      <a:pt x="406400" y="2717800"/>
                      <a:pt x="508000" y="2819400"/>
                      <a:pt x="622300" y="2819400"/>
                    </a:cubicBezTo>
                    <a:cubicBezTo>
                      <a:pt x="736600" y="2819400"/>
                      <a:pt x="838200" y="2717800"/>
                      <a:pt x="838200" y="2603500"/>
                    </a:cubicBezTo>
                    <a:lnTo>
                      <a:pt x="838200" y="2540000"/>
                    </a:lnTo>
                    <a:cubicBezTo>
                      <a:pt x="838200" y="2413000"/>
                      <a:pt x="736600" y="2324100"/>
                      <a:pt x="622300" y="2324100"/>
                    </a:cubicBezTo>
                    <a:moveTo>
                      <a:pt x="406400" y="3289300"/>
                    </a:moveTo>
                    <a:cubicBezTo>
                      <a:pt x="406400" y="3289300"/>
                      <a:pt x="393700" y="3276600"/>
                      <a:pt x="393700" y="3289300"/>
                    </a:cubicBezTo>
                    <a:lnTo>
                      <a:pt x="241300" y="3644900"/>
                    </a:lnTo>
                    <a:cubicBezTo>
                      <a:pt x="215900" y="3695700"/>
                      <a:pt x="165100" y="3733800"/>
                      <a:pt x="101600" y="3733800"/>
                    </a:cubicBezTo>
                    <a:lnTo>
                      <a:pt x="38100" y="3733800"/>
                    </a:lnTo>
                    <a:cubicBezTo>
                      <a:pt x="25400" y="3733800"/>
                      <a:pt x="12700" y="3733800"/>
                      <a:pt x="12700" y="3721100"/>
                    </a:cubicBezTo>
                    <a:cubicBezTo>
                      <a:pt x="0" y="3708400"/>
                      <a:pt x="0" y="3695700"/>
                      <a:pt x="12700" y="3683000"/>
                    </a:cubicBezTo>
                    <a:lnTo>
                      <a:pt x="203200" y="3238500"/>
                    </a:lnTo>
                    <a:lnTo>
                      <a:pt x="266700" y="3060700"/>
                    </a:lnTo>
                    <a:cubicBezTo>
                      <a:pt x="317500" y="2959100"/>
                      <a:pt x="419100" y="2882900"/>
                      <a:pt x="533400" y="2882900"/>
                    </a:cubicBezTo>
                    <a:lnTo>
                      <a:pt x="711200" y="2882900"/>
                    </a:lnTo>
                    <a:cubicBezTo>
                      <a:pt x="825500" y="2882900"/>
                      <a:pt x="927100" y="2959100"/>
                      <a:pt x="977900" y="3060700"/>
                    </a:cubicBezTo>
                    <a:lnTo>
                      <a:pt x="1041400" y="3238500"/>
                    </a:lnTo>
                    <a:lnTo>
                      <a:pt x="1231900" y="3683000"/>
                    </a:lnTo>
                    <a:cubicBezTo>
                      <a:pt x="1244600" y="3695700"/>
                      <a:pt x="1244600" y="3708400"/>
                      <a:pt x="1231900" y="3721100"/>
                    </a:cubicBezTo>
                    <a:cubicBezTo>
                      <a:pt x="1231900" y="3733800"/>
                      <a:pt x="1219200" y="3733800"/>
                      <a:pt x="1206500" y="3733800"/>
                    </a:cubicBezTo>
                    <a:lnTo>
                      <a:pt x="1143000" y="3733800"/>
                    </a:lnTo>
                    <a:cubicBezTo>
                      <a:pt x="1079500" y="3733800"/>
                      <a:pt x="1028700" y="3695700"/>
                      <a:pt x="1003300" y="3644900"/>
                    </a:cubicBezTo>
                    <a:lnTo>
                      <a:pt x="850900" y="3289300"/>
                    </a:lnTo>
                    <a:cubicBezTo>
                      <a:pt x="850900" y="3276600"/>
                      <a:pt x="838200" y="3289300"/>
                      <a:pt x="838200" y="3289300"/>
                    </a:cubicBezTo>
                    <a:lnTo>
                      <a:pt x="901700" y="3733800"/>
                    </a:lnTo>
                    <a:lnTo>
                      <a:pt x="977900" y="4546600"/>
                    </a:lnTo>
                    <a:cubicBezTo>
                      <a:pt x="977900" y="4559300"/>
                      <a:pt x="965200" y="4559300"/>
                      <a:pt x="965200" y="4572000"/>
                    </a:cubicBezTo>
                    <a:cubicBezTo>
                      <a:pt x="952500" y="4572000"/>
                      <a:pt x="952500" y="4584700"/>
                      <a:pt x="939800" y="4584700"/>
                    </a:cubicBezTo>
                    <a:lnTo>
                      <a:pt x="889000" y="4584700"/>
                    </a:lnTo>
                    <a:cubicBezTo>
                      <a:pt x="812800" y="4584700"/>
                      <a:pt x="749300" y="4533900"/>
                      <a:pt x="749300" y="4457700"/>
                    </a:cubicBezTo>
                    <a:lnTo>
                      <a:pt x="635000" y="3771900"/>
                    </a:lnTo>
                    <a:cubicBezTo>
                      <a:pt x="622300" y="3771900"/>
                      <a:pt x="622300" y="3771900"/>
                      <a:pt x="609600" y="3771900"/>
                    </a:cubicBezTo>
                    <a:lnTo>
                      <a:pt x="495300" y="4457700"/>
                    </a:lnTo>
                    <a:cubicBezTo>
                      <a:pt x="495300" y="4533900"/>
                      <a:pt x="431800" y="4584700"/>
                      <a:pt x="355600" y="4584700"/>
                    </a:cubicBezTo>
                    <a:lnTo>
                      <a:pt x="304800" y="4584700"/>
                    </a:lnTo>
                    <a:cubicBezTo>
                      <a:pt x="292100" y="4584700"/>
                      <a:pt x="292100" y="4572000"/>
                      <a:pt x="279400" y="4572000"/>
                    </a:cubicBezTo>
                    <a:cubicBezTo>
                      <a:pt x="279400" y="4559300"/>
                      <a:pt x="266700" y="4559300"/>
                      <a:pt x="266700" y="4546600"/>
                    </a:cubicBezTo>
                    <a:lnTo>
                      <a:pt x="342900" y="3733800"/>
                    </a:lnTo>
                    <a:lnTo>
                      <a:pt x="406400" y="3289300"/>
                    </a:lnTo>
                    <a:moveTo>
                      <a:pt x="1955800" y="2324100"/>
                    </a:moveTo>
                    <a:cubicBezTo>
                      <a:pt x="1841500" y="2324100"/>
                      <a:pt x="1739900" y="2413000"/>
                      <a:pt x="1739900" y="2540000"/>
                    </a:cubicBezTo>
                    <a:lnTo>
                      <a:pt x="1739900" y="2603500"/>
                    </a:lnTo>
                    <a:cubicBezTo>
                      <a:pt x="1739900" y="2717800"/>
                      <a:pt x="1841500" y="2819400"/>
                      <a:pt x="1955800" y="2819400"/>
                    </a:cubicBezTo>
                    <a:cubicBezTo>
                      <a:pt x="2070100" y="2819400"/>
                      <a:pt x="2171700" y="2717800"/>
                      <a:pt x="2171700" y="2603500"/>
                    </a:cubicBezTo>
                    <a:lnTo>
                      <a:pt x="2171700" y="2540000"/>
                    </a:lnTo>
                    <a:cubicBezTo>
                      <a:pt x="2171700" y="2413000"/>
                      <a:pt x="2070100" y="2324100"/>
                      <a:pt x="1955800" y="2324100"/>
                    </a:cubicBezTo>
                    <a:moveTo>
                      <a:pt x="1739900" y="3289300"/>
                    </a:moveTo>
                    <a:cubicBezTo>
                      <a:pt x="1739900" y="3289300"/>
                      <a:pt x="1727200" y="3276600"/>
                      <a:pt x="1727200" y="3289300"/>
                    </a:cubicBezTo>
                    <a:lnTo>
                      <a:pt x="1574800" y="3644900"/>
                    </a:lnTo>
                    <a:cubicBezTo>
                      <a:pt x="1549400" y="3695700"/>
                      <a:pt x="1498600" y="3733800"/>
                      <a:pt x="1435100" y="3733800"/>
                    </a:cubicBezTo>
                    <a:lnTo>
                      <a:pt x="1371600" y="3733800"/>
                    </a:lnTo>
                    <a:cubicBezTo>
                      <a:pt x="1358900" y="3733800"/>
                      <a:pt x="1346200" y="3733800"/>
                      <a:pt x="1346200" y="3721100"/>
                    </a:cubicBezTo>
                    <a:cubicBezTo>
                      <a:pt x="1333500" y="3708400"/>
                      <a:pt x="1333500" y="3695700"/>
                      <a:pt x="1346200" y="3683000"/>
                    </a:cubicBezTo>
                    <a:lnTo>
                      <a:pt x="1536700" y="3238500"/>
                    </a:lnTo>
                    <a:lnTo>
                      <a:pt x="1600200" y="3060700"/>
                    </a:lnTo>
                    <a:cubicBezTo>
                      <a:pt x="1651000" y="2959100"/>
                      <a:pt x="1752600" y="2882900"/>
                      <a:pt x="1866900" y="2882900"/>
                    </a:cubicBezTo>
                    <a:lnTo>
                      <a:pt x="2044700" y="2882900"/>
                    </a:lnTo>
                    <a:cubicBezTo>
                      <a:pt x="2159000" y="2882900"/>
                      <a:pt x="2260600" y="2959100"/>
                      <a:pt x="2311400" y="3060700"/>
                    </a:cubicBezTo>
                    <a:lnTo>
                      <a:pt x="2374900" y="3238500"/>
                    </a:lnTo>
                    <a:lnTo>
                      <a:pt x="2565400" y="3683000"/>
                    </a:lnTo>
                    <a:cubicBezTo>
                      <a:pt x="2578100" y="3695700"/>
                      <a:pt x="2578100" y="3708400"/>
                      <a:pt x="2565400" y="3721100"/>
                    </a:cubicBezTo>
                    <a:cubicBezTo>
                      <a:pt x="2565400" y="3733800"/>
                      <a:pt x="2552700" y="3733800"/>
                      <a:pt x="2540000" y="3733800"/>
                    </a:cubicBezTo>
                    <a:lnTo>
                      <a:pt x="2476500" y="3733800"/>
                    </a:lnTo>
                    <a:cubicBezTo>
                      <a:pt x="2413000" y="3733800"/>
                      <a:pt x="2362200" y="3695700"/>
                      <a:pt x="2336800" y="3644900"/>
                    </a:cubicBezTo>
                    <a:lnTo>
                      <a:pt x="2184400" y="3289300"/>
                    </a:lnTo>
                    <a:cubicBezTo>
                      <a:pt x="2184400" y="3276600"/>
                      <a:pt x="2171700" y="3289300"/>
                      <a:pt x="2171700" y="3289300"/>
                    </a:cubicBezTo>
                    <a:lnTo>
                      <a:pt x="2235200" y="3733800"/>
                    </a:lnTo>
                    <a:lnTo>
                      <a:pt x="2311400" y="4546600"/>
                    </a:lnTo>
                    <a:cubicBezTo>
                      <a:pt x="2311400" y="4559300"/>
                      <a:pt x="2298700" y="4559300"/>
                      <a:pt x="2298700" y="4572000"/>
                    </a:cubicBezTo>
                    <a:cubicBezTo>
                      <a:pt x="2286000" y="4572000"/>
                      <a:pt x="2286000" y="4584700"/>
                      <a:pt x="2273300" y="4584700"/>
                    </a:cubicBezTo>
                    <a:lnTo>
                      <a:pt x="2222500" y="4584700"/>
                    </a:lnTo>
                    <a:cubicBezTo>
                      <a:pt x="2146300" y="4584700"/>
                      <a:pt x="2082800" y="4533900"/>
                      <a:pt x="2082800" y="4457700"/>
                    </a:cubicBezTo>
                    <a:lnTo>
                      <a:pt x="1968500" y="3771900"/>
                    </a:lnTo>
                    <a:cubicBezTo>
                      <a:pt x="1955800" y="3771900"/>
                      <a:pt x="1955800" y="3771900"/>
                      <a:pt x="1943100" y="3771900"/>
                    </a:cubicBezTo>
                    <a:lnTo>
                      <a:pt x="1828800" y="4457700"/>
                    </a:lnTo>
                    <a:cubicBezTo>
                      <a:pt x="1828800" y="4533900"/>
                      <a:pt x="1765300" y="4584700"/>
                      <a:pt x="1689100" y="4584700"/>
                    </a:cubicBezTo>
                    <a:lnTo>
                      <a:pt x="1638300" y="4584700"/>
                    </a:lnTo>
                    <a:cubicBezTo>
                      <a:pt x="1625600" y="4584700"/>
                      <a:pt x="1625600" y="4572000"/>
                      <a:pt x="1612900" y="4572000"/>
                    </a:cubicBezTo>
                    <a:cubicBezTo>
                      <a:pt x="1612900" y="4559300"/>
                      <a:pt x="1600200" y="4559300"/>
                      <a:pt x="1600200" y="4546600"/>
                    </a:cubicBezTo>
                    <a:lnTo>
                      <a:pt x="1676400" y="3733800"/>
                    </a:lnTo>
                    <a:lnTo>
                      <a:pt x="1739900" y="3289300"/>
                    </a:lnTo>
                    <a:moveTo>
                      <a:pt x="3289300" y="2324100"/>
                    </a:moveTo>
                    <a:cubicBezTo>
                      <a:pt x="3175000" y="2324100"/>
                      <a:pt x="3073400" y="2413000"/>
                      <a:pt x="3073400" y="2540000"/>
                    </a:cubicBezTo>
                    <a:lnTo>
                      <a:pt x="3073400" y="2603500"/>
                    </a:lnTo>
                    <a:cubicBezTo>
                      <a:pt x="3073400" y="2717800"/>
                      <a:pt x="3175000" y="2819400"/>
                      <a:pt x="3289300" y="2819400"/>
                    </a:cubicBezTo>
                    <a:cubicBezTo>
                      <a:pt x="3403600" y="2819400"/>
                      <a:pt x="3505200" y="2717800"/>
                      <a:pt x="3505200" y="2603500"/>
                    </a:cubicBezTo>
                    <a:lnTo>
                      <a:pt x="3505200" y="2540000"/>
                    </a:lnTo>
                    <a:cubicBezTo>
                      <a:pt x="3505200" y="2413000"/>
                      <a:pt x="3403600" y="2324100"/>
                      <a:pt x="3289300" y="2324100"/>
                    </a:cubicBezTo>
                    <a:moveTo>
                      <a:pt x="3073400" y="3289300"/>
                    </a:moveTo>
                    <a:cubicBezTo>
                      <a:pt x="3073400" y="3289300"/>
                      <a:pt x="3060700" y="3276600"/>
                      <a:pt x="3060700" y="3289300"/>
                    </a:cubicBezTo>
                    <a:lnTo>
                      <a:pt x="2908300" y="3644900"/>
                    </a:lnTo>
                    <a:cubicBezTo>
                      <a:pt x="2882900" y="3695700"/>
                      <a:pt x="2832100" y="3733800"/>
                      <a:pt x="2768600" y="3733800"/>
                    </a:cubicBezTo>
                    <a:lnTo>
                      <a:pt x="2705100" y="3733800"/>
                    </a:lnTo>
                    <a:cubicBezTo>
                      <a:pt x="2692400" y="3733800"/>
                      <a:pt x="2679700" y="3733800"/>
                      <a:pt x="2679700" y="3721100"/>
                    </a:cubicBezTo>
                    <a:cubicBezTo>
                      <a:pt x="2667000" y="3708400"/>
                      <a:pt x="2667000" y="3695700"/>
                      <a:pt x="2679700" y="3683000"/>
                    </a:cubicBezTo>
                    <a:lnTo>
                      <a:pt x="2870200" y="3238500"/>
                    </a:lnTo>
                    <a:lnTo>
                      <a:pt x="2933700" y="3060700"/>
                    </a:lnTo>
                    <a:cubicBezTo>
                      <a:pt x="2984500" y="2959100"/>
                      <a:pt x="3086100" y="2882900"/>
                      <a:pt x="3200400" y="2882900"/>
                    </a:cubicBezTo>
                    <a:lnTo>
                      <a:pt x="3378200" y="2882900"/>
                    </a:lnTo>
                    <a:cubicBezTo>
                      <a:pt x="3492500" y="2882900"/>
                      <a:pt x="3594100" y="2959100"/>
                      <a:pt x="3644900" y="3060700"/>
                    </a:cubicBezTo>
                    <a:lnTo>
                      <a:pt x="3708400" y="3238500"/>
                    </a:lnTo>
                    <a:lnTo>
                      <a:pt x="3898900" y="3683000"/>
                    </a:lnTo>
                    <a:cubicBezTo>
                      <a:pt x="3911600" y="3695700"/>
                      <a:pt x="3911600" y="3708400"/>
                      <a:pt x="3898900" y="3721100"/>
                    </a:cubicBezTo>
                    <a:cubicBezTo>
                      <a:pt x="3898900" y="3733800"/>
                      <a:pt x="3886200" y="3733800"/>
                      <a:pt x="3873500" y="3733800"/>
                    </a:cubicBezTo>
                    <a:lnTo>
                      <a:pt x="3810000" y="3733800"/>
                    </a:lnTo>
                    <a:cubicBezTo>
                      <a:pt x="3746500" y="3733800"/>
                      <a:pt x="3695700" y="3695700"/>
                      <a:pt x="3670300" y="3644900"/>
                    </a:cubicBezTo>
                    <a:lnTo>
                      <a:pt x="3517900" y="3289300"/>
                    </a:lnTo>
                    <a:cubicBezTo>
                      <a:pt x="3517900" y="3276600"/>
                      <a:pt x="3505200" y="3289300"/>
                      <a:pt x="3505200" y="3289300"/>
                    </a:cubicBezTo>
                    <a:lnTo>
                      <a:pt x="3568700" y="3733800"/>
                    </a:lnTo>
                    <a:lnTo>
                      <a:pt x="3644900" y="4546600"/>
                    </a:lnTo>
                    <a:cubicBezTo>
                      <a:pt x="3644900" y="4559300"/>
                      <a:pt x="3632200" y="4559300"/>
                      <a:pt x="3632200" y="4572000"/>
                    </a:cubicBezTo>
                    <a:cubicBezTo>
                      <a:pt x="3619500" y="4572000"/>
                      <a:pt x="3619500" y="4584700"/>
                      <a:pt x="3606800" y="4584700"/>
                    </a:cubicBezTo>
                    <a:lnTo>
                      <a:pt x="3556000" y="4584700"/>
                    </a:lnTo>
                    <a:cubicBezTo>
                      <a:pt x="3479800" y="4584700"/>
                      <a:pt x="3416300" y="4533900"/>
                      <a:pt x="3416300" y="4457700"/>
                    </a:cubicBezTo>
                    <a:lnTo>
                      <a:pt x="3302000" y="3771900"/>
                    </a:lnTo>
                    <a:cubicBezTo>
                      <a:pt x="3289300" y="3771900"/>
                      <a:pt x="3289300" y="3771900"/>
                      <a:pt x="3276600" y="3771900"/>
                    </a:cubicBezTo>
                    <a:lnTo>
                      <a:pt x="3162300" y="4457700"/>
                    </a:lnTo>
                    <a:cubicBezTo>
                      <a:pt x="3162300" y="4533900"/>
                      <a:pt x="3098800" y="4584700"/>
                      <a:pt x="3022600" y="4584700"/>
                    </a:cubicBezTo>
                    <a:lnTo>
                      <a:pt x="2971800" y="4584700"/>
                    </a:lnTo>
                    <a:cubicBezTo>
                      <a:pt x="2959100" y="4584700"/>
                      <a:pt x="2959100" y="4572000"/>
                      <a:pt x="2946400" y="4572000"/>
                    </a:cubicBezTo>
                    <a:cubicBezTo>
                      <a:pt x="2946400" y="4559300"/>
                      <a:pt x="2933700" y="4559300"/>
                      <a:pt x="2933700" y="4546600"/>
                    </a:cubicBezTo>
                    <a:lnTo>
                      <a:pt x="3009900" y="3733800"/>
                    </a:lnTo>
                    <a:lnTo>
                      <a:pt x="3073400" y="3289300"/>
                    </a:lnTo>
                    <a:moveTo>
                      <a:pt x="4622800" y="2324100"/>
                    </a:moveTo>
                    <a:cubicBezTo>
                      <a:pt x="4508500" y="2324100"/>
                      <a:pt x="4406900" y="2413000"/>
                      <a:pt x="4406900" y="2540000"/>
                    </a:cubicBezTo>
                    <a:lnTo>
                      <a:pt x="4406900" y="2603500"/>
                    </a:lnTo>
                    <a:cubicBezTo>
                      <a:pt x="4406900" y="2717800"/>
                      <a:pt x="4508500" y="2819400"/>
                      <a:pt x="4622800" y="2819400"/>
                    </a:cubicBezTo>
                    <a:cubicBezTo>
                      <a:pt x="4737100" y="2819400"/>
                      <a:pt x="4838700" y="2717800"/>
                      <a:pt x="4838700" y="2603500"/>
                    </a:cubicBezTo>
                    <a:lnTo>
                      <a:pt x="4838700" y="2540000"/>
                    </a:lnTo>
                    <a:cubicBezTo>
                      <a:pt x="4838700" y="2413000"/>
                      <a:pt x="4737100" y="2324100"/>
                      <a:pt x="4622800" y="2324100"/>
                    </a:cubicBezTo>
                    <a:moveTo>
                      <a:pt x="4406900" y="3289300"/>
                    </a:moveTo>
                    <a:cubicBezTo>
                      <a:pt x="4406900" y="3289300"/>
                      <a:pt x="4394200" y="3276600"/>
                      <a:pt x="4394200" y="3289300"/>
                    </a:cubicBezTo>
                    <a:lnTo>
                      <a:pt x="4241800" y="3644900"/>
                    </a:lnTo>
                    <a:cubicBezTo>
                      <a:pt x="4216400" y="3695700"/>
                      <a:pt x="4165600" y="3733800"/>
                      <a:pt x="4102100" y="3733800"/>
                    </a:cubicBezTo>
                    <a:lnTo>
                      <a:pt x="4038600" y="3733800"/>
                    </a:lnTo>
                    <a:cubicBezTo>
                      <a:pt x="4025900" y="3733800"/>
                      <a:pt x="4013200" y="3733800"/>
                      <a:pt x="4013200" y="3721100"/>
                    </a:cubicBezTo>
                    <a:cubicBezTo>
                      <a:pt x="4000500" y="3708400"/>
                      <a:pt x="4000500" y="3695700"/>
                      <a:pt x="4013200" y="3683000"/>
                    </a:cubicBezTo>
                    <a:lnTo>
                      <a:pt x="4203700" y="3238500"/>
                    </a:lnTo>
                    <a:lnTo>
                      <a:pt x="4267200" y="3060700"/>
                    </a:lnTo>
                    <a:cubicBezTo>
                      <a:pt x="4318000" y="2959100"/>
                      <a:pt x="4419600" y="2882900"/>
                      <a:pt x="4533900" y="2882900"/>
                    </a:cubicBezTo>
                    <a:lnTo>
                      <a:pt x="4711700" y="2882900"/>
                    </a:lnTo>
                    <a:cubicBezTo>
                      <a:pt x="4826000" y="2882900"/>
                      <a:pt x="4927600" y="2959100"/>
                      <a:pt x="4978400" y="3060700"/>
                    </a:cubicBezTo>
                    <a:lnTo>
                      <a:pt x="5041900" y="3238500"/>
                    </a:lnTo>
                    <a:lnTo>
                      <a:pt x="5232400" y="3683000"/>
                    </a:lnTo>
                    <a:cubicBezTo>
                      <a:pt x="5245100" y="3695700"/>
                      <a:pt x="5245100" y="3708400"/>
                      <a:pt x="5232400" y="3721100"/>
                    </a:cubicBezTo>
                    <a:cubicBezTo>
                      <a:pt x="5232400" y="3733800"/>
                      <a:pt x="5219700" y="3733800"/>
                      <a:pt x="5207000" y="3733800"/>
                    </a:cubicBezTo>
                    <a:lnTo>
                      <a:pt x="5143500" y="3733800"/>
                    </a:lnTo>
                    <a:cubicBezTo>
                      <a:pt x="5080000" y="3733800"/>
                      <a:pt x="5029200" y="3695700"/>
                      <a:pt x="5003800" y="3644900"/>
                    </a:cubicBezTo>
                    <a:lnTo>
                      <a:pt x="4851400" y="3289300"/>
                    </a:lnTo>
                    <a:cubicBezTo>
                      <a:pt x="4851400" y="3276600"/>
                      <a:pt x="4838700" y="3289300"/>
                      <a:pt x="4838700" y="3289300"/>
                    </a:cubicBezTo>
                    <a:lnTo>
                      <a:pt x="4902200" y="3733800"/>
                    </a:lnTo>
                    <a:lnTo>
                      <a:pt x="4978400" y="4546600"/>
                    </a:lnTo>
                    <a:cubicBezTo>
                      <a:pt x="4978400" y="4559300"/>
                      <a:pt x="4965700" y="4559300"/>
                      <a:pt x="4965700" y="4572000"/>
                    </a:cubicBezTo>
                    <a:cubicBezTo>
                      <a:pt x="4953000" y="4572000"/>
                      <a:pt x="4953000" y="4584700"/>
                      <a:pt x="4940300" y="4584700"/>
                    </a:cubicBezTo>
                    <a:lnTo>
                      <a:pt x="4889500" y="4584700"/>
                    </a:lnTo>
                    <a:cubicBezTo>
                      <a:pt x="4813300" y="4584700"/>
                      <a:pt x="4749800" y="4533900"/>
                      <a:pt x="4749800" y="4457700"/>
                    </a:cubicBezTo>
                    <a:lnTo>
                      <a:pt x="4635500" y="3771900"/>
                    </a:lnTo>
                    <a:cubicBezTo>
                      <a:pt x="4622800" y="3771900"/>
                      <a:pt x="4622800" y="3771900"/>
                      <a:pt x="4610100" y="3771900"/>
                    </a:cubicBezTo>
                    <a:lnTo>
                      <a:pt x="4495800" y="4457700"/>
                    </a:lnTo>
                    <a:cubicBezTo>
                      <a:pt x="4495800" y="4533900"/>
                      <a:pt x="4432300" y="4584700"/>
                      <a:pt x="4356100" y="4584700"/>
                    </a:cubicBezTo>
                    <a:lnTo>
                      <a:pt x="4305300" y="4584700"/>
                    </a:lnTo>
                    <a:cubicBezTo>
                      <a:pt x="4292600" y="4584700"/>
                      <a:pt x="4292600" y="4572000"/>
                      <a:pt x="4279900" y="4572000"/>
                    </a:cubicBezTo>
                    <a:cubicBezTo>
                      <a:pt x="4279900" y="4559300"/>
                      <a:pt x="4267200" y="4559300"/>
                      <a:pt x="4267200" y="4546600"/>
                    </a:cubicBezTo>
                    <a:lnTo>
                      <a:pt x="4343400" y="3733800"/>
                    </a:lnTo>
                    <a:lnTo>
                      <a:pt x="4406900" y="3289300"/>
                    </a:lnTo>
                    <a:moveTo>
                      <a:pt x="5956300" y="2324100"/>
                    </a:moveTo>
                    <a:cubicBezTo>
                      <a:pt x="5842000" y="2324100"/>
                      <a:pt x="5740400" y="2413000"/>
                      <a:pt x="5740400" y="2540000"/>
                    </a:cubicBezTo>
                    <a:lnTo>
                      <a:pt x="5740400" y="2603500"/>
                    </a:lnTo>
                    <a:cubicBezTo>
                      <a:pt x="5740400" y="2717800"/>
                      <a:pt x="5842000" y="2819400"/>
                      <a:pt x="5956300" y="2819400"/>
                    </a:cubicBezTo>
                    <a:cubicBezTo>
                      <a:pt x="6070600" y="2819400"/>
                      <a:pt x="6172200" y="2717800"/>
                      <a:pt x="6172200" y="2603500"/>
                    </a:cubicBezTo>
                    <a:lnTo>
                      <a:pt x="6172200" y="2540000"/>
                    </a:lnTo>
                    <a:cubicBezTo>
                      <a:pt x="6172200" y="2413000"/>
                      <a:pt x="6070600" y="2324100"/>
                      <a:pt x="5956300" y="2324100"/>
                    </a:cubicBezTo>
                    <a:moveTo>
                      <a:pt x="5740400" y="3289300"/>
                    </a:moveTo>
                    <a:cubicBezTo>
                      <a:pt x="5740400" y="3289300"/>
                      <a:pt x="5727700" y="3276600"/>
                      <a:pt x="5727700" y="3289300"/>
                    </a:cubicBezTo>
                    <a:lnTo>
                      <a:pt x="5575300" y="3644900"/>
                    </a:lnTo>
                    <a:cubicBezTo>
                      <a:pt x="5549900" y="3695700"/>
                      <a:pt x="5499100" y="3733800"/>
                      <a:pt x="5435600" y="3733800"/>
                    </a:cubicBezTo>
                    <a:lnTo>
                      <a:pt x="5372100" y="3733800"/>
                    </a:lnTo>
                    <a:cubicBezTo>
                      <a:pt x="5359400" y="3733800"/>
                      <a:pt x="5346700" y="3733800"/>
                      <a:pt x="5346700" y="3721100"/>
                    </a:cubicBezTo>
                    <a:cubicBezTo>
                      <a:pt x="5334000" y="3708400"/>
                      <a:pt x="5334000" y="3695700"/>
                      <a:pt x="5346700" y="3683000"/>
                    </a:cubicBezTo>
                    <a:lnTo>
                      <a:pt x="5537200" y="3238500"/>
                    </a:lnTo>
                    <a:lnTo>
                      <a:pt x="5600700" y="3060700"/>
                    </a:lnTo>
                    <a:cubicBezTo>
                      <a:pt x="5651500" y="2959100"/>
                      <a:pt x="5753100" y="2882900"/>
                      <a:pt x="5867400" y="2882900"/>
                    </a:cubicBezTo>
                    <a:lnTo>
                      <a:pt x="6045200" y="2882900"/>
                    </a:lnTo>
                    <a:cubicBezTo>
                      <a:pt x="6159500" y="2882900"/>
                      <a:pt x="6261100" y="2959100"/>
                      <a:pt x="6311900" y="3060700"/>
                    </a:cubicBezTo>
                    <a:lnTo>
                      <a:pt x="6375400" y="3238500"/>
                    </a:lnTo>
                    <a:lnTo>
                      <a:pt x="6565900" y="3683000"/>
                    </a:lnTo>
                    <a:cubicBezTo>
                      <a:pt x="6578600" y="3695700"/>
                      <a:pt x="6578600" y="3708400"/>
                      <a:pt x="6565900" y="3721100"/>
                    </a:cubicBezTo>
                    <a:cubicBezTo>
                      <a:pt x="6565900" y="3733800"/>
                      <a:pt x="6553200" y="3733800"/>
                      <a:pt x="6540500" y="3733800"/>
                    </a:cubicBezTo>
                    <a:lnTo>
                      <a:pt x="6477000" y="3733800"/>
                    </a:lnTo>
                    <a:cubicBezTo>
                      <a:pt x="6413500" y="3733800"/>
                      <a:pt x="6362700" y="3695700"/>
                      <a:pt x="6337300" y="3644900"/>
                    </a:cubicBezTo>
                    <a:lnTo>
                      <a:pt x="6184900" y="3289300"/>
                    </a:lnTo>
                    <a:cubicBezTo>
                      <a:pt x="6184900" y="3276600"/>
                      <a:pt x="6172200" y="3289300"/>
                      <a:pt x="6172200" y="3289300"/>
                    </a:cubicBezTo>
                    <a:lnTo>
                      <a:pt x="6235700" y="3733800"/>
                    </a:lnTo>
                    <a:lnTo>
                      <a:pt x="6311900" y="4546600"/>
                    </a:lnTo>
                    <a:cubicBezTo>
                      <a:pt x="6311900" y="4559300"/>
                      <a:pt x="6299200" y="4559300"/>
                      <a:pt x="6299200" y="4572000"/>
                    </a:cubicBezTo>
                    <a:cubicBezTo>
                      <a:pt x="6286500" y="4572000"/>
                      <a:pt x="6286500" y="4584700"/>
                      <a:pt x="6273800" y="4584700"/>
                    </a:cubicBezTo>
                    <a:lnTo>
                      <a:pt x="6223000" y="4584700"/>
                    </a:lnTo>
                    <a:cubicBezTo>
                      <a:pt x="6146800" y="4584700"/>
                      <a:pt x="6083300" y="4533900"/>
                      <a:pt x="6083300" y="4457700"/>
                    </a:cubicBezTo>
                    <a:lnTo>
                      <a:pt x="5969000" y="3771900"/>
                    </a:lnTo>
                    <a:cubicBezTo>
                      <a:pt x="5956300" y="3771900"/>
                      <a:pt x="5956300" y="3771900"/>
                      <a:pt x="5943600" y="3771900"/>
                    </a:cubicBezTo>
                    <a:lnTo>
                      <a:pt x="5829300" y="4457700"/>
                    </a:lnTo>
                    <a:cubicBezTo>
                      <a:pt x="5829300" y="4533900"/>
                      <a:pt x="5765800" y="4584700"/>
                      <a:pt x="5689600" y="4584700"/>
                    </a:cubicBezTo>
                    <a:lnTo>
                      <a:pt x="5638800" y="4584700"/>
                    </a:lnTo>
                    <a:cubicBezTo>
                      <a:pt x="5626100" y="4584700"/>
                      <a:pt x="5626100" y="4572000"/>
                      <a:pt x="5613400" y="4572000"/>
                    </a:cubicBezTo>
                    <a:cubicBezTo>
                      <a:pt x="5613400" y="4559300"/>
                      <a:pt x="5600700" y="4559300"/>
                      <a:pt x="5600700" y="4546600"/>
                    </a:cubicBezTo>
                    <a:lnTo>
                      <a:pt x="5676900" y="3733800"/>
                    </a:lnTo>
                    <a:lnTo>
                      <a:pt x="5740400" y="3289300"/>
                    </a:lnTo>
                    <a:moveTo>
                      <a:pt x="7289800" y="2324100"/>
                    </a:moveTo>
                    <a:cubicBezTo>
                      <a:pt x="7175500" y="2324100"/>
                      <a:pt x="7073900" y="2413000"/>
                      <a:pt x="7073900" y="2540000"/>
                    </a:cubicBezTo>
                    <a:lnTo>
                      <a:pt x="7073900" y="2603500"/>
                    </a:lnTo>
                    <a:cubicBezTo>
                      <a:pt x="7073900" y="2717800"/>
                      <a:pt x="7175500" y="2819400"/>
                      <a:pt x="7289800" y="2819400"/>
                    </a:cubicBezTo>
                    <a:cubicBezTo>
                      <a:pt x="7404100" y="2819400"/>
                      <a:pt x="7505700" y="2717800"/>
                      <a:pt x="7505700" y="2603500"/>
                    </a:cubicBezTo>
                    <a:lnTo>
                      <a:pt x="7505700" y="2540000"/>
                    </a:lnTo>
                    <a:cubicBezTo>
                      <a:pt x="7505700" y="2413000"/>
                      <a:pt x="7404100" y="2324100"/>
                      <a:pt x="7289800" y="2324100"/>
                    </a:cubicBezTo>
                    <a:moveTo>
                      <a:pt x="7073900" y="3289300"/>
                    </a:moveTo>
                    <a:cubicBezTo>
                      <a:pt x="7073900" y="3289300"/>
                      <a:pt x="7061200" y="3276600"/>
                      <a:pt x="7061200" y="3289300"/>
                    </a:cubicBezTo>
                    <a:lnTo>
                      <a:pt x="6908800" y="3644900"/>
                    </a:lnTo>
                    <a:cubicBezTo>
                      <a:pt x="6883400" y="3695700"/>
                      <a:pt x="6832600" y="3733800"/>
                      <a:pt x="6769100" y="3733800"/>
                    </a:cubicBezTo>
                    <a:lnTo>
                      <a:pt x="6705600" y="3733800"/>
                    </a:lnTo>
                    <a:cubicBezTo>
                      <a:pt x="6692900" y="3733800"/>
                      <a:pt x="6680200" y="3733800"/>
                      <a:pt x="6680200" y="3721100"/>
                    </a:cubicBezTo>
                    <a:cubicBezTo>
                      <a:pt x="6667500" y="3708400"/>
                      <a:pt x="6667500" y="3695700"/>
                      <a:pt x="6680200" y="3683000"/>
                    </a:cubicBezTo>
                    <a:lnTo>
                      <a:pt x="6870700" y="3238500"/>
                    </a:lnTo>
                    <a:lnTo>
                      <a:pt x="6934200" y="3060700"/>
                    </a:lnTo>
                    <a:cubicBezTo>
                      <a:pt x="6985000" y="2959100"/>
                      <a:pt x="7086600" y="2882900"/>
                      <a:pt x="7200900" y="2882900"/>
                    </a:cubicBezTo>
                    <a:lnTo>
                      <a:pt x="7378700" y="2882900"/>
                    </a:lnTo>
                    <a:cubicBezTo>
                      <a:pt x="7493000" y="2882900"/>
                      <a:pt x="7594600" y="2959100"/>
                      <a:pt x="7645400" y="3060700"/>
                    </a:cubicBezTo>
                    <a:lnTo>
                      <a:pt x="7708900" y="3238500"/>
                    </a:lnTo>
                    <a:lnTo>
                      <a:pt x="7899400" y="3683000"/>
                    </a:lnTo>
                    <a:cubicBezTo>
                      <a:pt x="7912100" y="3695700"/>
                      <a:pt x="7912100" y="3708400"/>
                      <a:pt x="7899400" y="3721100"/>
                    </a:cubicBezTo>
                    <a:cubicBezTo>
                      <a:pt x="7899400" y="3733800"/>
                      <a:pt x="7886700" y="3733800"/>
                      <a:pt x="7874000" y="3733800"/>
                    </a:cubicBezTo>
                    <a:lnTo>
                      <a:pt x="7810500" y="3733800"/>
                    </a:lnTo>
                    <a:cubicBezTo>
                      <a:pt x="7747000" y="3733800"/>
                      <a:pt x="7696200" y="3695700"/>
                      <a:pt x="7670800" y="3644900"/>
                    </a:cubicBezTo>
                    <a:lnTo>
                      <a:pt x="7518400" y="3289300"/>
                    </a:lnTo>
                    <a:cubicBezTo>
                      <a:pt x="7518400" y="3276600"/>
                      <a:pt x="7505700" y="3289300"/>
                      <a:pt x="7505700" y="3289300"/>
                    </a:cubicBezTo>
                    <a:lnTo>
                      <a:pt x="7569200" y="3733800"/>
                    </a:lnTo>
                    <a:lnTo>
                      <a:pt x="7645400" y="4546600"/>
                    </a:lnTo>
                    <a:cubicBezTo>
                      <a:pt x="7645400" y="4559300"/>
                      <a:pt x="7632700" y="4559300"/>
                      <a:pt x="7632700" y="4572000"/>
                    </a:cubicBezTo>
                    <a:cubicBezTo>
                      <a:pt x="7620000" y="4572000"/>
                      <a:pt x="7620000" y="4584700"/>
                      <a:pt x="7607300" y="4584700"/>
                    </a:cubicBezTo>
                    <a:lnTo>
                      <a:pt x="7556500" y="4584700"/>
                    </a:lnTo>
                    <a:cubicBezTo>
                      <a:pt x="7480300" y="4584700"/>
                      <a:pt x="7416800" y="4533900"/>
                      <a:pt x="7416800" y="4457700"/>
                    </a:cubicBezTo>
                    <a:lnTo>
                      <a:pt x="7302500" y="3771900"/>
                    </a:lnTo>
                    <a:cubicBezTo>
                      <a:pt x="7289800" y="3771900"/>
                      <a:pt x="7289800" y="3771900"/>
                      <a:pt x="7277100" y="3771900"/>
                    </a:cubicBezTo>
                    <a:lnTo>
                      <a:pt x="7162800" y="4457700"/>
                    </a:lnTo>
                    <a:cubicBezTo>
                      <a:pt x="7162800" y="4533900"/>
                      <a:pt x="7099300" y="4584700"/>
                      <a:pt x="7023100" y="4584700"/>
                    </a:cubicBezTo>
                    <a:lnTo>
                      <a:pt x="6972300" y="4584700"/>
                    </a:lnTo>
                    <a:cubicBezTo>
                      <a:pt x="6959600" y="4584700"/>
                      <a:pt x="6959600" y="4572000"/>
                      <a:pt x="6946900" y="4572000"/>
                    </a:cubicBezTo>
                    <a:cubicBezTo>
                      <a:pt x="6946900" y="4559300"/>
                      <a:pt x="6934200" y="4559300"/>
                      <a:pt x="6934200" y="4546600"/>
                    </a:cubicBezTo>
                    <a:lnTo>
                      <a:pt x="7010400" y="3733800"/>
                    </a:lnTo>
                    <a:lnTo>
                      <a:pt x="7073900" y="3289300"/>
                    </a:lnTo>
                    <a:moveTo>
                      <a:pt x="8623300" y="2324100"/>
                    </a:moveTo>
                    <a:cubicBezTo>
                      <a:pt x="8509000" y="2324100"/>
                      <a:pt x="8407400" y="2413000"/>
                      <a:pt x="8407400" y="2540000"/>
                    </a:cubicBezTo>
                    <a:lnTo>
                      <a:pt x="8407400" y="2603500"/>
                    </a:lnTo>
                    <a:cubicBezTo>
                      <a:pt x="8407400" y="2717800"/>
                      <a:pt x="8509000" y="2819400"/>
                      <a:pt x="8623300" y="2819400"/>
                    </a:cubicBezTo>
                    <a:cubicBezTo>
                      <a:pt x="8737600" y="2819400"/>
                      <a:pt x="8839200" y="2717800"/>
                      <a:pt x="8839200" y="2603500"/>
                    </a:cubicBezTo>
                    <a:lnTo>
                      <a:pt x="8839200" y="2540000"/>
                    </a:lnTo>
                    <a:cubicBezTo>
                      <a:pt x="8839200" y="2413000"/>
                      <a:pt x="8737600" y="2324100"/>
                      <a:pt x="8623300" y="2324100"/>
                    </a:cubicBezTo>
                    <a:moveTo>
                      <a:pt x="8407400" y="3289300"/>
                    </a:moveTo>
                    <a:cubicBezTo>
                      <a:pt x="8407400" y="3289300"/>
                      <a:pt x="8394700" y="3276600"/>
                      <a:pt x="8394700" y="3289300"/>
                    </a:cubicBezTo>
                    <a:lnTo>
                      <a:pt x="8242300" y="3644900"/>
                    </a:lnTo>
                    <a:cubicBezTo>
                      <a:pt x="8216900" y="3695700"/>
                      <a:pt x="8166100" y="3733800"/>
                      <a:pt x="8102600" y="3733800"/>
                    </a:cubicBezTo>
                    <a:lnTo>
                      <a:pt x="8039100" y="3733800"/>
                    </a:lnTo>
                    <a:cubicBezTo>
                      <a:pt x="8026400" y="3733800"/>
                      <a:pt x="8013700" y="3733800"/>
                      <a:pt x="8013700" y="3721100"/>
                    </a:cubicBezTo>
                    <a:cubicBezTo>
                      <a:pt x="8001000" y="3708400"/>
                      <a:pt x="8001000" y="3695700"/>
                      <a:pt x="8013700" y="3683000"/>
                    </a:cubicBezTo>
                    <a:lnTo>
                      <a:pt x="8204200" y="3238500"/>
                    </a:lnTo>
                    <a:lnTo>
                      <a:pt x="8267700" y="3060700"/>
                    </a:lnTo>
                    <a:cubicBezTo>
                      <a:pt x="8318500" y="2959100"/>
                      <a:pt x="8420100" y="2882900"/>
                      <a:pt x="8534400" y="2882900"/>
                    </a:cubicBezTo>
                    <a:lnTo>
                      <a:pt x="8712200" y="2882900"/>
                    </a:lnTo>
                    <a:cubicBezTo>
                      <a:pt x="8826500" y="2882900"/>
                      <a:pt x="8928100" y="2959100"/>
                      <a:pt x="8978900" y="3060700"/>
                    </a:cubicBezTo>
                    <a:lnTo>
                      <a:pt x="9042400" y="3238500"/>
                    </a:lnTo>
                    <a:lnTo>
                      <a:pt x="9232900" y="3683000"/>
                    </a:lnTo>
                    <a:cubicBezTo>
                      <a:pt x="9245600" y="3695700"/>
                      <a:pt x="9245600" y="3708400"/>
                      <a:pt x="9232900" y="3721100"/>
                    </a:cubicBezTo>
                    <a:cubicBezTo>
                      <a:pt x="9232900" y="3733800"/>
                      <a:pt x="9220200" y="3733800"/>
                      <a:pt x="9207500" y="3733800"/>
                    </a:cubicBezTo>
                    <a:lnTo>
                      <a:pt x="9144000" y="3733800"/>
                    </a:lnTo>
                    <a:cubicBezTo>
                      <a:pt x="9080500" y="3733800"/>
                      <a:pt x="9029700" y="3695700"/>
                      <a:pt x="9004300" y="3644900"/>
                    </a:cubicBezTo>
                    <a:lnTo>
                      <a:pt x="8851900" y="3289300"/>
                    </a:lnTo>
                    <a:cubicBezTo>
                      <a:pt x="8851900" y="3276600"/>
                      <a:pt x="8839200" y="3289300"/>
                      <a:pt x="8839200" y="3289300"/>
                    </a:cubicBezTo>
                    <a:lnTo>
                      <a:pt x="8902700" y="3733800"/>
                    </a:lnTo>
                    <a:lnTo>
                      <a:pt x="8978900" y="4546600"/>
                    </a:lnTo>
                    <a:cubicBezTo>
                      <a:pt x="8978900" y="4559300"/>
                      <a:pt x="8966200" y="4559300"/>
                      <a:pt x="8966200" y="4572000"/>
                    </a:cubicBezTo>
                    <a:cubicBezTo>
                      <a:pt x="8953500" y="4572000"/>
                      <a:pt x="8953500" y="4584700"/>
                      <a:pt x="8940800" y="4584700"/>
                    </a:cubicBezTo>
                    <a:lnTo>
                      <a:pt x="8890000" y="4584700"/>
                    </a:lnTo>
                    <a:cubicBezTo>
                      <a:pt x="8813800" y="4584700"/>
                      <a:pt x="8750300" y="4533900"/>
                      <a:pt x="8750300" y="4457700"/>
                    </a:cubicBezTo>
                    <a:lnTo>
                      <a:pt x="8636000" y="3771900"/>
                    </a:lnTo>
                    <a:cubicBezTo>
                      <a:pt x="8623300" y="3771900"/>
                      <a:pt x="8623300" y="3771900"/>
                      <a:pt x="8610600" y="3771900"/>
                    </a:cubicBezTo>
                    <a:lnTo>
                      <a:pt x="8496300" y="4457700"/>
                    </a:lnTo>
                    <a:cubicBezTo>
                      <a:pt x="8496300" y="4533900"/>
                      <a:pt x="8432800" y="4584700"/>
                      <a:pt x="8356600" y="4584700"/>
                    </a:cubicBezTo>
                    <a:lnTo>
                      <a:pt x="8305800" y="4584700"/>
                    </a:lnTo>
                    <a:cubicBezTo>
                      <a:pt x="8293100" y="4584700"/>
                      <a:pt x="8293100" y="4572000"/>
                      <a:pt x="8280400" y="4572000"/>
                    </a:cubicBezTo>
                    <a:cubicBezTo>
                      <a:pt x="8280400" y="4559300"/>
                      <a:pt x="8267700" y="4559300"/>
                      <a:pt x="8267700" y="4546600"/>
                    </a:cubicBezTo>
                    <a:lnTo>
                      <a:pt x="8343900" y="3733800"/>
                    </a:lnTo>
                    <a:lnTo>
                      <a:pt x="8407400" y="3289300"/>
                    </a:lnTo>
                    <a:moveTo>
                      <a:pt x="622300" y="4648200"/>
                    </a:moveTo>
                    <a:cubicBezTo>
                      <a:pt x="508000" y="4648200"/>
                      <a:pt x="406400" y="4737100"/>
                      <a:pt x="406400" y="4864100"/>
                    </a:cubicBezTo>
                    <a:lnTo>
                      <a:pt x="406400" y="4927600"/>
                    </a:lnTo>
                    <a:cubicBezTo>
                      <a:pt x="406400" y="5041900"/>
                      <a:pt x="508000" y="5143500"/>
                      <a:pt x="622300" y="5143500"/>
                    </a:cubicBezTo>
                    <a:cubicBezTo>
                      <a:pt x="736600" y="5143500"/>
                      <a:pt x="838200" y="5041900"/>
                      <a:pt x="838200" y="4927600"/>
                    </a:cubicBezTo>
                    <a:lnTo>
                      <a:pt x="838200" y="4864100"/>
                    </a:lnTo>
                    <a:cubicBezTo>
                      <a:pt x="838200" y="4737100"/>
                      <a:pt x="736600" y="4648200"/>
                      <a:pt x="622300" y="4648200"/>
                    </a:cubicBezTo>
                    <a:moveTo>
                      <a:pt x="406400" y="5613400"/>
                    </a:moveTo>
                    <a:cubicBezTo>
                      <a:pt x="406400" y="5613400"/>
                      <a:pt x="393700" y="5600700"/>
                      <a:pt x="393700" y="5613400"/>
                    </a:cubicBezTo>
                    <a:lnTo>
                      <a:pt x="241300" y="5969000"/>
                    </a:lnTo>
                    <a:cubicBezTo>
                      <a:pt x="215900" y="6019800"/>
                      <a:pt x="165100" y="6057900"/>
                      <a:pt x="101600" y="6057900"/>
                    </a:cubicBezTo>
                    <a:lnTo>
                      <a:pt x="38100" y="6057900"/>
                    </a:lnTo>
                    <a:cubicBezTo>
                      <a:pt x="25400" y="6057900"/>
                      <a:pt x="12700" y="6057900"/>
                      <a:pt x="12700" y="6045200"/>
                    </a:cubicBezTo>
                    <a:cubicBezTo>
                      <a:pt x="0" y="6032500"/>
                      <a:pt x="0" y="6019800"/>
                      <a:pt x="12700" y="6007100"/>
                    </a:cubicBezTo>
                    <a:lnTo>
                      <a:pt x="203200" y="5562600"/>
                    </a:lnTo>
                    <a:lnTo>
                      <a:pt x="266700" y="5384800"/>
                    </a:lnTo>
                    <a:cubicBezTo>
                      <a:pt x="317500" y="5283200"/>
                      <a:pt x="419100" y="5207000"/>
                      <a:pt x="533400" y="5207000"/>
                    </a:cubicBezTo>
                    <a:lnTo>
                      <a:pt x="711200" y="5207000"/>
                    </a:lnTo>
                    <a:cubicBezTo>
                      <a:pt x="825500" y="5207000"/>
                      <a:pt x="927100" y="5283200"/>
                      <a:pt x="977900" y="5384800"/>
                    </a:cubicBezTo>
                    <a:lnTo>
                      <a:pt x="1041400" y="5562600"/>
                    </a:lnTo>
                    <a:lnTo>
                      <a:pt x="1231900" y="6007100"/>
                    </a:lnTo>
                    <a:cubicBezTo>
                      <a:pt x="1244600" y="6019800"/>
                      <a:pt x="1244600" y="6032500"/>
                      <a:pt x="1231900" y="6045200"/>
                    </a:cubicBezTo>
                    <a:cubicBezTo>
                      <a:pt x="1231900" y="6057900"/>
                      <a:pt x="1219200" y="6057900"/>
                      <a:pt x="1206500" y="6057900"/>
                    </a:cubicBezTo>
                    <a:lnTo>
                      <a:pt x="1143000" y="6057900"/>
                    </a:lnTo>
                    <a:cubicBezTo>
                      <a:pt x="1079500" y="6057900"/>
                      <a:pt x="1028700" y="6019800"/>
                      <a:pt x="1003300" y="5969000"/>
                    </a:cubicBezTo>
                    <a:lnTo>
                      <a:pt x="850900" y="5613400"/>
                    </a:lnTo>
                    <a:cubicBezTo>
                      <a:pt x="850900" y="5600700"/>
                      <a:pt x="838200" y="5613400"/>
                      <a:pt x="838200" y="5613400"/>
                    </a:cubicBezTo>
                    <a:lnTo>
                      <a:pt x="901700" y="6057900"/>
                    </a:lnTo>
                    <a:lnTo>
                      <a:pt x="977900" y="6870700"/>
                    </a:lnTo>
                    <a:cubicBezTo>
                      <a:pt x="977900" y="6883400"/>
                      <a:pt x="965200" y="6883400"/>
                      <a:pt x="965200" y="6896100"/>
                    </a:cubicBezTo>
                    <a:cubicBezTo>
                      <a:pt x="952500" y="6896100"/>
                      <a:pt x="952500" y="6908800"/>
                      <a:pt x="939800" y="6908800"/>
                    </a:cubicBezTo>
                    <a:lnTo>
                      <a:pt x="889000" y="6908800"/>
                    </a:lnTo>
                    <a:cubicBezTo>
                      <a:pt x="812800" y="6908800"/>
                      <a:pt x="749300" y="6858000"/>
                      <a:pt x="749300" y="6781800"/>
                    </a:cubicBezTo>
                    <a:lnTo>
                      <a:pt x="635000" y="6096000"/>
                    </a:lnTo>
                    <a:cubicBezTo>
                      <a:pt x="622300" y="6096000"/>
                      <a:pt x="622300" y="6096000"/>
                      <a:pt x="609600" y="6096000"/>
                    </a:cubicBezTo>
                    <a:lnTo>
                      <a:pt x="495300" y="6781800"/>
                    </a:lnTo>
                    <a:cubicBezTo>
                      <a:pt x="495300" y="6858000"/>
                      <a:pt x="431800" y="6908800"/>
                      <a:pt x="355600" y="6908800"/>
                    </a:cubicBezTo>
                    <a:lnTo>
                      <a:pt x="304800" y="6908800"/>
                    </a:lnTo>
                    <a:cubicBezTo>
                      <a:pt x="292100" y="6908800"/>
                      <a:pt x="292100" y="6896100"/>
                      <a:pt x="279400" y="6896100"/>
                    </a:cubicBezTo>
                    <a:cubicBezTo>
                      <a:pt x="279400" y="6883400"/>
                      <a:pt x="266700" y="6883400"/>
                      <a:pt x="266700" y="6870700"/>
                    </a:cubicBezTo>
                    <a:lnTo>
                      <a:pt x="342900" y="6057900"/>
                    </a:lnTo>
                    <a:lnTo>
                      <a:pt x="406400" y="5613400"/>
                    </a:lnTo>
                    <a:moveTo>
                      <a:pt x="1955800" y="4648200"/>
                    </a:moveTo>
                    <a:cubicBezTo>
                      <a:pt x="1841500" y="4648200"/>
                      <a:pt x="1739900" y="4737100"/>
                      <a:pt x="1739900" y="4864100"/>
                    </a:cubicBezTo>
                    <a:lnTo>
                      <a:pt x="1739900" y="4927600"/>
                    </a:lnTo>
                    <a:cubicBezTo>
                      <a:pt x="1739900" y="5041900"/>
                      <a:pt x="1841500" y="5143500"/>
                      <a:pt x="1955800" y="5143500"/>
                    </a:cubicBezTo>
                    <a:cubicBezTo>
                      <a:pt x="2070100" y="5143500"/>
                      <a:pt x="2171700" y="5041900"/>
                      <a:pt x="2171700" y="4927600"/>
                    </a:cubicBezTo>
                    <a:lnTo>
                      <a:pt x="2171700" y="4864100"/>
                    </a:lnTo>
                    <a:cubicBezTo>
                      <a:pt x="2171700" y="4737100"/>
                      <a:pt x="2070100" y="4648200"/>
                      <a:pt x="1955800" y="4648200"/>
                    </a:cubicBezTo>
                    <a:moveTo>
                      <a:pt x="1739900" y="5613400"/>
                    </a:moveTo>
                    <a:cubicBezTo>
                      <a:pt x="1739900" y="5613400"/>
                      <a:pt x="1727200" y="5600700"/>
                      <a:pt x="1727200" y="5613400"/>
                    </a:cubicBezTo>
                    <a:lnTo>
                      <a:pt x="1574800" y="5969000"/>
                    </a:lnTo>
                    <a:cubicBezTo>
                      <a:pt x="1549400" y="6019800"/>
                      <a:pt x="1498600" y="6057900"/>
                      <a:pt x="1435100" y="6057900"/>
                    </a:cubicBezTo>
                    <a:lnTo>
                      <a:pt x="1371600" y="6057900"/>
                    </a:lnTo>
                    <a:cubicBezTo>
                      <a:pt x="1358900" y="6057900"/>
                      <a:pt x="1346200" y="6057900"/>
                      <a:pt x="1346200" y="6045200"/>
                    </a:cubicBezTo>
                    <a:cubicBezTo>
                      <a:pt x="1333500" y="6032500"/>
                      <a:pt x="1333500" y="6019800"/>
                      <a:pt x="1346200" y="6007100"/>
                    </a:cubicBezTo>
                    <a:lnTo>
                      <a:pt x="1536700" y="5562600"/>
                    </a:lnTo>
                    <a:lnTo>
                      <a:pt x="1600200" y="5384800"/>
                    </a:lnTo>
                    <a:cubicBezTo>
                      <a:pt x="1651000" y="5283200"/>
                      <a:pt x="1752600" y="5207000"/>
                      <a:pt x="1866900" y="5207000"/>
                    </a:cubicBezTo>
                    <a:lnTo>
                      <a:pt x="2044700" y="5207000"/>
                    </a:lnTo>
                    <a:cubicBezTo>
                      <a:pt x="2159000" y="5207000"/>
                      <a:pt x="2260600" y="5283200"/>
                      <a:pt x="2311400" y="5384800"/>
                    </a:cubicBezTo>
                    <a:lnTo>
                      <a:pt x="2374900" y="5562600"/>
                    </a:lnTo>
                    <a:lnTo>
                      <a:pt x="2565400" y="6007100"/>
                    </a:lnTo>
                    <a:cubicBezTo>
                      <a:pt x="2578100" y="6019800"/>
                      <a:pt x="2578100" y="6032500"/>
                      <a:pt x="2565400" y="6045200"/>
                    </a:cubicBezTo>
                    <a:cubicBezTo>
                      <a:pt x="2565400" y="6057900"/>
                      <a:pt x="2552700" y="6057900"/>
                      <a:pt x="2540000" y="6057900"/>
                    </a:cubicBezTo>
                    <a:lnTo>
                      <a:pt x="2476500" y="6057900"/>
                    </a:lnTo>
                    <a:cubicBezTo>
                      <a:pt x="2413000" y="6057900"/>
                      <a:pt x="2362200" y="6019800"/>
                      <a:pt x="2336800" y="5969000"/>
                    </a:cubicBezTo>
                    <a:lnTo>
                      <a:pt x="2184400" y="5613400"/>
                    </a:lnTo>
                    <a:cubicBezTo>
                      <a:pt x="2184400" y="5600700"/>
                      <a:pt x="2171700" y="5613400"/>
                      <a:pt x="2171700" y="5613400"/>
                    </a:cubicBezTo>
                    <a:lnTo>
                      <a:pt x="2235200" y="6057900"/>
                    </a:lnTo>
                    <a:lnTo>
                      <a:pt x="2311400" y="6870700"/>
                    </a:lnTo>
                    <a:cubicBezTo>
                      <a:pt x="2311400" y="6883400"/>
                      <a:pt x="2298700" y="6883400"/>
                      <a:pt x="2298700" y="6896100"/>
                    </a:cubicBezTo>
                    <a:cubicBezTo>
                      <a:pt x="2286000" y="6896100"/>
                      <a:pt x="2286000" y="6908800"/>
                      <a:pt x="2273300" y="6908800"/>
                    </a:cubicBezTo>
                    <a:lnTo>
                      <a:pt x="2222500" y="6908800"/>
                    </a:lnTo>
                    <a:cubicBezTo>
                      <a:pt x="2146300" y="6908800"/>
                      <a:pt x="2082800" y="6858000"/>
                      <a:pt x="2082800" y="6781800"/>
                    </a:cubicBezTo>
                    <a:lnTo>
                      <a:pt x="1968500" y="6096000"/>
                    </a:lnTo>
                    <a:cubicBezTo>
                      <a:pt x="1955800" y="6096000"/>
                      <a:pt x="1955800" y="6096000"/>
                      <a:pt x="1943100" y="6096000"/>
                    </a:cubicBezTo>
                    <a:lnTo>
                      <a:pt x="1828800" y="6781800"/>
                    </a:lnTo>
                    <a:cubicBezTo>
                      <a:pt x="1828800" y="6858000"/>
                      <a:pt x="1765300" y="6908800"/>
                      <a:pt x="1689100" y="6908800"/>
                    </a:cubicBezTo>
                    <a:lnTo>
                      <a:pt x="1638300" y="6908800"/>
                    </a:lnTo>
                    <a:cubicBezTo>
                      <a:pt x="1625600" y="6908800"/>
                      <a:pt x="1625600" y="6896100"/>
                      <a:pt x="1612900" y="6896100"/>
                    </a:cubicBezTo>
                    <a:cubicBezTo>
                      <a:pt x="1612900" y="6883400"/>
                      <a:pt x="1600200" y="6883400"/>
                      <a:pt x="1600200" y="6870700"/>
                    </a:cubicBezTo>
                    <a:lnTo>
                      <a:pt x="1676400" y="6057900"/>
                    </a:lnTo>
                    <a:lnTo>
                      <a:pt x="1739900" y="5613400"/>
                    </a:lnTo>
                    <a:moveTo>
                      <a:pt x="3289300" y="4648200"/>
                    </a:moveTo>
                    <a:cubicBezTo>
                      <a:pt x="3175000" y="4648200"/>
                      <a:pt x="3073400" y="4737100"/>
                      <a:pt x="3073400" y="4864100"/>
                    </a:cubicBezTo>
                    <a:lnTo>
                      <a:pt x="3073400" y="4927600"/>
                    </a:lnTo>
                    <a:cubicBezTo>
                      <a:pt x="3073400" y="5041900"/>
                      <a:pt x="3175000" y="5143500"/>
                      <a:pt x="3289300" y="5143500"/>
                    </a:cubicBezTo>
                    <a:cubicBezTo>
                      <a:pt x="3403600" y="5143500"/>
                      <a:pt x="3505200" y="5041900"/>
                      <a:pt x="3505200" y="4927600"/>
                    </a:cubicBezTo>
                    <a:lnTo>
                      <a:pt x="3505200" y="4864100"/>
                    </a:lnTo>
                    <a:cubicBezTo>
                      <a:pt x="3505200" y="4737100"/>
                      <a:pt x="3403600" y="4648200"/>
                      <a:pt x="3289300" y="4648200"/>
                    </a:cubicBezTo>
                    <a:moveTo>
                      <a:pt x="3073400" y="5613400"/>
                    </a:moveTo>
                    <a:cubicBezTo>
                      <a:pt x="3073400" y="5613400"/>
                      <a:pt x="3060700" y="5600700"/>
                      <a:pt x="3060700" y="5613400"/>
                    </a:cubicBezTo>
                    <a:lnTo>
                      <a:pt x="2908300" y="5969000"/>
                    </a:lnTo>
                    <a:cubicBezTo>
                      <a:pt x="2882900" y="6019800"/>
                      <a:pt x="2832100" y="6057900"/>
                      <a:pt x="2768600" y="6057900"/>
                    </a:cubicBezTo>
                    <a:lnTo>
                      <a:pt x="2705100" y="6057900"/>
                    </a:lnTo>
                    <a:cubicBezTo>
                      <a:pt x="2692400" y="6057900"/>
                      <a:pt x="2679700" y="6057900"/>
                      <a:pt x="2679700" y="6045200"/>
                    </a:cubicBezTo>
                    <a:cubicBezTo>
                      <a:pt x="2667000" y="6032500"/>
                      <a:pt x="2667000" y="6019800"/>
                      <a:pt x="2679700" y="6007100"/>
                    </a:cubicBezTo>
                    <a:lnTo>
                      <a:pt x="2870200" y="5562600"/>
                    </a:lnTo>
                    <a:lnTo>
                      <a:pt x="2933700" y="5384800"/>
                    </a:lnTo>
                    <a:cubicBezTo>
                      <a:pt x="2984500" y="5283200"/>
                      <a:pt x="3086100" y="5207000"/>
                      <a:pt x="3200400" y="5207000"/>
                    </a:cubicBezTo>
                    <a:lnTo>
                      <a:pt x="3378200" y="5207000"/>
                    </a:lnTo>
                    <a:cubicBezTo>
                      <a:pt x="3492500" y="5207000"/>
                      <a:pt x="3594100" y="5283200"/>
                      <a:pt x="3644900" y="5384800"/>
                    </a:cubicBezTo>
                    <a:lnTo>
                      <a:pt x="3708400" y="5562600"/>
                    </a:lnTo>
                    <a:lnTo>
                      <a:pt x="3898900" y="6007100"/>
                    </a:lnTo>
                    <a:cubicBezTo>
                      <a:pt x="3911600" y="6019800"/>
                      <a:pt x="3911600" y="6032500"/>
                      <a:pt x="3898900" y="6045200"/>
                    </a:cubicBezTo>
                    <a:cubicBezTo>
                      <a:pt x="3898900" y="6057900"/>
                      <a:pt x="3886200" y="6057900"/>
                      <a:pt x="3873500" y="6057900"/>
                    </a:cubicBezTo>
                    <a:lnTo>
                      <a:pt x="3810000" y="6057900"/>
                    </a:lnTo>
                    <a:cubicBezTo>
                      <a:pt x="3746500" y="6057900"/>
                      <a:pt x="3695700" y="6019800"/>
                      <a:pt x="3670300" y="5969000"/>
                    </a:cubicBezTo>
                    <a:lnTo>
                      <a:pt x="3517900" y="5613400"/>
                    </a:lnTo>
                    <a:cubicBezTo>
                      <a:pt x="3517900" y="5600700"/>
                      <a:pt x="3505200" y="5613400"/>
                      <a:pt x="3505200" y="5613400"/>
                    </a:cubicBezTo>
                    <a:lnTo>
                      <a:pt x="3568700" y="6057900"/>
                    </a:lnTo>
                    <a:lnTo>
                      <a:pt x="3644900" y="6870700"/>
                    </a:lnTo>
                    <a:cubicBezTo>
                      <a:pt x="3644900" y="6883400"/>
                      <a:pt x="3632200" y="6883400"/>
                      <a:pt x="3632200" y="6896100"/>
                    </a:cubicBezTo>
                    <a:cubicBezTo>
                      <a:pt x="3619500" y="6896100"/>
                      <a:pt x="3619500" y="6908800"/>
                      <a:pt x="3606800" y="6908800"/>
                    </a:cubicBezTo>
                    <a:lnTo>
                      <a:pt x="3556000" y="6908800"/>
                    </a:lnTo>
                    <a:cubicBezTo>
                      <a:pt x="3479800" y="6908800"/>
                      <a:pt x="3416300" y="6858000"/>
                      <a:pt x="3416300" y="6781800"/>
                    </a:cubicBezTo>
                    <a:lnTo>
                      <a:pt x="3302000" y="6096000"/>
                    </a:lnTo>
                    <a:cubicBezTo>
                      <a:pt x="3289300" y="6096000"/>
                      <a:pt x="3289300" y="6096000"/>
                      <a:pt x="3276600" y="6096000"/>
                    </a:cubicBezTo>
                    <a:lnTo>
                      <a:pt x="3162300" y="6781800"/>
                    </a:lnTo>
                    <a:cubicBezTo>
                      <a:pt x="3162300" y="6858000"/>
                      <a:pt x="3098800" y="6908800"/>
                      <a:pt x="3022600" y="6908800"/>
                    </a:cubicBezTo>
                    <a:lnTo>
                      <a:pt x="2971800" y="6908800"/>
                    </a:lnTo>
                    <a:cubicBezTo>
                      <a:pt x="2959100" y="6908800"/>
                      <a:pt x="2959100" y="6896100"/>
                      <a:pt x="2946400" y="6896100"/>
                    </a:cubicBezTo>
                    <a:cubicBezTo>
                      <a:pt x="2946400" y="6883400"/>
                      <a:pt x="2933700" y="6883400"/>
                      <a:pt x="2933700" y="6870700"/>
                    </a:cubicBezTo>
                    <a:lnTo>
                      <a:pt x="3009900" y="6057900"/>
                    </a:lnTo>
                    <a:lnTo>
                      <a:pt x="3073400" y="5613400"/>
                    </a:lnTo>
                    <a:moveTo>
                      <a:pt x="4622800" y="4648200"/>
                    </a:moveTo>
                    <a:cubicBezTo>
                      <a:pt x="4508500" y="4648200"/>
                      <a:pt x="4406900" y="4737100"/>
                      <a:pt x="4406900" y="4864100"/>
                    </a:cubicBezTo>
                    <a:lnTo>
                      <a:pt x="4406900" y="4927600"/>
                    </a:lnTo>
                    <a:cubicBezTo>
                      <a:pt x="4406900" y="5041900"/>
                      <a:pt x="4508500" y="5143500"/>
                      <a:pt x="4622800" y="5143500"/>
                    </a:cubicBezTo>
                    <a:cubicBezTo>
                      <a:pt x="4737100" y="5143500"/>
                      <a:pt x="4838700" y="5041900"/>
                      <a:pt x="4838700" y="4927600"/>
                    </a:cubicBezTo>
                    <a:lnTo>
                      <a:pt x="4838700" y="4864100"/>
                    </a:lnTo>
                    <a:cubicBezTo>
                      <a:pt x="4838700" y="4737100"/>
                      <a:pt x="4737100" y="4648200"/>
                      <a:pt x="4622800" y="4648200"/>
                    </a:cubicBezTo>
                    <a:moveTo>
                      <a:pt x="4406900" y="5613400"/>
                    </a:moveTo>
                    <a:cubicBezTo>
                      <a:pt x="4406900" y="5613400"/>
                      <a:pt x="4394200" y="5600700"/>
                      <a:pt x="4394200" y="5613400"/>
                    </a:cubicBezTo>
                    <a:lnTo>
                      <a:pt x="4241800" y="5969000"/>
                    </a:lnTo>
                    <a:cubicBezTo>
                      <a:pt x="4216400" y="6019800"/>
                      <a:pt x="4165600" y="6057900"/>
                      <a:pt x="4102100" y="6057900"/>
                    </a:cubicBezTo>
                    <a:lnTo>
                      <a:pt x="4038600" y="6057900"/>
                    </a:lnTo>
                    <a:cubicBezTo>
                      <a:pt x="4025900" y="6057900"/>
                      <a:pt x="4013200" y="6057900"/>
                      <a:pt x="4013200" y="6045200"/>
                    </a:cubicBezTo>
                    <a:cubicBezTo>
                      <a:pt x="4000500" y="6032500"/>
                      <a:pt x="4000500" y="6019800"/>
                      <a:pt x="4013200" y="6007100"/>
                    </a:cubicBezTo>
                    <a:lnTo>
                      <a:pt x="4203700" y="5562600"/>
                    </a:lnTo>
                    <a:lnTo>
                      <a:pt x="4267200" y="5384800"/>
                    </a:lnTo>
                    <a:cubicBezTo>
                      <a:pt x="4318000" y="5283200"/>
                      <a:pt x="4419600" y="5207000"/>
                      <a:pt x="4533900" y="5207000"/>
                    </a:cubicBezTo>
                    <a:lnTo>
                      <a:pt x="4711700" y="5207000"/>
                    </a:lnTo>
                    <a:cubicBezTo>
                      <a:pt x="4826000" y="5207000"/>
                      <a:pt x="4927600" y="5283200"/>
                      <a:pt x="4978400" y="5384800"/>
                    </a:cubicBezTo>
                    <a:lnTo>
                      <a:pt x="5041900" y="5562600"/>
                    </a:lnTo>
                    <a:lnTo>
                      <a:pt x="5232400" y="6007100"/>
                    </a:lnTo>
                    <a:cubicBezTo>
                      <a:pt x="5245100" y="6019800"/>
                      <a:pt x="5245100" y="6032500"/>
                      <a:pt x="5232400" y="6045200"/>
                    </a:cubicBezTo>
                    <a:cubicBezTo>
                      <a:pt x="5232400" y="6057900"/>
                      <a:pt x="5219700" y="6057900"/>
                      <a:pt x="5207000" y="6057900"/>
                    </a:cubicBezTo>
                    <a:lnTo>
                      <a:pt x="5143500" y="6057900"/>
                    </a:lnTo>
                    <a:cubicBezTo>
                      <a:pt x="5080000" y="6057900"/>
                      <a:pt x="5029200" y="6019800"/>
                      <a:pt x="5003800" y="5969000"/>
                    </a:cubicBezTo>
                    <a:lnTo>
                      <a:pt x="4851400" y="5613400"/>
                    </a:lnTo>
                    <a:cubicBezTo>
                      <a:pt x="4851400" y="5600700"/>
                      <a:pt x="4838700" y="5613400"/>
                      <a:pt x="4838700" y="5613400"/>
                    </a:cubicBezTo>
                    <a:lnTo>
                      <a:pt x="4902200" y="6057900"/>
                    </a:lnTo>
                    <a:lnTo>
                      <a:pt x="4978400" y="6870700"/>
                    </a:lnTo>
                    <a:cubicBezTo>
                      <a:pt x="4978400" y="6883400"/>
                      <a:pt x="4965700" y="6883400"/>
                      <a:pt x="4965700" y="6896100"/>
                    </a:cubicBezTo>
                    <a:cubicBezTo>
                      <a:pt x="4953000" y="6896100"/>
                      <a:pt x="4953000" y="6908800"/>
                      <a:pt x="4940300" y="6908800"/>
                    </a:cubicBezTo>
                    <a:lnTo>
                      <a:pt x="4889500" y="6908800"/>
                    </a:lnTo>
                    <a:cubicBezTo>
                      <a:pt x="4813300" y="6908800"/>
                      <a:pt x="4749800" y="6858000"/>
                      <a:pt x="4749800" y="6781800"/>
                    </a:cubicBezTo>
                    <a:lnTo>
                      <a:pt x="4635500" y="6096000"/>
                    </a:lnTo>
                    <a:cubicBezTo>
                      <a:pt x="4622800" y="6096000"/>
                      <a:pt x="4622800" y="6096000"/>
                      <a:pt x="4610100" y="6096000"/>
                    </a:cubicBezTo>
                    <a:lnTo>
                      <a:pt x="4495800" y="6781800"/>
                    </a:lnTo>
                    <a:cubicBezTo>
                      <a:pt x="4495800" y="6858000"/>
                      <a:pt x="4432300" y="6908800"/>
                      <a:pt x="4356100" y="6908800"/>
                    </a:cubicBezTo>
                    <a:lnTo>
                      <a:pt x="4305300" y="6908800"/>
                    </a:lnTo>
                    <a:cubicBezTo>
                      <a:pt x="4292600" y="6908800"/>
                      <a:pt x="4292600" y="6896100"/>
                      <a:pt x="4279900" y="6896100"/>
                    </a:cubicBezTo>
                    <a:cubicBezTo>
                      <a:pt x="4279900" y="6883400"/>
                      <a:pt x="4267200" y="6883400"/>
                      <a:pt x="4267200" y="6870700"/>
                    </a:cubicBezTo>
                    <a:lnTo>
                      <a:pt x="4343400" y="6057900"/>
                    </a:lnTo>
                    <a:lnTo>
                      <a:pt x="4406900" y="5613400"/>
                    </a:lnTo>
                    <a:moveTo>
                      <a:pt x="5956300" y="4648200"/>
                    </a:moveTo>
                    <a:cubicBezTo>
                      <a:pt x="5842000" y="4648200"/>
                      <a:pt x="5740400" y="4737100"/>
                      <a:pt x="5740400" y="4864100"/>
                    </a:cubicBezTo>
                    <a:lnTo>
                      <a:pt x="5740400" y="4927600"/>
                    </a:lnTo>
                    <a:cubicBezTo>
                      <a:pt x="5740400" y="5041900"/>
                      <a:pt x="5842000" y="5143500"/>
                      <a:pt x="5956300" y="5143500"/>
                    </a:cubicBezTo>
                    <a:cubicBezTo>
                      <a:pt x="6070600" y="5143500"/>
                      <a:pt x="6172200" y="5041900"/>
                      <a:pt x="6172200" y="4927600"/>
                    </a:cubicBezTo>
                    <a:lnTo>
                      <a:pt x="6172200" y="4864100"/>
                    </a:lnTo>
                    <a:cubicBezTo>
                      <a:pt x="6172200" y="4737100"/>
                      <a:pt x="6070600" y="4648200"/>
                      <a:pt x="5956300" y="4648200"/>
                    </a:cubicBezTo>
                    <a:moveTo>
                      <a:pt x="5740400" y="5613400"/>
                    </a:moveTo>
                    <a:cubicBezTo>
                      <a:pt x="5740400" y="5613400"/>
                      <a:pt x="5727700" y="5600700"/>
                      <a:pt x="5727700" y="5613400"/>
                    </a:cubicBezTo>
                    <a:lnTo>
                      <a:pt x="5575300" y="5969000"/>
                    </a:lnTo>
                    <a:cubicBezTo>
                      <a:pt x="5549900" y="6019800"/>
                      <a:pt x="5499100" y="6057900"/>
                      <a:pt x="5435600" y="6057900"/>
                    </a:cubicBezTo>
                    <a:lnTo>
                      <a:pt x="5372100" y="6057900"/>
                    </a:lnTo>
                    <a:cubicBezTo>
                      <a:pt x="5359400" y="6057900"/>
                      <a:pt x="5346700" y="6057900"/>
                      <a:pt x="5346700" y="6045200"/>
                    </a:cubicBezTo>
                    <a:cubicBezTo>
                      <a:pt x="5334000" y="6032500"/>
                      <a:pt x="5334000" y="6019800"/>
                      <a:pt x="5346700" y="6007100"/>
                    </a:cubicBezTo>
                    <a:lnTo>
                      <a:pt x="5537200" y="5562600"/>
                    </a:lnTo>
                    <a:lnTo>
                      <a:pt x="5600700" y="5384800"/>
                    </a:lnTo>
                    <a:cubicBezTo>
                      <a:pt x="5651500" y="5283200"/>
                      <a:pt x="5753100" y="5207000"/>
                      <a:pt x="5867400" y="5207000"/>
                    </a:cubicBezTo>
                    <a:lnTo>
                      <a:pt x="6045200" y="5207000"/>
                    </a:lnTo>
                    <a:cubicBezTo>
                      <a:pt x="6159500" y="5207000"/>
                      <a:pt x="6261100" y="5283200"/>
                      <a:pt x="6311900" y="5384800"/>
                    </a:cubicBezTo>
                    <a:lnTo>
                      <a:pt x="6375400" y="5562600"/>
                    </a:lnTo>
                    <a:lnTo>
                      <a:pt x="6565900" y="6007100"/>
                    </a:lnTo>
                    <a:cubicBezTo>
                      <a:pt x="6578600" y="6019800"/>
                      <a:pt x="6578600" y="6032500"/>
                      <a:pt x="6565900" y="6045200"/>
                    </a:cubicBezTo>
                    <a:cubicBezTo>
                      <a:pt x="6565900" y="6057900"/>
                      <a:pt x="6553200" y="6057900"/>
                      <a:pt x="6540500" y="6057900"/>
                    </a:cubicBezTo>
                    <a:lnTo>
                      <a:pt x="6477000" y="6057900"/>
                    </a:lnTo>
                    <a:cubicBezTo>
                      <a:pt x="6413500" y="6057900"/>
                      <a:pt x="6362700" y="6019800"/>
                      <a:pt x="6337300" y="5969000"/>
                    </a:cubicBezTo>
                    <a:lnTo>
                      <a:pt x="6184900" y="5613400"/>
                    </a:lnTo>
                    <a:cubicBezTo>
                      <a:pt x="6184900" y="5600700"/>
                      <a:pt x="6172200" y="5613400"/>
                      <a:pt x="6172200" y="5613400"/>
                    </a:cubicBezTo>
                    <a:lnTo>
                      <a:pt x="6235700" y="6057900"/>
                    </a:lnTo>
                    <a:lnTo>
                      <a:pt x="6311900" y="6870700"/>
                    </a:lnTo>
                    <a:cubicBezTo>
                      <a:pt x="6311900" y="6883400"/>
                      <a:pt x="6299200" y="6883400"/>
                      <a:pt x="6299200" y="6896100"/>
                    </a:cubicBezTo>
                    <a:cubicBezTo>
                      <a:pt x="6286500" y="6896100"/>
                      <a:pt x="6286500" y="6908800"/>
                      <a:pt x="6273800" y="6908800"/>
                    </a:cubicBezTo>
                    <a:lnTo>
                      <a:pt x="6223000" y="6908800"/>
                    </a:lnTo>
                    <a:cubicBezTo>
                      <a:pt x="6146800" y="6908800"/>
                      <a:pt x="6083300" y="6858000"/>
                      <a:pt x="6083300" y="6781800"/>
                    </a:cubicBezTo>
                    <a:lnTo>
                      <a:pt x="5969000" y="6096000"/>
                    </a:lnTo>
                    <a:cubicBezTo>
                      <a:pt x="5956300" y="6096000"/>
                      <a:pt x="5956300" y="6096000"/>
                      <a:pt x="5943600" y="6096000"/>
                    </a:cubicBezTo>
                    <a:lnTo>
                      <a:pt x="5829300" y="6781800"/>
                    </a:lnTo>
                    <a:cubicBezTo>
                      <a:pt x="5829300" y="6858000"/>
                      <a:pt x="5765800" y="6908800"/>
                      <a:pt x="5689600" y="6908800"/>
                    </a:cubicBezTo>
                    <a:lnTo>
                      <a:pt x="5638800" y="6908800"/>
                    </a:lnTo>
                    <a:cubicBezTo>
                      <a:pt x="5626100" y="6908800"/>
                      <a:pt x="5626100" y="6896100"/>
                      <a:pt x="5613400" y="6896100"/>
                    </a:cubicBezTo>
                    <a:cubicBezTo>
                      <a:pt x="5613400" y="6883400"/>
                      <a:pt x="5600700" y="6883400"/>
                      <a:pt x="5600700" y="6870700"/>
                    </a:cubicBezTo>
                    <a:lnTo>
                      <a:pt x="5676900" y="6057900"/>
                    </a:lnTo>
                    <a:lnTo>
                      <a:pt x="5740400" y="5613400"/>
                    </a:lnTo>
                    <a:moveTo>
                      <a:pt x="7289800" y="4648200"/>
                    </a:moveTo>
                    <a:cubicBezTo>
                      <a:pt x="7175500" y="4648200"/>
                      <a:pt x="7073900" y="4737100"/>
                      <a:pt x="7073900" y="4864100"/>
                    </a:cubicBezTo>
                    <a:lnTo>
                      <a:pt x="7073900" y="4927600"/>
                    </a:lnTo>
                    <a:cubicBezTo>
                      <a:pt x="7073900" y="5041900"/>
                      <a:pt x="7175500" y="5143500"/>
                      <a:pt x="7289800" y="5143500"/>
                    </a:cubicBezTo>
                    <a:cubicBezTo>
                      <a:pt x="7404100" y="5143500"/>
                      <a:pt x="7505700" y="5041900"/>
                      <a:pt x="7505700" y="4927600"/>
                    </a:cubicBezTo>
                    <a:lnTo>
                      <a:pt x="7505700" y="4864100"/>
                    </a:lnTo>
                    <a:cubicBezTo>
                      <a:pt x="7505700" y="4737100"/>
                      <a:pt x="7404100" y="4648200"/>
                      <a:pt x="7289800" y="4648200"/>
                    </a:cubicBezTo>
                    <a:moveTo>
                      <a:pt x="7073900" y="5613400"/>
                    </a:moveTo>
                    <a:cubicBezTo>
                      <a:pt x="7073900" y="5613400"/>
                      <a:pt x="7061200" y="5600700"/>
                      <a:pt x="7061200" y="5613400"/>
                    </a:cubicBezTo>
                    <a:lnTo>
                      <a:pt x="6908800" y="5969000"/>
                    </a:lnTo>
                    <a:cubicBezTo>
                      <a:pt x="6883400" y="6019800"/>
                      <a:pt x="6832600" y="6057900"/>
                      <a:pt x="6769100" y="6057900"/>
                    </a:cubicBezTo>
                    <a:lnTo>
                      <a:pt x="6705600" y="6057900"/>
                    </a:lnTo>
                    <a:cubicBezTo>
                      <a:pt x="6692900" y="6057900"/>
                      <a:pt x="6680200" y="6057900"/>
                      <a:pt x="6680200" y="6045200"/>
                    </a:cubicBezTo>
                    <a:cubicBezTo>
                      <a:pt x="6667500" y="6032500"/>
                      <a:pt x="6667500" y="6019800"/>
                      <a:pt x="6680200" y="6007100"/>
                    </a:cubicBezTo>
                    <a:lnTo>
                      <a:pt x="6870700" y="5562600"/>
                    </a:lnTo>
                    <a:lnTo>
                      <a:pt x="6934200" y="5384800"/>
                    </a:lnTo>
                    <a:cubicBezTo>
                      <a:pt x="6985000" y="5283200"/>
                      <a:pt x="7086600" y="5207000"/>
                      <a:pt x="7200900" y="5207000"/>
                    </a:cubicBezTo>
                    <a:lnTo>
                      <a:pt x="7378700" y="5207000"/>
                    </a:lnTo>
                    <a:cubicBezTo>
                      <a:pt x="7493000" y="5207000"/>
                      <a:pt x="7594600" y="5283200"/>
                      <a:pt x="7645400" y="5384800"/>
                    </a:cubicBezTo>
                    <a:lnTo>
                      <a:pt x="7708900" y="5562600"/>
                    </a:lnTo>
                    <a:lnTo>
                      <a:pt x="7899400" y="6007100"/>
                    </a:lnTo>
                    <a:cubicBezTo>
                      <a:pt x="7912100" y="6019800"/>
                      <a:pt x="7912100" y="6032500"/>
                      <a:pt x="7899400" y="6045200"/>
                    </a:cubicBezTo>
                    <a:cubicBezTo>
                      <a:pt x="7899400" y="6057900"/>
                      <a:pt x="7886700" y="6057900"/>
                      <a:pt x="7874000" y="6057900"/>
                    </a:cubicBezTo>
                    <a:lnTo>
                      <a:pt x="7810500" y="6057900"/>
                    </a:lnTo>
                    <a:cubicBezTo>
                      <a:pt x="7747000" y="6057900"/>
                      <a:pt x="7696200" y="6019800"/>
                      <a:pt x="7670800" y="5969000"/>
                    </a:cubicBezTo>
                    <a:lnTo>
                      <a:pt x="7518400" y="5613400"/>
                    </a:lnTo>
                    <a:cubicBezTo>
                      <a:pt x="7518400" y="5600700"/>
                      <a:pt x="7505700" y="5613400"/>
                      <a:pt x="7505700" y="5613400"/>
                    </a:cubicBezTo>
                    <a:lnTo>
                      <a:pt x="7569200" y="6057900"/>
                    </a:lnTo>
                    <a:lnTo>
                      <a:pt x="7645400" y="6870700"/>
                    </a:lnTo>
                    <a:cubicBezTo>
                      <a:pt x="7645400" y="6883400"/>
                      <a:pt x="7632700" y="6883400"/>
                      <a:pt x="7632700" y="6896100"/>
                    </a:cubicBezTo>
                    <a:cubicBezTo>
                      <a:pt x="7620000" y="6896100"/>
                      <a:pt x="7620000" y="6908800"/>
                      <a:pt x="7607300" y="6908800"/>
                    </a:cubicBezTo>
                    <a:lnTo>
                      <a:pt x="7556500" y="6908800"/>
                    </a:lnTo>
                    <a:cubicBezTo>
                      <a:pt x="7480300" y="6908800"/>
                      <a:pt x="7416800" y="6858000"/>
                      <a:pt x="7416800" y="6781800"/>
                    </a:cubicBezTo>
                    <a:lnTo>
                      <a:pt x="7302500" y="6096000"/>
                    </a:lnTo>
                    <a:cubicBezTo>
                      <a:pt x="7289800" y="6096000"/>
                      <a:pt x="7289800" y="6096000"/>
                      <a:pt x="7277100" y="6096000"/>
                    </a:cubicBezTo>
                    <a:lnTo>
                      <a:pt x="7162800" y="6781800"/>
                    </a:lnTo>
                    <a:cubicBezTo>
                      <a:pt x="7162800" y="6858000"/>
                      <a:pt x="7099300" y="6908800"/>
                      <a:pt x="7023100" y="6908800"/>
                    </a:cubicBezTo>
                    <a:lnTo>
                      <a:pt x="6972300" y="6908800"/>
                    </a:lnTo>
                    <a:cubicBezTo>
                      <a:pt x="6959600" y="6908800"/>
                      <a:pt x="6959600" y="6896100"/>
                      <a:pt x="6946900" y="6896100"/>
                    </a:cubicBezTo>
                    <a:cubicBezTo>
                      <a:pt x="6946900" y="6883400"/>
                      <a:pt x="6934200" y="6883400"/>
                      <a:pt x="6934200" y="6870700"/>
                    </a:cubicBezTo>
                    <a:lnTo>
                      <a:pt x="7010400" y="6057900"/>
                    </a:lnTo>
                    <a:lnTo>
                      <a:pt x="7073900" y="5613400"/>
                    </a:lnTo>
                    <a:moveTo>
                      <a:pt x="8623300" y="4648200"/>
                    </a:moveTo>
                    <a:cubicBezTo>
                      <a:pt x="8509000" y="4648200"/>
                      <a:pt x="8407400" y="4737100"/>
                      <a:pt x="8407400" y="4864100"/>
                    </a:cubicBezTo>
                    <a:lnTo>
                      <a:pt x="8407400" y="4927600"/>
                    </a:lnTo>
                    <a:cubicBezTo>
                      <a:pt x="8407400" y="5041900"/>
                      <a:pt x="8509000" y="5143500"/>
                      <a:pt x="8623300" y="5143500"/>
                    </a:cubicBezTo>
                    <a:cubicBezTo>
                      <a:pt x="8737600" y="5143500"/>
                      <a:pt x="8839200" y="5041900"/>
                      <a:pt x="8839200" y="4927600"/>
                    </a:cubicBezTo>
                    <a:lnTo>
                      <a:pt x="8839200" y="4864100"/>
                    </a:lnTo>
                    <a:cubicBezTo>
                      <a:pt x="8839200" y="4737100"/>
                      <a:pt x="8737600" y="4648200"/>
                      <a:pt x="8623300" y="4648200"/>
                    </a:cubicBezTo>
                    <a:moveTo>
                      <a:pt x="8407400" y="5613400"/>
                    </a:moveTo>
                    <a:cubicBezTo>
                      <a:pt x="8407400" y="5613400"/>
                      <a:pt x="8394700" y="5600700"/>
                      <a:pt x="8394700" y="5613400"/>
                    </a:cubicBezTo>
                    <a:lnTo>
                      <a:pt x="8242300" y="5969000"/>
                    </a:lnTo>
                    <a:cubicBezTo>
                      <a:pt x="8216900" y="6019800"/>
                      <a:pt x="8166100" y="6057900"/>
                      <a:pt x="8102600" y="6057900"/>
                    </a:cubicBezTo>
                    <a:lnTo>
                      <a:pt x="8039100" y="6057900"/>
                    </a:lnTo>
                    <a:cubicBezTo>
                      <a:pt x="8026400" y="6057900"/>
                      <a:pt x="8013700" y="6057900"/>
                      <a:pt x="8013700" y="6045200"/>
                    </a:cubicBezTo>
                    <a:cubicBezTo>
                      <a:pt x="8001000" y="6032500"/>
                      <a:pt x="8001000" y="6019800"/>
                      <a:pt x="8013700" y="6007100"/>
                    </a:cubicBezTo>
                    <a:lnTo>
                      <a:pt x="8204200" y="5562600"/>
                    </a:lnTo>
                    <a:lnTo>
                      <a:pt x="8267700" y="5384800"/>
                    </a:lnTo>
                    <a:cubicBezTo>
                      <a:pt x="8318500" y="5283200"/>
                      <a:pt x="8420100" y="5207000"/>
                      <a:pt x="8534400" y="5207000"/>
                    </a:cubicBezTo>
                    <a:lnTo>
                      <a:pt x="8712200" y="5207000"/>
                    </a:lnTo>
                    <a:cubicBezTo>
                      <a:pt x="8826500" y="5207000"/>
                      <a:pt x="8928100" y="5283200"/>
                      <a:pt x="8978900" y="5384800"/>
                    </a:cubicBezTo>
                    <a:lnTo>
                      <a:pt x="9042400" y="5562600"/>
                    </a:lnTo>
                    <a:lnTo>
                      <a:pt x="9232900" y="6007100"/>
                    </a:lnTo>
                    <a:cubicBezTo>
                      <a:pt x="9245600" y="6019800"/>
                      <a:pt x="9245600" y="6032500"/>
                      <a:pt x="9232900" y="6045200"/>
                    </a:cubicBezTo>
                    <a:cubicBezTo>
                      <a:pt x="9232900" y="6057900"/>
                      <a:pt x="9220200" y="6057900"/>
                      <a:pt x="9207500" y="6057900"/>
                    </a:cubicBezTo>
                    <a:lnTo>
                      <a:pt x="9144000" y="6057900"/>
                    </a:lnTo>
                    <a:cubicBezTo>
                      <a:pt x="9080500" y="6057900"/>
                      <a:pt x="9029700" y="6019800"/>
                      <a:pt x="9004300" y="5969000"/>
                    </a:cubicBezTo>
                    <a:lnTo>
                      <a:pt x="8851900" y="5613400"/>
                    </a:lnTo>
                    <a:cubicBezTo>
                      <a:pt x="8851900" y="5600700"/>
                      <a:pt x="8839200" y="5613400"/>
                      <a:pt x="8839200" y="5613400"/>
                    </a:cubicBezTo>
                    <a:lnTo>
                      <a:pt x="8902700" y="6057900"/>
                    </a:lnTo>
                    <a:lnTo>
                      <a:pt x="8978900" y="6870700"/>
                    </a:lnTo>
                    <a:cubicBezTo>
                      <a:pt x="8978900" y="6883400"/>
                      <a:pt x="8966200" y="6883400"/>
                      <a:pt x="8966200" y="6896100"/>
                    </a:cubicBezTo>
                    <a:cubicBezTo>
                      <a:pt x="8953500" y="6896100"/>
                      <a:pt x="8953500" y="6908800"/>
                      <a:pt x="8940800" y="6908800"/>
                    </a:cubicBezTo>
                    <a:lnTo>
                      <a:pt x="8890000" y="6908800"/>
                    </a:lnTo>
                    <a:cubicBezTo>
                      <a:pt x="8813800" y="6908800"/>
                      <a:pt x="8750300" y="6858000"/>
                      <a:pt x="8750300" y="6781800"/>
                    </a:cubicBezTo>
                    <a:lnTo>
                      <a:pt x="8636000" y="6096000"/>
                    </a:lnTo>
                    <a:cubicBezTo>
                      <a:pt x="8623300" y="6096000"/>
                      <a:pt x="8623300" y="6096000"/>
                      <a:pt x="8610600" y="6096000"/>
                    </a:cubicBezTo>
                    <a:lnTo>
                      <a:pt x="8496300" y="6781800"/>
                    </a:lnTo>
                    <a:cubicBezTo>
                      <a:pt x="8496300" y="6858000"/>
                      <a:pt x="8432800" y="6908800"/>
                      <a:pt x="8356600" y="6908800"/>
                    </a:cubicBezTo>
                    <a:lnTo>
                      <a:pt x="8305800" y="6908800"/>
                    </a:lnTo>
                    <a:cubicBezTo>
                      <a:pt x="8293100" y="6908800"/>
                      <a:pt x="8293100" y="6896100"/>
                      <a:pt x="8280400" y="6896100"/>
                    </a:cubicBezTo>
                    <a:cubicBezTo>
                      <a:pt x="8280400" y="6883400"/>
                      <a:pt x="8267700" y="6883400"/>
                      <a:pt x="8267700" y="6870700"/>
                    </a:cubicBezTo>
                    <a:lnTo>
                      <a:pt x="8343900" y="6057900"/>
                    </a:lnTo>
                    <a:lnTo>
                      <a:pt x="8407400" y="5613400"/>
                    </a:lnTo>
                    <a:moveTo>
                      <a:pt x="622300" y="6959600"/>
                    </a:moveTo>
                    <a:cubicBezTo>
                      <a:pt x="508000" y="6959600"/>
                      <a:pt x="406400" y="7048500"/>
                      <a:pt x="406400" y="7175500"/>
                    </a:cubicBezTo>
                    <a:lnTo>
                      <a:pt x="406400" y="7239000"/>
                    </a:lnTo>
                    <a:cubicBezTo>
                      <a:pt x="406400" y="7353300"/>
                      <a:pt x="508000" y="7454900"/>
                      <a:pt x="622300" y="7454900"/>
                    </a:cubicBezTo>
                    <a:cubicBezTo>
                      <a:pt x="736600" y="7454900"/>
                      <a:pt x="838200" y="7353300"/>
                      <a:pt x="838200" y="7239000"/>
                    </a:cubicBezTo>
                    <a:lnTo>
                      <a:pt x="838200" y="7175500"/>
                    </a:lnTo>
                    <a:cubicBezTo>
                      <a:pt x="838200" y="7048500"/>
                      <a:pt x="736600" y="6959600"/>
                      <a:pt x="622300" y="6959600"/>
                    </a:cubicBezTo>
                    <a:moveTo>
                      <a:pt x="406400" y="7924800"/>
                    </a:moveTo>
                    <a:cubicBezTo>
                      <a:pt x="406400" y="7924800"/>
                      <a:pt x="393700" y="7912100"/>
                      <a:pt x="393700" y="7924800"/>
                    </a:cubicBezTo>
                    <a:lnTo>
                      <a:pt x="241300" y="8280400"/>
                    </a:lnTo>
                    <a:cubicBezTo>
                      <a:pt x="215900" y="8331200"/>
                      <a:pt x="165100" y="8369300"/>
                      <a:pt x="101600" y="8369300"/>
                    </a:cubicBezTo>
                    <a:lnTo>
                      <a:pt x="38100" y="8369300"/>
                    </a:lnTo>
                    <a:cubicBezTo>
                      <a:pt x="25400" y="8369300"/>
                      <a:pt x="12700" y="8369300"/>
                      <a:pt x="12700" y="8356600"/>
                    </a:cubicBezTo>
                    <a:cubicBezTo>
                      <a:pt x="0" y="8343900"/>
                      <a:pt x="0" y="8331200"/>
                      <a:pt x="12700" y="8318500"/>
                    </a:cubicBezTo>
                    <a:lnTo>
                      <a:pt x="203200" y="7874000"/>
                    </a:lnTo>
                    <a:lnTo>
                      <a:pt x="266700" y="7696200"/>
                    </a:lnTo>
                    <a:cubicBezTo>
                      <a:pt x="317500" y="7594600"/>
                      <a:pt x="419100" y="7518400"/>
                      <a:pt x="533400" y="7518400"/>
                    </a:cubicBezTo>
                    <a:lnTo>
                      <a:pt x="711200" y="7518400"/>
                    </a:lnTo>
                    <a:cubicBezTo>
                      <a:pt x="825500" y="7518400"/>
                      <a:pt x="927100" y="7594600"/>
                      <a:pt x="977900" y="7696200"/>
                    </a:cubicBezTo>
                    <a:lnTo>
                      <a:pt x="1041400" y="7874000"/>
                    </a:lnTo>
                    <a:lnTo>
                      <a:pt x="1231900" y="8318500"/>
                    </a:lnTo>
                    <a:cubicBezTo>
                      <a:pt x="1244600" y="8331200"/>
                      <a:pt x="1244600" y="8343900"/>
                      <a:pt x="1231900" y="8356600"/>
                    </a:cubicBezTo>
                    <a:cubicBezTo>
                      <a:pt x="1231900" y="8369300"/>
                      <a:pt x="1219200" y="8369300"/>
                      <a:pt x="1206500" y="8369300"/>
                    </a:cubicBezTo>
                    <a:lnTo>
                      <a:pt x="1143000" y="8369300"/>
                    </a:lnTo>
                    <a:cubicBezTo>
                      <a:pt x="1079500" y="8369300"/>
                      <a:pt x="1028700" y="8331200"/>
                      <a:pt x="1003300" y="8280400"/>
                    </a:cubicBezTo>
                    <a:lnTo>
                      <a:pt x="850900" y="7924800"/>
                    </a:lnTo>
                    <a:cubicBezTo>
                      <a:pt x="850900" y="7912100"/>
                      <a:pt x="838200" y="7924800"/>
                      <a:pt x="838200" y="7924800"/>
                    </a:cubicBezTo>
                    <a:lnTo>
                      <a:pt x="901700" y="8369300"/>
                    </a:lnTo>
                    <a:lnTo>
                      <a:pt x="977900" y="9182100"/>
                    </a:lnTo>
                    <a:cubicBezTo>
                      <a:pt x="977900" y="9194800"/>
                      <a:pt x="965200" y="9194800"/>
                      <a:pt x="965200" y="9207500"/>
                    </a:cubicBezTo>
                    <a:cubicBezTo>
                      <a:pt x="952500" y="9207500"/>
                      <a:pt x="952500" y="9220200"/>
                      <a:pt x="939800" y="9220200"/>
                    </a:cubicBezTo>
                    <a:lnTo>
                      <a:pt x="889000" y="9220200"/>
                    </a:lnTo>
                    <a:cubicBezTo>
                      <a:pt x="812800" y="9220200"/>
                      <a:pt x="749300" y="9169400"/>
                      <a:pt x="749300" y="9093200"/>
                    </a:cubicBezTo>
                    <a:lnTo>
                      <a:pt x="635000" y="8407400"/>
                    </a:lnTo>
                    <a:cubicBezTo>
                      <a:pt x="622300" y="8407400"/>
                      <a:pt x="622300" y="8407400"/>
                      <a:pt x="609600" y="8407400"/>
                    </a:cubicBezTo>
                    <a:lnTo>
                      <a:pt x="495300" y="9093200"/>
                    </a:lnTo>
                    <a:cubicBezTo>
                      <a:pt x="495300" y="9169400"/>
                      <a:pt x="431800" y="9220200"/>
                      <a:pt x="355600" y="9220200"/>
                    </a:cubicBezTo>
                    <a:lnTo>
                      <a:pt x="304800" y="9220200"/>
                    </a:lnTo>
                    <a:cubicBezTo>
                      <a:pt x="292100" y="9220200"/>
                      <a:pt x="292100" y="9207500"/>
                      <a:pt x="279400" y="9207500"/>
                    </a:cubicBezTo>
                    <a:cubicBezTo>
                      <a:pt x="279400" y="9194800"/>
                      <a:pt x="266700" y="9194800"/>
                      <a:pt x="266700" y="9182100"/>
                    </a:cubicBezTo>
                    <a:lnTo>
                      <a:pt x="342900" y="8369300"/>
                    </a:lnTo>
                    <a:lnTo>
                      <a:pt x="406400" y="7924800"/>
                    </a:lnTo>
                    <a:moveTo>
                      <a:pt x="1955800" y="6959600"/>
                    </a:moveTo>
                    <a:cubicBezTo>
                      <a:pt x="1841500" y="6959600"/>
                      <a:pt x="1739900" y="7048500"/>
                      <a:pt x="1739900" y="7175500"/>
                    </a:cubicBezTo>
                    <a:lnTo>
                      <a:pt x="1739900" y="7239000"/>
                    </a:lnTo>
                    <a:cubicBezTo>
                      <a:pt x="1739900" y="7353300"/>
                      <a:pt x="1841500" y="7454900"/>
                      <a:pt x="1955800" y="7454900"/>
                    </a:cubicBezTo>
                    <a:cubicBezTo>
                      <a:pt x="2070100" y="7454900"/>
                      <a:pt x="2171700" y="7353300"/>
                      <a:pt x="2171700" y="7239000"/>
                    </a:cubicBezTo>
                    <a:lnTo>
                      <a:pt x="2171700" y="7175500"/>
                    </a:lnTo>
                    <a:cubicBezTo>
                      <a:pt x="2171700" y="7048500"/>
                      <a:pt x="2070100" y="6959600"/>
                      <a:pt x="1955800" y="6959600"/>
                    </a:cubicBezTo>
                    <a:moveTo>
                      <a:pt x="1739900" y="7924800"/>
                    </a:moveTo>
                    <a:cubicBezTo>
                      <a:pt x="1739900" y="7924800"/>
                      <a:pt x="1727200" y="7912100"/>
                      <a:pt x="1727200" y="7924800"/>
                    </a:cubicBezTo>
                    <a:lnTo>
                      <a:pt x="1574800" y="8280400"/>
                    </a:lnTo>
                    <a:cubicBezTo>
                      <a:pt x="1549400" y="8331200"/>
                      <a:pt x="1498600" y="8369300"/>
                      <a:pt x="1435100" y="8369300"/>
                    </a:cubicBezTo>
                    <a:lnTo>
                      <a:pt x="1371600" y="8369300"/>
                    </a:lnTo>
                    <a:cubicBezTo>
                      <a:pt x="1358900" y="8369300"/>
                      <a:pt x="1346200" y="8369300"/>
                      <a:pt x="1346200" y="8356600"/>
                    </a:cubicBezTo>
                    <a:cubicBezTo>
                      <a:pt x="1333500" y="8343900"/>
                      <a:pt x="1333500" y="8331200"/>
                      <a:pt x="1346200" y="8318500"/>
                    </a:cubicBezTo>
                    <a:lnTo>
                      <a:pt x="1536700" y="7874000"/>
                    </a:lnTo>
                    <a:lnTo>
                      <a:pt x="1600200" y="7696200"/>
                    </a:lnTo>
                    <a:cubicBezTo>
                      <a:pt x="1651000" y="7594600"/>
                      <a:pt x="1752600" y="7518400"/>
                      <a:pt x="1866900" y="7518400"/>
                    </a:cubicBezTo>
                    <a:lnTo>
                      <a:pt x="2044700" y="7518400"/>
                    </a:lnTo>
                    <a:cubicBezTo>
                      <a:pt x="2159000" y="7518400"/>
                      <a:pt x="2260600" y="7594600"/>
                      <a:pt x="2311400" y="7696200"/>
                    </a:cubicBezTo>
                    <a:lnTo>
                      <a:pt x="2374900" y="7874000"/>
                    </a:lnTo>
                    <a:lnTo>
                      <a:pt x="2565400" y="8318500"/>
                    </a:lnTo>
                    <a:cubicBezTo>
                      <a:pt x="2578100" y="8331200"/>
                      <a:pt x="2578100" y="8343900"/>
                      <a:pt x="2565400" y="8356600"/>
                    </a:cubicBezTo>
                    <a:cubicBezTo>
                      <a:pt x="2565400" y="8369300"/>
                      <a:pt x="2552700" y="8369300"/>
                      <a:pt x="2540000" y="8369300"/>
                    </a:cubicBezTo>
                    <a:lnTo>
                      <a:pt x="2476500" y="8369300"/>
                    </a:lnTo>
                    <a:cubicBezTo>
                      <a:pt x="2413000" y="8369300"/>
                      <a:pt x="2362200" y="8331200"/>
                      <a:pt x="2336800" y="8280400"/>
                    </a:cubicBezTo>
                    <a:lnTo>
                      <a:pt x="2184400" y="7924800"/>
                    </a:lnTo>
                    <a:cubicBezTo>
                      <a:pt x="2184400" y="7912100"/>
                      <a:pt x="2171700" y="7924800"/>
                      <a:pt x="2171700" y="7924800"/>
                    </a:cubicBezTo>
                    <a:lnTo>
                      <a:pt x="2235200" y="8369300"/>
                    </a:lnTo>
                    <a:lnTo>
                      <a:pt x="2311400" y="9182100"/>
                    </a:lnTo>
                    <a:cubicBezTo>
                      <a:pt x="2311400" y="9194800"/>
                      <a:pt x="2298700" y="9194800"/>
                      <a:pt x="2298700" y="9207500"/>
                    </a:cubicBezTo>
                    <a:cubicBezTo>
                      <a:pt x="2286000" y="9207500"/>
                      <a:pt x="2286000" y="9220200"/>
                      <a:pt x="2273300" y="9220200"/>
                    </a:cubicBezTo>
                    <a:lnTo>
                      <a:pt x="2222500" y="9220200"/>
                    </a:lnTo>
                    <a:cubicBezTo>
                      <a:pt x="2146300" y="9220200"/>
                      <a:pt x="2082800" y="9169400"/>
                      <a:pt x="2082800" y="9093200"/>
                    </a:cubicBezTo>
                    <a:lnTo>
                      <a:pt x="1968500" y="8407400"/>
                    </a:lnTo>
                    <a:cubicBezTo>
                      <a:pt x="1955800" y="8407400"/>
                      <a:pt x="1955800" y="8407400"/>
                      <a:pt x="1943100" y="8407400"/>
                    </a:cubicBezTo>
                    <a:lnTo>
                      <a:pt x="1828800" y="9093200"/>
                    </a:lnTo>
                    <a:cubicBezTo>
                      <a:pt x="1828800" y="9169400"/>
                      <a:pt x="1765300" y="9220200"/>
                      <a:pt x="1689100" y="9220200"/>
                    </a:cubicBezTo>
                    <a:lnTo>
                      <a:pt x="1638300" y="9220200"/>
                    </a:lnTo>
                    <a:cubicBezTo>
                      <a:pt x="1625600" y="9220200"/>
                      <a:pt x="1625600" y="9207500"/>
                      <a:pt x="1612900" y="9207500"/>
                    </a:cubicBezTo>
                    <a:cubicBezTo>
                      <a:pt x="1612900" y="9194800"/>
                      <a:pt x="1600200" y="9194800"/>
                      <a:pt x="1600200" y="9182100"/>
                    </a:cubicBezTo>
                    <a:lnTo>
                      <a:pt x="1676400" y="8369300"/>
                    </a:lnTo>
                    <a:lnTo>
                      <a:pt x="1739900" y="7924800"/>
                    </a:lnTo>
                    <a:moveTo>
                      <a:pt x="3289300" y="6959600"/>
                    </a:moveTo>
                    <a:cubicBezTo>
                      <a:pt x="3175000" y="6959600"/>
                      <a:pt x="3073400" y="7048500"/>
                      <a:pt x="3073400" y="7175500"/>
                    </a:cubicBezTo>
                    <a:lnTo>
                      <a:pt x="3073400" y="7239000"/>
                    </a:lnTo>
                    <a:cubicBezTo>
                      <a:pt x="3073400" y="7353300"/>
                      <a:pt x="3175000" y="7454900"/>
                      <a:pt x="3289300" y="7454900"/>
                    </a:cubicBezTo>
                    <a:cubicBezTo>
                      <a:pt x="3403600" y="7454900"/>
                      <a:pt x="3505200" y="7353300"/>
                      <a:pt x="3505200" y="7239000"/>
                    </a:cubicBezTo>
                    <a:lnTo>
                      <a:pt x="3505200" y="7175500"/>
                    </a:lnTo>
                    <a:cubicBezTo>
                      <a:pt x="3505200" y="7048500"/>
                      <a:pt x="3403600" y="6959600"/>
                      <a:pt x="3289300" y="6959600"/>
                    </a:cubicBezTo>
                    <a:moveTo>
                      <a:pt x="3073400" y="7924800"/>
                    </a:moveTo>
                    <a:cubicBezTo>
                      <a:pt x="3073400" y="7924800"/>
                      <a:pt x="3060700" y="7912100"/>
                      <a:pt x="3060700" y="7924800"/>
                    </a:cubicBezTo>
                    <a:lnTo>
                      <a:pt x="2908300" y="8280400"/>
                    </a:lnTo>
                    <a:cubicBezTo>
                      <a:pt x="2882900" y="8331200"/>
                      <a:pt x="2832100" y="8369300"/>
                      <a:pt x="2768600" y="8369300"/>
                    </a:cubicBezTo>
                    <a:lnTo>
                      <a:pt x="2705100" y="8369300"/>
                    </a:lnTo>
                    <a:cubicBezTo>
                      <a:pt x="2692400" y="8369300"/>
                      <a:pt x="2679700" y="8369300"/>
                      <a:pt x="2679700" y="8356600"/>
                    </a:cubicBezTo>
                    <a:cubicBezTo>
                      <a:pt x="2667000" y="8343900"/>
                      <a:pt x="2667000" y="8331200"/>
                      <a:pt x="2679700" y="8318500"/>
                    </a:cubicBezTo>
                    <a:lnTo>
                      <a:pt x="2870200" y="7874000"/>
                    </a:lnTo>
                    <a:lnTo>
                      <a:pt x="2933700" y="7696200"/>
                    </a:lnTo>
                    <a:cubicBezTo>
                      <a:pt x="2984500" y="7594600"/>
                      <a:pt x="3086100" y="7518400"/>
                      <a:pt x="3200400" y="7518400"/>
                    </a:cubicBezTo>
                    <a:lnTo>
                      <a:pt x="3378200" y="7518400"/>
                    </a:lnTo>
                    <a:cubicBezTo>
                      <a:pt x="3492500" y="7518400"/>
                      <a:pt x="3594100" y="7594600"/>
                      <a:pt x="3644900" y="7696200"/>
                    </a:cubicBezTo>
                    <a:lnTo>
                      <a:pt x="3708400" y="7874000"/>
                    </a:lnTo>
                    <a:lnTo>
                      <a:pt x="3898900" y="8318500"/>
                    </a:lnTo>
                    <a:cubicBezTo>
                      <a:pt x="3911600" y="8331200"/>
                      <a:pt x="3911600" y="8343900"/>
                      <a:pt x="3898900" y="8356600"/>
                    </a:cubicBezTo>
                    <a:cubicBezTo>
                      <a:pt x="3898900" y="8369300"/>
                      <a:pt x="3886200" y="8369300"/>
                      <a:pt x="3873500" y="8369300"/>
                    </a:cubicBezTo>
                    <a:lnTo>
                      <a:pt x="3810000" y="8369300"/>
                    </a:lnTo>
                    <a:cubicBezTo>
                      <a:pt x="3746500" y="8369300"/>
                      <a:pt x="3695700" y="8331200"/>
                      <a:pt x="3670300" y="8280400"/>
                    </a:cubicBezTo>
                    <a:lnTo>
                      <a:pt x="3517900" y="7924800"/>
                    </a:lnTo>
                    <a:cubicBezTo>
                      <a:pt x="3517900" y="7912100"/>
                      <a:pt x="3505200" y="7924800"/>
                      <a:pt x="3505200" y="7924800"/>
                    </a:cubicBezTo>
                    <a:lnTo>
                      <a:pt x="3568700" y="8369300"/>
                    </a:lnTo>
                    <a:lnTo>
                      <a:pt x="3644900" y="9182100"/>
                    </a:lnTo>
                    <a:cubicBezTo>
                      <a:pt x="3644900" y="9194800"/>
                      <a:pt x="3632200" y="9194800"/>
                      <a:pt x="3632200" y="9207500"/>
                    </a:cubicBezTo>
                    <a:cubicBezTo>
                      <a:pt x="3619500" y="9207500"/>
                      <a:pt x="3619500" y="9220200"/>
                      <a:pt x="3606800" y="9220200"/>
                    </a:cubicBezTo>
                    <a:lnTo>
                      <a:pt x="3556000" y="9220200"/>
                    </a:lnTo>
                    <a:cubicBezTo>
                      <a:pt x="3479800" y="9220200"/>
                      <a:pt x="3416300" y="9169400"/>
                      <a:pt x="3416300" y="9093200"/>
                    </a:cubicBezTo>
                    <a:lnTo>
                      <a:pt x="3302000" y="8407400"/>
                    </a:lnTo>
                    <a:cubicBezTo>
                      <a:pt x="3289300" y="8407400"/>
                      <a:pt x="3289300" y="8407400"/>
                      <a:pt x="3276600" y="8407400"/>
                    </a:cubicBezTo>
                    <a:lnTo>
                      <a:pt x="3162300" y="9093200"/>
                    </a:lnTo>
                    <a:cubicBezTo>
                      <a:pt x="3162300" y="9169400"/>
                      <a:pt x="3098800" y="9220200"/>
                      <a:pt x="3022600" y="9220200"/>
                    </a:cubicBezTo>
                    <a:lnTo>
                      <a:pt x="2971800" y="9220200"/>
                    </a:lnTo>
                    <a:cubicBezTo>
                      <a:pt x="2959100" y="9220200"/>
                      <a:pt x="2959100" y="9207500"/>
                      <a:pt x="2946400" y="9207500"/>
                    </a:cubicBezTo>
                    <a:cubicBezTo>
                      <a:pt x="2946400" y="9194800"/>
                      <a:pt x="2933700" y="9194800"/>
                      <a:pt x="2933700" y="9182100"/>
                    </a:cubicBezTo>
                    <a:lnTo>
                      <a:pt x="3009900" y="8369300"/>
                    </a:lnTo>
                    <a:lnTo>
                      <a:pt x="3073400" y="7924800"/>
                    </a:lnTo>
                    <a:moveTo>
                      <a:pt x="4622800" y="6959600"/>
                    </a:moveTo>
                    <a:cubicBezTo>
                      <a:pt x="4508500" y="6959600"/>
                      <a:pt x="4406900" y="7048500"/>
                      <a:pt x="4406900" y="7175500"/>
                    </a:cubicBezTo>
                    <a:lnTo>
                      <a:pt x="4406900" y="7239000"/>
                    </a:lnTo>
                    <a:cubicBezTo>
                      <a:pt x="4406900" y="7353300"/>
                      <a:pt x="4508500" y="7454900"/>
                      <a:pt x="4622800" y="7454900"/>
                    </a:cubicBezTo>
                    <a:cubicBezTo>
                      <a:pt x="4737100" y="7454900"/>
                      <a:pt x="4838700" y="7353300"/>
                      <a:pt x="4838700" y="7239000"/>
                    </a:cubicBezTo>
                    <a:lnTo>
                      <a:pt x="4838700" y="7175500"/>
                    </a:lnTo>
                    <a:cubicBezTo>
                      <a:pt x="4838700" y="7048500"/>
                      <a:pt x="4737100" y="6959600"/>
                      <a:pt x="4622800" y="6959600"/>
                    </a:cubicBezTo>
                    <a:moveTo>
                      <a:pt x="4406900" y="7924800"/>
                    </a:moveTo>
                    <a:cubicBezTo>
                      <a:pt x="4406900" y="7924800"/>
                      <a:pt x="4394200" y="7912100"/>
                      <a:pt x="4394200" y="7924800"/>
                    </a:cubicBezTo>
                    <a:lnTo>
                      <a:pt x="4241800" y="8280400"/>
                    </a:lnTo>
                    <a:cubicBezTo>
                      <a:pt x="4216400" y="8331200"/>
                      <a:pt x="4165600" y="8369300"/>
                      <a:pt x="4102100" y="8369300"/>
                    </a:cubicBezTo>
                    <a:lnTo>
                      <a:pt x="4038600" y="8369300"/>
                    </a:lnTo>
                    <a:cubicBezTo>
                      <a:pt x="4025900" y="8369300"/>
                      <a:pt x="4013200" y="8369300"/>
                      <a:pt x="4013200" y="8356600"/>
                    </a:cubicBezTo>
                    <a:cubicBezTo>
                      <a:pt x="4000500" y="8343900"/>
                      <a:pt x="4000500" y="8331200"/>
                      <a:pt x="4013200" y="8318500"/>
                    </a:cubicBezTo>
                    <a:lnTo>
                      <a:pt x="4203700" y="7874000"/>
                    </a:lnTo>
                    <a:lnTo>
                      <a:pt x="4267200" y="7696200"/>
                    </a:lnTo>
                    <a:cubicBezTo>
                      <a:pt x="4318000" y="7594600"/>
                      <a:pt x="4419600" y="7518400"/>
                      <a:pt x="4533900" y="7518400"/>
                    </a:cubicBezTo>
                    <a:lnTo>
                      <a:pt x="4711700" y="7518400"/>
                    </a:lnTo>
                    <a:cubicBezTo>
                      <a:pt x="4826000" y="7518400"/>
                      <a:pt x="4927600" y="7594600"/>
                      <a:pt x="4978400" y="7696200"/>
                    </a:cubicBezTo>
                    <a:lnTo>
                      <a:pt x="5041900" y="7874000"/>
                    </a:lnTo>
                    <a:lnTo>
                      <a:pt x="5232400" y="8318500"/>
                    </a:lnTo>
                    <a:cubicBezTo>
                      <a:pt x="5245100" y="8331200"/>
                      <a:pt x="5245100" y="8343900"/>
                      <a:pt x="5232400" y="8356600"/>
                    </a:cubicBezTo>
                    <a:cubicBezTo>
                      <a:pt x="5232400" y="8369300"/>
                      <a:pt x="5219700" y="8369300"/>
                      <a:pt x="5207000" y="8369300"/>
                    </a:cubicBezTo>
                    <a:lnTo>
                      <a:pt x="5143500" y="8369300"/>
                    </a:lnTo>
                    <a:cubicBezTo>
                      <a:pt x="5080000" y="8369300"/>
                      <a:pt x="5029200" y="8331200"/>
                      <a:pt x="5003800" y="8280400"/>
                    </a:cubicBezTo>
                    <a:lnTo>
                      <a:pt x="4851400" y="7924800"/>
                    </a:lnTo>
                    <a:cubicBezTo>
                      <a:pt x="4851400" y="7912100"/>
                      <a:pt x="4838700" y="7924800"/>
                      <a:pt x="4838700" y="7924800"/>
                    </a:cubicBezTo>
                    <a:lnTo>
                      <a:pt x="4902200" y="8369300"/>
                    </a:lnTo>
                    <a:lnTo>
                      <a:pt x="4978400" y="9182100"/>
                    </a:lnTo>
                    <a:cubicBezTo>
                      <a:pt x="4978400" y="9194800"/>
                      <a:pt x="4965700" y="9194800"/>
                      <a:pt x="4965700" y="9207500"/>
                    </a:cubicBezTo>
                    <a:cubicBezTo>
                      <a:pt x="4953000" y="9207500"/>
                      <a:pt x="4953000" y="9220200"/>
                      <a:pt x="4940300" y="9220200"/>
                    </a:cubicBezTo>
                    <a:lnTo>
                      <a:pt x="4889500" y="9220200"/>
                    </a:lnTo>
                    <a:cubicBezTo>
                      <a:pt x="4813300" y="9220200"/>
                      <a:pt x="4749800" y="9169400"/>
                      <a:pt x="4749800" y="9093200"/>
                    </a:cubicBezTo>
                    <a:lnTo>
                      <a:pt x="4635500" y="8407400"/>
                    </a:lnTo>
                    <a:cubicBezTo>
                      <a:pt x="4622800" y="8407400"/>
                      <a:pt x="4622800" y="8407400"/>
                      <a:pt x="4610100" y="8407400"/>
                    </a:cubicBezTo>
                    <a:lnTo>
                      <a:pt x="4495800" y="9093200"/>
                    </a:lnTo>
                    <a:cubicBezTo>
                      <a:pt x="4495800" y="9169400"/>
                      <a:pt x="4432300" y="9220200"/>
                      <a:pt x="4356100" y="9220200"/>
                    </a:cubicBezTo>
                    <a:lnTo>
                      <a:pt x="4305300" y="9220200"/>
                    </a:lnTo>
                    <a:cubicBezTo>
                      <a:pt x="4292600" y="9220200"/>
                      <a:pt x="4292600" y="9207500"/>
                      <a:pt x="4279900" y="9207500"/>
                    </a:cubicBezTo>
                    <a:cubicBezTo>
                      <a:pt x="4279900" y="9194800"/>
                      <a:pt x="4267200" y="9194800"/>
                      <a:pt x="4267200" y="9182100"/>
                    </a:cubicBezTo>
                    <a:lnTo>
                      <a:pt x="4343400" y="8369300"/>
                    </a:lnTo>
                    <a:lnTo>
                      <a:pt x="4406900" y="7924800"/>
                    </a:lnTo>
                    <a:moveTo>
                      <a:pt x="5956300" y="6959600"/>
                    </a:moveTo>
                    <a:cubicBezTo>
                      <a:pt x="5842000" y="6959600"/>
                      <a:pt x="5740400" y="7048500"/>
                      <a:pt x="5740400" y="7175500"/>
                    </a:cubicBezTo>
                    <a:lnTo>
                      <a:pt x="5740400" y="7239000"/>
                    </a:lnTo>
                    <a:cubicBezTo>
                      <a:pt x="5740400" y="7353300"/>
                      <a:pt x="5842000" y="7454900"/>
                      <a:pt x="5956300" y="7454900"/>
                    </a:cubicBezTo>
                    <a:cubicBezTo>
                      <a:pt x="6070600" y="7454900"/>
                      <a:pt x="6172200" y="7353300"/>
                      <a:pt x="6172200" y="7239000"/>
                    </a:cubicBezTo>
                    <a:lnTo>
                      <a:pt x="6172200" y="7175500"/>
                    </a:lnTo>
                    <a:cubicBezTo>
                      <a:pt x="6172200" y="7048500"/>
                      <a:pt x="6070600" y="6959600"/>
                      <a:pt x="5956300" y="6959600"/>
                    </a:cubicBezTo>
                    <a:moveTo>
                      <a:pt x="5740400" y="7924800"/>
                    </a:moveTo>
                    <a:cubicBezTo>
                      <a:pt x="5740400" y="7924800"/>
                      <a:pt x="5727700" y="7912100"/>
                      <a:pt x="5727700" y="7924800"/>
                    </a:cubicBezTo>
                    <a:lnTo>
                      <a:pt x="5575300" y="8280400"/>
                    </a:lnTo>
                    <a:cubicBezTo>
                      <a:pt x="5549900" y="8331200"/>
                      <a:pt x="5499100" y="8369300"/>
                      <a:pt x="5435600" y="8369300"/>
                    </a:cubicBezTo>
                    <a:lnTo>
                      <a:pt x="5372100" y="8369300"/>
                    </a:lnTo>
                    <a:cubicBezTo>
                      <a:pt x="5359400" y="8369300"/>
                      <a:pt x="5346700" y="8369300"/>
                      <a:pt x="5346700" y="8356600"/>
                    </a:cubicBezTo>
                    <a:cubicBezTo>
                      <a:pt x="5334000" y="8343900"/>
                      <a:pt x="5334000" y="8331200"/>
                      <a:pt x="5346700" y="8318500"/>
                    </a:cubicBezTo>
                    <a:lnTo>
                      <a:pt x="5537200" y="7874000"/>
                    </a:lnTo>
                    <a:lnTo>
                      <a:pt x="5600700" y="7696200"/>
                    </a:lnTo>
                    <a:cubicBezTo>
                      <a:pt x="5651500" y="7594600"/>
                      <a:pt x="5753100" y="7518400"/>
                      <a:pt x="5867400" y="7518400"/>
                    </a:cubicBezTo>
                    <a:lnTo>
                      <a:pt x="6045200" y="7518400"/>
                    </a:lnTo>
                    <a:cubicBezTo>
                      <a:pt x="6159500" y="7518400"/>
                      <a:pt x="6261100" y="7594600"/>
                      <a:pt x="6311900" y="7696200"/>
                    </a:cubicBezTo>
                    <a:lnTo>
                      <a:pt x="6375400" y="7874000"/>
                    </a:lnTo>
                    <a:lnTo>
                      <a:pt x="6565900" y="8318500"/>
                    </a:lnTo>
                    <a:cubicBezTo>
                      <a:pt x="6578600" y="8331200"/>
                      <a:pt x="6578600" y="8343900"/>
                      <a:pt x="6565900" y="8356600"/>
                    </a:cubicBezTo>
                    <a:cubicBezTo>
                      <a:pt x="6565900" y="8369300"/>
                      <a:pt x="6553200" y="8369300"/>
                      <a:pt x="6540500" y="8369300"/>
                    </a:cubicBezTo>
                    <a:lnTo>
                      <a:pt x="6477000" y="8369300"/>
                    </a:lnTo>
                    <a:cubicBezTo>
                      <a:pt x="6413500" y="8369300"/>
                      <a:pt x="6362700" y="8331200"/>
                      <a:pt x="6337300" y="8280400"/>
                    </a:cubicBezTo>
                    <a:lnTo>
                      <a:pt x="6184900" y="7924800"/>
                    </a:lnTo>
                    <a:cubicBezTo>
                      <a:pt x="6184900" y="7912100"/>
                      <a:pt x="6172200" y="7924800"/>
                      <a:pt x="6172200" y="7924800"/>
                    </a:cubicBezTo>
                    <a:lnTo>
                      <a:pt x="6235700" y="8369300"/>
                    </a:lnTo>
                    <a:lnTo>
                      <a:pt x="6311900" y="9182100"/>
                    </a:lnTo>
                    <a:cubicBezTo>
                      <a:pt x="6311900" y="9194800"/>
                      <a:pt x="6299200" y="9194800"/>
                      <a:pt x="6299200" y="9207500"/>
                    </a:cubicBezTo>
                    <a:cubicBezTo>
                      <a:pt x="6286500" y="9207500"/>
                      <a:pt x="6286500" y="9220200"/>
                      <a:pt x="6273800" y="9220200"/>
                    </a:cubicBezTo>
                    <a:lnTo>
                      <a:pt x="6223000" y="9220200"/>
                    </a:lnTo>
                    <a:cubicBezTo>
                      <a:pt x="6146800" y="9220200"/>
                      <a:pt x="6083300" y="9169400"/>
                      <a:pt x="6083300" y="9093200"/>
                    </a:cubicBezTo>
                    <a:lnTo>
                      <a:pt x="5969000" y="8407400"/>
                    </a:lnTo>
                    <a:cubicBezTo>
                      <a:pt x="5956300" y="8407400"/>
                      <a:pt x="5956300" y="8407400"/>
                      <a:pt x="5943600" y="8407400"/>
                    </a:cubicBezTo>
                    <a:lnTo>
                      <a:pt x="5829300" y="9093200"/>
                    </a:lnTo>
                    <a:cubicBezTo>
                      <a:pt x="5829300" y="9169400"/>
                      <a:pt x="5765800" y="9220200"/>
                      <a:pt x="5689600" y="9220200"/>
                    </a:cubicBezTo>
                    <a:lnTo>
                      <a:pt x="5638800" y="9220200"/>
                    </a:lnTo>
                    <a:cubicBezTo>
                      <a:pt x="5626100" y="9220200"/>
                      <a:pt x="5626100" y="9207500"/>
                      <a:pt x="5613400" y="9207500"/>
                    </a:cubicBezTo>
                    <a:cubicBezTo>
                      <a:pt x="5613400" y="9194800"/>
                      <a:pt x="5600700" y="9194800"/>
                      <a:pt x="5600700" y="9182100"/>
                    </a:cubicBezTo>
                    <a:lnTo>
                      <a:pt x="5676900" y="8369300"/>
                    </a:lnTo>
                    <a:lnTo>
                      <a:pt x="5740400" y="7924800"/>
                    </a:lnTo>
                    <a:moveTo>
                      <a:pt x="7289800" y="6959600"/>
                    </a:moveTo>
                    <a:cubicBezTo>
                      <a:pt x="7175500" y="6959600"/>
                      <a:pt x="7073900" y="7048500"/>
                      <a:pt x="7073900" y="7175500"/>
                    </a:cubicBezTo>
                    <a:lnTo>
                      <a:pt x="7073900" y="7239000"/>
                    </a:lnTo>
                    <a:cubicBezTo>
                      <a:pt x="7073900" y="7353300"/>
                      <a:pt x="7175500" y="7454900"/>
                      <a:pt x="7289800" y="7454900"/>
                    </a:cubicBezTo>
                    <a:cubicBezTo>
                      <a:pt x="7404100" y="7454900"/>
                      <a:pt x="7505700" y="7353300"/>
                      <a:pt x="7505700" y="7239000"/>
                    </a:cubicBezTo>
                    <a:lnTo>
                      <a:pt x="7505700" y="7175500"/>
                    </a:lnTo>
                    <a:cubicBezTo>
                      <a:pt x="7505700" y="7048500"/>
                      <a:pt x="7404100" y="6959600"/>
                      <a:pt x="7289800" y="6959600"/>
                    </a:cubicBezTo>
                    <a:moveTo>
                      <a:pt x="7073900" y="7924800"/>
                    </a:moveTo>
                    <a:cubicBezTo>
                      <a:pt x="7073900" y="7924800"/>
                      <a:pt x="7061200" y="7912100"/>
                      <a:pt x="7061200" y="7924800"/>
                    </a:cubicBezTo>
                    <a:lnTo>
                      <a:pt x="6908800" y="8280400"/>
                    </a:lnTo>
                    <a:cubicBezTo>
                      <a:pt x="6883400" y="8331200"/>
                      <a:pt x="6832600" y="8369300"/>
                      <a:pt x="6769100" y="8369300"/>
                    </a:cubicBezTo>
                    <a:lnTo>
                      <a:pt x="6705600" y="8369300"/>
                    </a:lnTo>
                    <a:cubicBezTo>
                      <a:pt x="6692900" y="8369300"/>
                      <a:pt x="6680200" y="8369300"/>
                      <a:pt x="6680200" y="8356600"/>
                    </a:cubicBezTo>
                    <a:cubicBezTo>
                      <a:pt x="6667500" y="8343900"/>
                      <a:pt x="6667500" y="8331200"/>
                      <a:pt x="6680200" y="8318500"/>
                    </a:cubicBezTo>
                    <a:lnTo>
                      <a:pt x="6870700" y="7874000"/>
                    </a:lnTo>
                    <a:lnTo>
                      <a:pt x="6934200" y="7696200"/>
                    </a:lnTo>
                    <a:cubicBezTo>
                      <a:pt x="6985000" y="7594600"/>
                      <a:pt x="7086600" y="7518400"/>
                      <a:pt x="7200900" y="7518400"/>
                    </a:cubicBezTo>
                    <a:lnTo>
                      <a:pt x="7378700" y="7518400"/>
                    </a:lnTo>
                    <a:cubicBezTo>
                      <a:pt x="7493000" y="7518400"/>
                      <a:pt x="7594600" y="7594600"/>
                      <a:pt x="7645400" y="7696200"/>
                    </a:cubicBezTo>
                    <a:lnTo>
                      <a:pt x="7708900" y="7874000"/>
                    </a:lnTo>
                    <a:lnTo>
                      <a:pt x="7899400" y="8318500"/>
                    </a:lnTo>
                    <a:cubicBezTo>
                      <a:pt x="7912100" y="8331200"/>
                      <a:pt x="7912100" y="8343900"/>
                      <a:pt x="7899400" y="8356600"/>
                    </a:cubicBezTo>
                    <a:cubicBezTo>
                      <a:pt x="7899400" y="8369300"/>
                      <a:pt x="7886700" y="8369300"/>
                      <a:pt x="7874000" y="8369300"/>
                    </a:cubicBezTo>
                    <a:lnTo>
                      <a:pt x="7810500" y="8369300"/>
                    </a:lnTo>
                    <a:cubicBezTo>
                      <a:pt x="7747000" y="8369300"/>
                      <a:pt x="7696200" y="8331200"/>
                      <a:pt x="7670800" y="8280400"/>
                    </a:cubicBezTo>
                    <a:lnTo>
                      <a:pt x="7518400" y="7924800"/>
                    </a:lnTo>
                    <a:cubicBezTo>
                      <a:pt x="7518400" y="7912100"/>
                      <a:pt x="7505700" y="7924800"/>
                      <a:pt x="7505700" y="7924800"/>
                    </a:cubicBezTo>
                    <a:lnTo>
                      <a:pt x="7569200" y="8369300"/>
                    </a:lnTo>
                    <a:lnTo>
                      <a:pt x="7645400" y="9182100"/>
                    </a:lnTo>
                    <a:cubicBezTo>
                      <a:pt x="7645400" y="9194800"/>
                      <a:pt x="7632700" y="9194800"/>
                      <a:pt x="7632700" y="9207500"/>
                    </a:cubicBezTo>
                    <a:cubicBezTo>
                      <a:pt x="7620000" y="9207500"/>
                      <a:pt x="7620000" y="9220200"/>
                      <a:pt x="7607300" y="9220200"/>
                    </a:cubicBezTo>
                    <a:lnTo>
                      <a:pt x="7556500" y="9220200"/>
                    </a:lnTo>
                    <a:cubicBezTo>
                      <a:pt x="7480300" y="9220200"/>
                      <a:pt x="7416800" y="9169400"/>
                      <a:pt x="7416800" y="9093200"/>
                    </a:cubicBezTo>
                    <a:lnTo>
                      <a:pt x="7302500" y="8407400"/>
                    </a:lnTo>
                    <a:cubicBezTo>
                      <a:pt x="7289800" y="8407400"/>
                      <a:pt x="7289800" y="8407400"/>
                      <a:pt x="7277100" y="8407400"/>
                    </a:cubicBezTo>
                    <a:lnTo>
                      <a:pt x="7162800" y="9093200"/>
                    </a:lnTo>
                    <a:cubicBezTo>
                      <a:pt x="7162800" y="9169400"/>
                      <a:pt x="7099300" y="9220200"/>
                      <a:pt x="7023100" y="9220200"/>
                    </a:cubicBezTo>
                    <a:lnTo>
                      <a:pt x="6972300" y="9220200"/>
                    </a:lnTo>
                    <a:cubicBezTo>
                      <a:pt x="6959600" y="9220200"/>
                      <a:pt x="6959600" y="9207500"/>
                      <a:pt x="6946900" y="9207500"/>
                    </a:cubicBezTo>
                    <a:cubicBezTo>
                      <a:pt x="6946900" y="9194800"/>
                      <a:pt x="6934200" y="9194800"/>
                      <a:pt x="6934200" y="9182100"/>
                    </a:cubicBezTo>
                    <a:lnTo>
                      <a:pt x="7010400" y="8369300"/>
                    </a:lnTo>
                    <a:lnTo>
                      <a:pt x="7073900" y="7924800"/>
                    </a:lnTo>
                    <a:moveTo>
                      <a:pt x="8623300" y="6959600"/>
                    </a:moveTo>
                    <a:cubicBezTo>
                      <a:pt x="8509000" y="6959600"/>
                      <a:pt x="8407400" y="7048500"/>
                      <a:pt x="8407400" y="7175500"/>
                    </a:cubicBezTo>
                    <a:lnTo>
                      <a:pt x="8407400" y="7239000"/>
                    </a:lnTo>
                    <a:cubicBezTo>
                      <a:pt x="8407400" y="7353300"/>
                      <a:pt x="8509000" y="7454900"/>
                      <a:pt x="8623300" y="7454900"/>
                    </a:cubicBezTo>
                    <a:cubicBezTo>
                      <a:pt x="8737600" y="7454900"/>
                      <a:pt x="8839200" y="7353300"/>
                      <a:pt x="8839200" y="7239000"/>
                    </a:cubicBezTo>
                    <a:lnTo>
                      <a:pt x="8839200" y="7175500"/>
                    </a:lnTo>
                    <a:cubicBezTo>
                      <a:pt x="8839200" y="7048500"/>
                      <a:pt x="8737600" y="6959600"/>
                      <a:pt x="8623300" y="6959600"/>
                    </a:cubicBezTo>
                    <a:moveTo>
                      <a:pt x="8407400" y="7924800"/>
                    </a:moveTo>
                    <a:cubicBezTo>
                      <a:pt x="8407400" y="7924800"/>
                      <a:pt x="8394700" y="7912100"/>
                      <a:pt x="8394700" y="7924800"/>
                    </a:cubicBezTo>
                    <a:lnTo>
                      <a:pt x="8242300" y="8280400"/>
                    </a:lnTo>
                    <a:cubicBezTo>
                      <a:pt x="8216900" y="8331200"/>
                      <a:pt x="8166100" y="8369300"/>
                      <a:pt x="8102600" y="8369300"/>
                    </a:cubicBezTo>
                    <a:lnTo>
                      <a:pt x="8039100" y="8369300"/>
                    </a:lnTo>
                    <a:cubicBezTo>
                      <a:pt x="8026400" y="8369300"/>
                      <a:pt x="8013700" y="8369300"/>
                      <a:pt x="8013700" y="8356600"/>
                    </a:cubicBezTo>
                    <a:cubicBezTo>
                      <a:pt x="8001000" y="8343900"/>
                      <a:pt x="8001000" y="8331200"/>
                      <a:pt x="8013700" y="8318500"/>
                    </a:cubicBezTo>
                    <a:lnTo>
                      <a:pt x="8204200" y="7874000"/>
                    </a:lnTo>
                    <a:lnTo>
                      <a:pt x="8267700" y="7696200"/>
                    </a:lnTo>
                    <a:cubicBezTo>
                      <a:pt x="8318500" y="7594600"/>
                      <a:pt x="8420100" y="7518400"/>
                      <a:pt x="8534400" y="7518400"/>
                    </a:cubicBezTo>
                    <a:lnTo>
                      <a:pt x="8712200" y="7518400"/>
                    </a:lnTo>
                    <a:cubicBezTo>
                      <a:pt x="8826500" y="7518400"/>
                      <a:pt x="8928100" y="7594600"/>
                      <a:pt x="8978900" y="7696200"/>
                    </a:cubicBezTo>
                    <a:lnTo>
                      <a:pt x="9042400" y="7874000"/>
                    </a:lnTo>
                    <a:lnTo>
                      <a:pt x="9232900" y="8318500"/>
                    </a:lnTo>
                    <a:cubicBezTo>
                      <a:pt x="9245600" y="8331200"/>
                      <a:pt x="9245600" y="8343900"/>
                      <a:pt x="9232900" y="8356600"/>
                    </a:cubicBezTo>
                    <a:cubicBezTo>
                      <a:pt x="9232900" y="8369300"/>
                      <a:pt x="9220200" y="8369300"/>
                      <a:pt x="9207500" y="8369300"/>
                    </a:cubicBezTo>
                    <a:lnTo>
                      <a:pt x="9144000" y="8369300"/>
                    </a:lnTo>
                    <a:cubicBezTo>
                      <a:pt x="9080500" y="8369300"/>
                      <a:pt x="9029700" y="8331200"/>
                      <a:pt x="9004300" y="8280400"/>
                    </a:cubicBezTo>
                    <a:lnTo>
                      <a:pt x="8851900" y="7924800"/>
                    </a:lnTo>
                    <a:cubicBezTo>
                      <a:pt x="8851900" y="7912100"/>
                      <a:pt x="8839200" y="7924800"/>
                      <a:pt x="8839200" y="7924800"/>
                    </a:cubicBezTo>
                    <a:lnTo>
                      <a:pt x="8902700" y="8369300"/>
                    </a:lnTo>
                    <a:lnTo>
                      <a:pt x="8978900" y="9182100"/>
                    </a:lnTo>
                    <a:cubicBezTo>
                      <a:pt x="8978900" y="9194800"/>
                      <a:pt x="8966200" y="9194800"/>
                      <a:pt x="8966200" y="9207500"/>
                    </a:cubicBezTo>
                    <a:cubicBezTo>
                      <a:pt x="8953500" y="9207500"/>
                      <a:pt x="8953500" y="9220200"/>
                      <a:pt x="8940800" y="9220200"/>
                    </a:cubicBezTo>
                    <a:lnTo>
                      <a:pt x="8890000" y="9220200"/>
                    </a:lnTo>
                    <a:cubicBezTo>
                      <a:pt x="8813800" y="9220200"/>
                      <a:pt x="8750300" y="9169400"/>
                      <a:pt x="8750300" y="9093200"/>
                    </a:cubicBezTo>
                    <a:lnTo>
                      <a:pt x="8636000" y="8407400"/>
                    </a:lnTo>
                    <a:cubicBezTo>
                      <a:pt x="8623300" y="8407400"/>
                      <a:pt x="8623300" y="8407400"/>
                      <a:pt x="8610600" y="8407400"/>
                    </a:cubicBezTo>
                    <a:lnTo>
                      <a:pt x="8496300" y="9093200"/>
                    </a:lnTo>
                    <a:cubicBezTo>
                      <a:pt x="8496300" y="9169400"/>
                      <a:pt x="8432800" y="9220200"/>
                      <a:pt x="8356600" y="9220200"/>
                    </a:cubicBezTo>
                    <a:lnTo>
                      <a:pt x="8305800" y="9220200"/>
                    </a:lnTo>
                    <a:cubicBezTo>
                      <a:pt x="8293100" y="9220200"/>
                      <a:pt x="8293100" y="9207500"/>
                      <a:pt x="8280400" y="9207500"/>
                    </a:cubicBezTo>
                    <a:cubicBezTo>
                      <a:pt x="8280400" y="9194800"/>
                      <a:pt x="8267700" y="9194800"/>
                      <a:pt x="8267700" y="9182100"/>
                    </a:cubicBezTo>
                    <a:lnTo>
                      <a:pt x="8343900" y="8369300"/>
                    </a:lnTo>
                    <a:lnTo>
                      <a:pt x="8407400" y="7924800"/>
                    </a:lnTo>
                  </a:path>
                </a:pathLst>
              </a:custGeom>
              <a:solidFill>
                <a:srgbClr val="FCD612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11760585" y="5431915"/>
            <a:ext cx="9397231" cy="14665770"/>
            <a:chOff x="0" y="0"/>
            <a:chExt cx="1160152" cy="181058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60152" cy="1810589"/>
            </a:xfrm>
            <a:custGeom>
              <a:avLst/>
              <a:gdLst/>
              <a:ahLst/>
              <a:cxnLst/>
              <a:rect l="l" t="t" r="r" b="b"/>
              <a:pathLst>
                <a:path w="1160152" h="1810589">
                  <a:moveTo>
                    <a:pt x="14829" y="0"/>
                  </a:moveTo>
                  <a:lnTo>
                    <a:pt x="1145323" y="0"/>
                  </a:lnTo>
                  <a:cubicBezTo>
                    <a:pt x="1149256" y="0"/>
                    <a:pt x="1153027" y="1562"/>
                    <a:pt x="1155809" y="4343"/>
                  </a:cubicBezTo>
                  <a:cubicBezTo>
                    <a:pt x="1158590" y="7124"/>
                    <a:pt x="1160152" y="10896"/>
                    <a:pt x="1160152" y="14829"/>
                  </a:cubicBezTo>
                  <a:lnTo>
                    <a:pt x="1160152" y="1795760"/>
                  </a:lnTo>
                  <a:cubicBezTo>
                    <a:pt x="1160152" y="1799692"/>
                    <a:pt x="1158590" y="1803465"/>
                    <a:pt x="1155809" y="1806246"/>
                  </a:cubicBezTo>
                  <a:cubicBezTo>
                    <a:pt x="1153027" y="1809027"/>
                    <a:pt x="1149256" y="1810589"/>
                    <a:pt x="1145323" y="1810589"/>
                  </a:cubicBezTo>
                  <a:lnTo>
                    <a:pt x="14829" y="1810589"/>
                  </a:lnTo>
                  <a:cubicBezTo>
                    <a:pt x="6639" y="1810589"/>
                    <a:pt x="0" y="1803950"/>
                    <a:pt x="0" y="1795760"/>
                  </a:cubicBezTo>
                  <a:lnTo>
                    <a:pt x="0" y="14829"/>
                  </a:lnTo>
                  <a:cubicBezTo>
                    <a:pt x="0" y="10896"/>
                    <a:pt x="1562" y="7124"/>
                    <a:pt x="4343" y="4343"/>
                  </a:cubicBezTo>
                  <a:cubicBezTo>
                    <a:pt x="7124" y="1562"/>
                    <a:pt x="10896" y="0"/>
                    <a:pt x="1482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FEEEE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71"/>
                </a:lnSpc>
              </a:pPr>
              <a:endParaRPr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3C2D94-2227-4B11-1752-E9D187E764E0}"/>
              </a:ext>
            </a:extLst>
          </p:cNvPr>
          <p:cNvGrpSpPr/>
          <p:nvPr/>
        </p:nvGrpSpPr>
        <p:grpSpPr>
          <a:xfrm>
            <a:off x="12218760" y="4656615"/>
            <a:ext cx="8480879" cy="1074350"/>
            <a:chOff x="12218760" y="4656615"/>
            <a:chExt cx="8480879" cy="1074350"/>
          </a:xfrm>
        </p:grpSpPr>
        <p:grpSp>
          <p:nvGrpSpPr>
            <p:cNvPr id="21" name="Group 21"/>
            <p:cNvGrpSpPr/>
            <p:nvPr/>
          </p:nvGrpSpPr>
          <p:grpSpPr>
            <a:xfrm>
              <a:off x="12218760" y="4656615"/>
              <a:ext cx="8480879" cy="1074350"/>
              <a:chOff x="0" y="0"/>
              <a:chExt cx="1047022" cy="13263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47022" cy="132636"/>
              </a:xfrm>
              <a:custGeom>
                <a:avLst/>
                <a:gdLst/>
                <a:ahLst/>
                <a:cxnLst/>
                <a:rect l="l" t="t" r="r" b="b"/>
                <a:pathLst>
                  <a:path w="1047022" h="132636">
                    <a:moveTo>
                      <a:pt x="0" y="0"/>
                    </a:moveTo>
                    <a:lnTo>
                      <a:pt x="1047022" y="0"/>
                    </a:lnTo>
                    <a:lnTo>
                      <a:pt x="1047022" y="132636"/>
                    </a:lnTo>
                    <a:lnTo>
                      <a:pt x="0" y="13263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71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3586010" y="4865184"/>
              <a:ext cx="5746380" cy="65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91"/>
                </a:lnSpc>
                <a:spcBef>
                  <a:spcPct val="0"/>
                </a:spcBef>
              </a:pPr>
              <a:r>
                <a:rPr lang="en-US" sz="4325" b="1" spc="186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HEADER TEXT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069811" y="11797899"/>
            <a:ext cx="3703792" cy="3177965"/>
            <a:chOff x="0" y="0"/>
            <a:chExt cx="4938389" cy="4237287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/>
            <a:srcRect l="11175" r="11175"/>
            <a:stretch>
              <a:fillRect/>
            </a:stretch>
          </p:blipFill>
          <p:spPr>
            <a:xfrm>
              <a:off x="0" y="0"/>
              <a:ext cx="4938389" cy="4237287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2069811" y="15242622"/>
            <a:ext cx="2118487" cy="2113905"/>
            <a:chOff x="0" y="0"/>
            <a:chExt cx="2824650" cy="2818540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"/>
            <a:srcRect l="16552" r="16552"/>
            <a:stretch>
              <a:fillRect/>
            </a:stretch>
          </p:blipFill>
          <p:spPr>
            <a:xfrm>
              <a:off x="0" y="0"/>
              <a:ext cx="2824650" cy="2818540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/>
        </p:nvGrpSpPr>
        <p:grpSpPr>
          <a:xfrm>
            <a:off x="14453324" y="15242622"/>
            <a:ext cx="3703349" cy="2113905"/>
            <a:chOff x="0" y="0"/>
            <a:chExt cx="4937799" cy="2818540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5"/>
            <a:srcRect l="12443" r="12443"/>
            <a:stretch>
              <a:fillRect/>
            </a:stretch>
          </p:blipFill>
          <p:spPr>
            <a:xfrm>
              <a:off x="0" y="0"/>
              <a:ext cx="4937799" cy="2818540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>
          <a:xfrm>
            <a:off x="12071635" y="17621099"/>
            <a:ext cx="6085038" cy="2129941"/>
            <a:chOff x="0" y="0"/>
            <a:chExt cx="8113384" cy="2839921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6"/>
            <a:srcRect t="23177" b="23177"/>
            <a:stretch>
              <a:fillRect/>
            </a:stretch>
          </p:blipFill>
          <p:spPr>
            <a:xfrm>
              <a:off x="0" y="0"/>
              <a:ext cx="8113384" cy="2839921"/>
            </a:xfrm>
            <a:prstGeom prst="rect">
              <a:avLst/>
            </a:prstGeom>
          </p:spPr>
        </p:pic>
      </p:grpSp>
      <p:grpSp>
        <p:nvGrpSpPr>
          <p:cNvPr id="33" name="Group 33"/>
          <p:cNvGrpSpPr/>
          <p:nvPr/>
        </p:nvGrpSpPr>
        <p:grpSpPr>
          <a:xfrm>
            <a:off x="18423373" y="16253146"/>
            <a:ext cx="2288629" cy="3497894"/>
            <a:chOff x="0" y="0"/>
            <a:chExt cx="3051505" cy="4663859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5"/>
            <a:srcRect l="35973" r="35973"/>
            <a:stretch>
              <a:fillRect/>
            </a:stretch>
          </p:blipFill>
          <p:spPr>
            <a:xfrm>
              <a:off x="0" y="0"/>
              <a:ext cx="3051505" cy="4663859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18423816" y="13751187"/>
            <a:ext cx="2288187" cy="2253490"/>
            <a:chOff x="0" y="0"/>
            <a:chExt cx="3050915" cy="3004653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7"/>
            <a:srcRect l="16174" r="16174"/>
            <a:stretch>
              <a:fillRect/>
            </a:stretch>
          </p:blipFill>
          <p:spPr>
            <a:xfrm>
              <a:off x="0" y="0"/>
              <a:ext cx="3050915" cy="3004653"/>
            </a:xfrm>
            <a:prstGeom prst="rect">
              <a:avLst/>
            </a:prstGeom>
          </p:spPr>
        </p:pic>
      </p:grpSp>
      <p:grpSp>
        <p:nvGrpSpPr>
          <p:cNvPr id="37" name="Group 37"/>
          <p:cNvGrpSpPr/>
          <p:nvPr/>
        </p:nvGrpSpPr>
        <p:grpSpPr>
          <a:xfrm>
            <a:off x="18423816" y="11797899"/>
            <a:ext cx="2288187" cy="1705638"/>
            <a:chOff x="0" y="0"/>
            <a:chExt cx="3050915" cy="2274183"/>
          </a:xfrm>
        </p:grpSpPr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8"/>
            <a:srcRect l="6399" r="6399"/>
            <a:stretch>
              <a:fillRect/>
            </a:stretch>
          </p:blipFill>
          <p:spPr>
            <a:xfrm>
              <a:off x="0" y="0"/>
              <a:ext cx="3050915" cy="2274183"/>
            </a:xfrm>
            <a:prstGeom prst="rect">
              <a:avLst/>
            </a:prstGeom>
          </p:spPr>
        </p:pic>
      </p:grpSp>
      <p:grpSp>
        <p:nvGrpSpPr>
          <p:cNvPr id="39" name="Group 39"/>
          <p:cNvGrpSpPr/>
          <p:nvPr/>
        </p:nvGrpSpPr>
        <p:grpSpPr>
          <a:xfrm>
            <a:off x="16038186" y="11797899"/>
            <a:ext cx="2118930" cy="3177965"/>
            <a:chOff x="0" y="0"/>
            <a:chExt cx="2825240" cy="4237287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9"/>
            <a:srcRect l="55" r="55"/>
            <a:stretch>
              <a:fillRect/>
            </a:stretch>
          </p:blipFill>
          <p:spPr>
            <a:xfrm>
              <a:off x="0" y="0"/>
              <a:ext cx="2825240" cy="4237287"/>
            </a:xfrm>
            <a:prstGeom prst="rect">
              <a:avLst/>
            </a:prstGeom>
          </p:spPr>
        </p:pic>
      </p:grpSp>
      <p:grpSp>
        <p:nvGrpSpPr>
          <p:cNvPr id="41" name="Group 41"/>
          <p:cNvGrpSpPr/>
          <p:nvPr/>
        </p:nvGrpSpPr>
        <p:grpSpPr>
          <a:xfrm>
            <a:off x="888741" y="6081111"/>
            <a:ext cx="10235960" cy="14665770"/>
            <a:chOff x="0" y="0"/>
            <a:chExt cx="1263699" cy="181058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263699" cy="1810589"/>
            </a:xfrm>
            <a:custGeom>
              <a:avLst/>
              <a:gdLst/>
              <a:ahLst/>
              <a:cxnLst/>
              <a:rect l="l" t="t" r="r" b="b"/>
              <a:pathLst>
                <a:path w="1263699" h="1810589">
                  <a:moveTo>
                    <a:pt x="13614" y="0"/>
                  </a:moveTo>
                  <a:lnTo>
                    <a:pt x="1250085" y="0"/>
                  </a:lnTo>
                  <a:cubicBezTo>
                    <a:pt x="1253695" y="0"/>
                    <a:pt x="1257158" y="1434"/>
                    <a:pt x="1259711" y="3988"/>
                  </a:cubicBezTo>
                  <a:cubicBezTo>
                    <a:pt x="1262264" y="6541"/>
                    <a:pt x="1263699" y="10004"/>
                    <a:pt x="1263699" y="13614"/>
                  </a:cubicBezTo>
                  <a:lnTo>
                    <a:pt x="1263699" y="1796975"/>
                  </a:lnTo>
                  <a:cubicBezTo>
                    <a:pt x="1263699" y="1804494"/>
                    <a:pt x="1257603" y="1810589"/>
                    <a:pt x="1250085" y="1810589"/>
                  </a:cubicBezTo>
                  <a:lnTo>
                    <a:pt x="13614" y="1810589"/>
                  </a:lnTo>
                  <a:cubicBezTo>
                    <a:pt x="6095" y="1810589"/>
                    <a:pt x="0" y="1804494"/>
                    <a:pt x="0" y="1796975"/>
                  </a:cubicBezTo>
                  <a:lnTo>
                    <a:pt x="0" y="13614"/>
                  </a:lnTo>
                  <a:cubicBezTo>
                    <a:pt x="0" y="6095"/>
                    <a:pt x="6095" y="0"/>
                    <a:pt x="136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FEEEE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71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315119" y="10832491"/>
            <a:ext cx="4411140" cy="4099672"/>
            <a:chOff x="0" y="0"/>
            <a:chExt cx="5881520" cy="5466229"/>
          </a:xfrm>
        </p:grpSpPr>
        <p:sp>
          <p:nvSpPr>
            <p:cNvPr id="45" name="TextBox 45"/>
            <p:cNvSpPr txBox="1"/>
            <p:nvPr/>
          </p:nvSpPr>
          <p:spPr>
            <a:xfrm>
              <a:off x="782272" y="5196859"/>
              <a:ext cx="626376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1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844092" y="5196859"/>
              <a:ext cx="629873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2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904382" y="5196859"/>
              <a:ext cx="636430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3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3965329" y="5196859"/>
              <a:ext cx="641676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4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030395" y="5196859"/>
              <a:ext cx="638681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5</a:t>
              </a:r>
            </a:p>
          </p:txBody>
        </p:sp>
        <p:grpSp>
          <p:nvGrpSpPr>
            <p:cNvPr id="50" name="Group 50"/>
            <p:cNvGrpSpPr>
              <a:grpSpLocks noChangeAspect="1"/>
            </p:cNvGrpSpPr>
            <p:nvPr/>
          </p:nvGrpSpPr>
          <p:grpSpPr>
            <a:xfrm>
              <a:off x="563675" y="125160"/>
              <a:ext cx="5317844" cy="4985654"/>
              <a:chOff x="0" y="0"/>
              <a:chExt cx="21945600" cy="20574721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-6350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0" y="4108594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0" y="8223538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0" y="12338483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0" y="16453427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0" y="20568371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id="57" name="TextBox 57"/>
            <p:cNvSpPr txBox="1"/>
            <p:nvPr/>
          </p:nvSpPr>
          <p:spPr>
            <a:xfrm>
              <a:off x="55626" y="-19050"/>
              <a:ext cx="402954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125 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978081"/>
              <a:ext cx="458580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100 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79183" y="1975212"/>
              <a:ext cx="279397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75 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35251" y="2972342"/>
              <a:ext cx="323330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50 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67490" y="3969473"/>
              <a:ext cx="291091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25 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259442" y="4966604"/>
              <a:ext cx="199139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0 </a:t>
              </a:r>
            </a:p>
          </p:txBody>
        </p: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1095460" y="165045"/>
              <a:ext cx="4254275" cy="4945769"/>
              <a:chOff x="2194560" y="164598"/>
              <a:chExt cx="17556480" cy="20410123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2194560" y="164598"/>
                <a:ext cx="17556479" cy="20410123"/>
              </a:xfrm>
              <a:custGeom>
                <a:avLst/>
                <a:gdLst/>
                <a:ahLst/>
                <a:cxnLst/>
                <a:rect l="l" t="t" r="r" b="b"/>
                <a:pathLst>
                  <a:path w="17556479" h="20410123">
                    <a:moveTo>
                      <a:pt x="0" y="20410123"/>
                    </a:moveTo>
                    <a:lnTo>
                      <a:pt x="0" y="15472190"/>
                    </a:lnTo>
                    <a:lnTo>
                      <a:pt x="4389120" y="12838626"/>
                    </a:lnTo>
                    <a:lnTo>
                      <a:pt x="8778240" y="6748508"/>
                    </a:lnTo>
                    <a:lnTo>
                      <a:pt x="13167360" y="6419313"/>
                    </a:lnTo>
                    <a:lnTo>
                      <a:pt x="17556479" y="0"/>
                    </a:lnTo>
                    <a:lnTo>
                      <a:pt x="17556479" y="20410123"/>
                    </a:lnTo>
                    <a:close/>
                  </a:path>
                </a:pathLst>
              </a:custGeom>
              <a:solidFill>
                <a:srgbClr val="9EA2A2">
                  <a:alpha val="64706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2194560" y="7077704"/>
                <a:ext cx="17556479" cy="13497016"/>
              </a:xfrm>
              <a:custGeom>
                <a:avLst/>
                <a:gdLst/>
                <a:ahLst/>
                <a:cxnLst/>
                <a:rect l="l" t="t" r="r" b="b"/>
                <a:pathLst>
                  <a:path w="17556479" h="13497016">
                    <a:moveTo>
                      <a:pt x="0" y="13497017"/>
                    </a:moveTo>
                    <a:lnTo>
                      <a:pt x="0" y="11521844"/>
                    </a:lnTo>
                    <a:lnTo>
                      <a:pt x="4389120" y="10863454"/>
                    </a:lnTo>
                    <a:lnTo>
                      <a:pt x="8778240" y="3950347"/>
                    </a:lnTo>
                    <a:lnTo>
                      <a:pt x="13167360" y="6090117"/>
                    </a:lnTo>
                    <a:lnTo>
                      <a:pt x="17556479" y="0"/>
                    </a:lnTo>
                    <a:lnTo>
                      <a:pt x="17556479" y="13497017"/>
                    </a:lnTo>
                    <a:close/>
                  </a:path>
                </a:pathLst>
              </a:custGeom>
              <a:solidFill>
                <a:srgbClr val="FCD612">
                  <a:alpha val="64706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2194560" y="14320007"/>
                <a:ext cx="17556479" cy="6254714"/>
              </a:xfrm>
              <a:custGeom>
                <a:avLst/>
                <a:gdLst/>
                <a:ahLst/>
                <a:cxnLst/>
                <a:rect l="l" t="t" r="r" b="b"/>
                <a:pathLst>
                  <a:path w="17556479" h="6254714">
                    <a:moveTo>
                      <a:pt x="0" y="6254714"/>
                    </a:moveTo>
                    <a:lnTo>
                      <a:pt x="0" y="6254714"/>
                    </a:lnTo>
                    <a:lnTo>
                      <a:pt x="4389120" y="4279541"/>
                    </a:lnTo>
                    <a:lnTo>
                      <a:pt x="8778240" y="0"/>
                    </a:lnTo>
                    <a:lnTo>
                      <a:pt x="13167360" y="1316781"/>
                    </a:lnTo>
                    <a:lnTo>
                      <a:pt x="17556479" y="987586"/>
                    </a:lnTo>
                    <a:lnTo>
                      <a:pt x="17556479" y="6254714"/>
                    </a:lnTo>
                    <a:close/>
                  </a:path>
                </a:pathLst>
              </a:custGeom>
              <a:solidFill>
                <a:srgbClr val="0C2340">
                  <a:alpha val="64706"/>
                </a:srgbClr>
              </a:solidFill>
            </p:spPr>
          </p:sp>
        </p:grpSp>
      </p:grpSp>
      <p:sp>
        <p:nvSpPr>
          <p:cNvPr id="67" name="TextBox 67"/>
          <p:cNvSpPr txBox="1"/>
          <p:nvPr/>
        </p:nvSpPr>
        <p:spPr>
          <a:xfrm>
            <a:off x="5647463" y="2640490"/>
            <a:ext cx="21860931" cy="589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600" spc="332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SUSAN JONES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2510443" y="10660742"/>
            <a:ext cx="5746380" cy="795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71"/>
              </a:lnSpc>
              <a:spcBef>
                <a:spcPct val="0"/>
              </a:spcBef>
            </a:pPr>
            <a:r>
              <a:rPr lang="en-US" sz="5225" spc="-130" dirty="0">
                <a:solidFill>
                  <a:srgbClr val="092342"/>
                </a:solidFill>
                <a:latin typeface="Frutiger LT Pro 55 Roman" panose="020B0602020204020204" pitchFamily="34" charset="77"/>
              </a:rPr>
              <a:t>Header Text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2509012" y="11789130"/>
            <a:ext cx="8779811" cy="863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srationeit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qmagnam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22510443" y="7230517"/>
            <a:ext cx="4903251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300" spc="-77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 non numquam eius modi tempora incidunt ut labore et dolore magnam aliquam quaerat voluptatem. Ut enim ad minima veniam.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534686" y="11100782"/>
            <a:ext cx="4479043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1536117" y="15522713"/>
            <a:ext cx="8422960" cy="4570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qmagnam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536117" y="7114180"/>
            <a:ext cx="8955224" cy="304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9139692" y="6667347"/>
            <a:ext cx="2102308" cy="1010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7"/>
              </a:lnSpc>
            </a:pPr>
            <a:r>
              <a:rPr lang="en-US" sz="6048" b="1" dirty="0">
                <a:solidFill>
                  <a:srgbClr val="FCD612"/>
                </a:solidFill>
                <a:latin typeface="Frutiger LT Pro 55 Roman" panose="020B0602020204020204" pitchFamily="34" charset="77"/>
              </a:rPr>
              <a:t>37%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2390704" y="6181117"/>
            <a:ext cx="8308936" cy="558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u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qmagnam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FC0792-E82C-6FAC-4C3A-BAD38BD263BC}"/>
              </a:ext>
            </a:extLst>
          </p:cNvPr>
          <p:cNvGrpSpPr/>
          <p:nvPr/>
        </p:nvGrpSpPr>
        <p:grpSpPr>
          <a:xfrm>
            <a:off x="1766282" y="5305811"/>
            <a:ext cx="8480879" cy="1074350"/>
            <a:chOff x="1766282" y="5305811"/>
            <a:chExt cx="8480879" cy="1074350"/>
          </a:xfrm>
        </p:grpSpPr>
        <p:grpSp>
          <p:nvGrpSpPr>
            <p:cNvPr id="76" name="Group 76"/>
            <p:cNvGrpSpPr/>
            <p:nvPr/>
          </p:nvGrpSpPr>
          <p:grpSpPr>
            <a:xfrm>
              <a:off x="1766282" y="5305811"/>
              <a:ext cx="8480879" cy="1074350"/>
              <a:chOff x="0" y="0"/>
              <a:chExt cx="1047022" cy="132636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1047022" cy="132636"/>
              </a:xfrm>
              <a:custGeom>
                <a:avLst/>
                <a:gdLst/>
                <a:ahLst/>
                <a:cxnLst/>
                <a:rect l="l" t="t" r="r" b="b"/>
                <a:pathLst>
                  <a:path w="1047022" h="132636">
                    <a:moveTo>
                      <a:pt x="0" y="0"/>
                    </a:moveTo>
                    <a:lnTo>
                      <a:pt x="1047022" y="0"/>
                    </a:lnTo>
                    <a:lnTo>
                      <a:pt x="1047022" y="132636"/>
                    </a:lnTo>
                    <a:lnTo>
                      <a:pt x="0" y="13263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71"/>
                  </a:lnSpc>
                </a:pPr>
                <a:endParaRPr/>
              </a:p>
            </p:txBody>
          </p:sp>
        </p:grpSp>
        <p:sp>
          <p:nvSpPr>
            <p:cNvPr id="79" name="TextBox 79"/>
            <p:cNvSpPr txBox="1"/>
            <p:nvPr/>
          </p:nvSpPr>
          <p:spPr>
            <a:xfrm>
              <a:off x="3133531" y="5514381"/>
              <a:ext cx="5746380" cy="65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91"/>
                </a:lnSpc>
                <a:spcBef>
                  <a:spcPct val="0"/>
                </a:spcBef>
              </a:pPr>
              <a:r>
                <a:rPr lang="en-US" sz="4325" b="1" spc="186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HEADER TEXT</a:t>
              </a:r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11760585" y="20231034"/>
            <a:ext cx="9397231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8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THANKS TO...</a:t>
            </a:r>
          </a:p>
        </p:txBody>
      </p:sp>
      <p:grpSp>
        <p:nvGrpSpPr>
          <p:cNvPr id="81" name="Group 81"/>
          <p:cNvGrpSpPr/>
          <p:nvPr/>
        </p:nvGrpSpPr>
        <p:grpSpPr>
          <a:xfrm>
            <a:off x="28299497" y="1006978"/>
            <a:ext cx="2989326" cy="3027065"/>
            <a:chOff x="0" y="0"/>
            <a:chExt cx="802667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02667" cy="812800"/>
            </a:xfrm>
            <a:custGeom>
              <a:avLst/>
              <a:gdLst/>
              <a:ahLst/>
              <a:cxnLst/>
              <a:rect l="l" t="t" r="r" b="b"/>
              <a:pathLst>
                <a:path w="802667" h="812800">
                  <a:moveTo>
                    <a:pt x="0" y="0"/>
                  </a:moveTo>
                  <a:lnTo>
                    <a:pt x="802667" y="0"/>
                  </a:lnTo>
                  <a:lnTo>
                    <a:pt x="80266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EA2A2"/>
              </a:solidFill>
              <a:prstDash val="solid"/>
              <a:miter/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61"/>
                </a:lnSpc>
              </a:pPr>
              <a:endParaRPr/>
            </a:p>
          </p:txBody>
        </p:sp>
      </p:grpSp>
      <p:sp>
        <p:nvSpPr>
          <p:cNvPr id="84" name="Freeform 84"/>
          <p:cNvSpPr/>
          <p:nvPr/>
        </p:nvSpPr>
        <p:spPr>
          <a:xfrm>
            <a:off x="28623628" y="1345785"/>
            <a:ext cx="2349451" cy="2349451"/>
          </a:xfrm>
          <a:custGeom>
            <a:avLst/>
            <a:gdLst/>
            <a:ahLst/>
            <a:cxnLst/>
            <a:rect l="l" t="t" r="r" b="b"/>
            <a:pathLst>
              <a:path w="2349451" h="2349451">
                <a:moveTo>
                  <a:pt x="0" y="0"/>
                </a:moveTo>
                <a:lnTo>
                  <a:pt x="2349451" y="0"/>
                </a:lnTo>
                <a:lnTo>
                  <a:pt x="2349451" y="2349452"/>
                </a:lnTo>
                <a:lnTo>
                  <a:pt x="0" y="2349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7E58F06-6BF4-4CAF-F9B6-DAF2E1140D60}"/>
              </a:ext>
            </a:extLst>
          </p:cNvPr>
          <p:cNvGrpSpPr/>
          <p:nvPr/>
        </p:nvGrpSpPr>
        <p:grpSpPr>
          <a:xfrm>
            <a:off x="208220" y="163118"/>
            <a:ext cx="31643380" cy="21442045"/>
            <a:chOff x="147806" y="450795"/>
            <a:chExt cx="31643380" cy="21442045"/>
          </a:xfrm>
        </p:grpSpPr>
        <p:pic>
          <p:nvPicPr>
            <p:cNvPr id="92" name="Picture 2">
              <a:extLst>
                <a:ext uri="{FF2B5EF4-FFF2-40B4-BE49-F238E27FC236}">
                  <a16:creationId xmlns:a16="http://schemas.microsoft.com/office/drawing/2014/main" id="{DE6EC735-6CFE-251F-F457-177FEF4402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30"/>
            <a:stretch/>
          </p:blipFill>
          <p:spPr bwMode="auto">
            <a:xfrm>
              <a:off x="147806" y="450795"/>
              <a:ext cx="21545217" cy="2104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2">
              <a:extLst>
                <a:ext uri="{FF2B5EF4-FFF2-40B4-BE49-F238E27FC236}">
                  <a16:creationId xmlns:a16="http://schemas.microsoft.com/office/drawing/2014/main" id="{7964FEF8-6311-D4A1-A4AB-D4EF79B55F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7" r="-172"/>
            <a:stretch/>
          </p:blipFill>
          <p:spPr bwMode="auto">
            <a:xfrm>
              <a:off x="23742056" y="457411"/>
              <a:ext cx="8049130" cy="2125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2">
              <a:extLst>
                <a:ext uri="{FF2B5EF4-FFF2-40B4-BE49-F238E27FC236}">
                  <a16:creationId xmlns:a16="http://schemas.microsoft.com/office/drawing/2014/main" id="{3A44752E-6B32-3FB0-D3A0-ED2BA44A83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7" r="23135"/>
            <a:stretch/>
          </p:blipFill>
          <p:spPr bwMode="auto">
            <a:xfrm>
              <a:off x="21553315" y="639452"/>
              <a:ext cx="1451477" cy="2125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2">
              <a:extLst>
                <a:ext uri="{FF2B5EF4-FFF2-40B4-BE49-F238E27FC236}">
                  <a16:creationId xmlns:a16="http://schemas.microsoft.com/office/drawing/2014/main" id="{17831806-09F8-9ABB-165A-308E2E67D5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7" r="23135"/>
            <a:stretch/>
          </p:blipFill>
          <p:spPr bwMode="auto">
            <a:xfrm>
              <a:off x="22936200" y="618703"/>
              <a:ext cx="821565" cy="2125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978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03374" y="1265320"/>
            <a:ext cx="28314290" cy="2391169"/>
          </a:xfrm>
          <a:custGeom>
            <a:avLst/>
            <a:gdLst/>
            <a:ahLst/>
            <a:cxnLst/>
            <a:rect l="l" t="t" r="r" b="b"/>
            <a:pathLst>
              <a:path w="3495591" h="295206">
                <a:moveTo>
                  <a:pt x="0" y="0"/>
                </a:moveTo>
                <a:lnTo>
                  <a:pt x="3495591" y="0"/>
                </a:lnTo>
                <a:lnTo>
                  <a:pt x="3495591" y="295206"/>
                </a:lnTo>
                <a:lnTo>
                  <a:pt x="0" y="295206"/>
                </a:lnTo>
                <a:close/>
              </a:path>
            </a:pathLst>
          </a:custGeom>
          <a:solidFill>
            <a:srgbClr val="0033A0"/>
          </a:solidFill>
        </p:spPr>
      </p:sp>
      <p:sp>
        <p:nvSpPr>
          <p:cNvPr id="5" name="TextBox 5"/>
          <p:cNvSpPr txBox="1"/>
          <p:nvPr/>
        </p:nvSpPr>
        <p:spPr>
          <a:xfrm>
            <a:off x="5590313" y="1447499"/>
            <a:ext cx="21918081" cy="1099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chemeClr val="bg1"/>
                </a:solidFill>
                <a:latin typeface="Frutiger LT Pro 55 Roman" panose="020B0602020204020204" pitchFamily="34" charset="77"/>
              </a:rPr>
              <a:t>Poster Title / Name of Presentation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44288"/>
            <a:ext cx="6415086" cy="4952447"/>
          </a:xfrm>
          <a:custGeom>
            <a:avLst/>
            <a:gdLst/>
            <a:ahLst/>
            <a:cxnLst/>
            <a:rect l="l" t="t" r="r" b="b"/>
            <a:pathLst>
              <a:path w="6415086" h="4952447">
                <a:moveTo>
                  <a:pt x="0" y="0"/>
                </a:moveTo>
                <a:lnTo>
                  <a:pt x="6415086" y="0"/>
                </a:lnTo>
                <a:lnTo>
                  <a:pt x="6415086" y="4952446"/>
                </a:lnTo>
                <a:lnTo>
                  <a:pt x="0" y="4952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1723787" y="6081111"/>
            <a:ext cx="10235960" cy="14665770"/>
            <a:chOff x="0" y="0"/>
            <a:chExt cx="1263699" cy="18105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3699" cy="1810589"/>
            </a:xfrm>
            <a:custGeom>
              <a:avLst/>
              <a:gdLst/>
              <a:ahLst/>
              <a:cxnLst/>
              <a:rect l="l" t="t" r="r" b="b"/>
              <a:pathLst>
                <a:path w="1263699" h="1810589">
                  <a:moveTo>
                    <a:pt x="13614" y="0"/>
                  </a:moveTo>
                  <a:lnTo>
                    <a:pt x="1250085" y="0"/>
                  </a:lnTo>
                  <a:cubicBezTo>
                    <a:pt x="1253695" y="0"/>
                    <a:pt x="1257158" y="1434"/>
                    <a:pt x="1259711" y="3988"/>
                  </a:cubicBezTo>
                  <a:cubicBezTo>
                    <a:pt x="1262264" y="6541"/>
                    <a:pt x="1263699" y="10004"/>
                    <a:pt x="1263699" y="13614"/>
                  </a:cubicBezTo>
                  <a:lnTo>
                    <a:pt x="1263699" y="1796975"/>
                  </a:lnTo>
                  <a:cubicBezTo>
                    <a:pt x="1263699" y="1804494"/>
                    <a:pt x="1257603" y="1810589"/>
                    <a:pt x="1250085" y="1810589"/>
                  </a:cubicBezTo>
                  <a:lnTo>
                    <a:pt x="13614" y="1810589"/>
                  </a:lnTo>
                  <a:cubicBezTo>
                    <a:pt x="6095" y="1810589"/>
                    <a:pt x="0" y="1804494"/>
                    <a:pt x="0" y="1796975"/>
                  </a:cubicBezTo>
                  <a:lnTo>
                    <a:pt x="0" y="13614"/>
                  </a:lnTo>
                  <a:cubicBezTo>
                    <a:pt x="0" y="6095"/>
                    <a:pt x="6095" y="0"/>
                    <a:pt x="136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FEEEE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71"/>
                </a:lnSpc>
              </a:pPr>
              <a:endParaRPr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DB2B233-D344-7F4E-63AA-D16AA3B52183}"/>
              </a:ext>
            </a:extLst>
          </p:cNvPr>
          <p:cNvGrpSpPr/>
          <p:nvPr/>
        </p:nvGrpSpPr>
        <p:grpSpPr>
          <a:xfrm>
            <a:off x="22601327" y="5305811"/>
            <a:ext cx="8480879" cy="1074350"/>
            <a:chOff x="22601327" y="5305811"/>
            <a:chExt cx="8480879" cy="1074350"/>
          </a:xfrm>
        </p:grpSpPr>
        <p:grpSp>
          <p:nvGrpSpPr>
            <p:cNvPr id="10" name="Group 10"/>
            <p:cNvGrpSpPr/>
            <p:nvPr/>
          </p:nvGrpSpPr>
          <p:grpSpPr>
            <a:xfrm>
              <a:off x="22601327" y="5305811"/>
              <a:ext cx="8480879" cy="1074350"/>
              <a:chOff x="0" y="0"/>
              <a:chExt cx="1047022" cy="13263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47022" cy="132636"/>
              </a:xfrm>
              <a:custGeom>
                <a:avLst/>
                <a:gdLst/>
                <a:ahLst/>
                <a:cxnLst/>
                <a:rect l="l" t="t" r="r" b="b"/>
                <a:pathLst>
                  <a:path w="1047022" h="132636">
                    <a:moveTo>
                      <a:pt x="0" y="0"/>
                    </a:moveTo>
                    <a:lnTo>
                      <a:pt x="1047022" y="0"/>
                    </a:lnTo>
                    <a:lnTo>
                      <a:pt x="1047022" y="132636"/>
                    </a:lnTo>
                    <a:lnTo>
                      <a:pt x="0" y="13263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71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3968577" y="5514381"/>
              <a:ext cx="5746380" cy="65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91"/>
                </a:lnSpc>
                <a:spcBef>
                  <a:spcPct val="0"/>
                </a:spcBef>
              </a:pPr>
              <a:r>
                <a:rPr lang="en-US" sz="4325" b="1" spc="186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HEADER TEXT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8018042" y="8010740"/>
            <a:ext cx="3064165" cy="3047842"/>
            <a:chOff x="0" y="0"/>
            <a:chExt cx="4085554" cy="4063789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4085554" cy="4063789"/>
              <a:chOff x="0" y="0"/>
              <a:chExt cx="9271000" cy="922161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2700" y="0"/>
                <a:ext cx="7912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7912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  <a:moveTo>
                      <a:pt x="3289300" y="0"/>
                    </a:moveTo>
                    <a:cubicBezTo>
                      <a:pt x="3175000" y="0"/>
                      <a:pt x="3073400" y="88900"/>
                      <a:pt x="3073400" y="215900"/>
                    </a:cubicBezTo>
                    <a:lnTo>
                      <a:pt x="3073400" y="279400"/>
                    </a:lnTo>
                    <a:cubicBezTo>
                      <a:pt x="3073400" y="393700"/>
                      <a:pt x="3175000" y="495300"/>
                      <a:pt x="3289300" y="495300"/>
                    </a:cubicBezTo>
                    <a:cubicBezTo>
                      <a:pt x="3403600" y="495300"/>
                      <a:pt x="3505200" y="393700"/>
                      <a:pt x="3505200" y="279400"/>
                    </a:cubicBezTo>
                    <a:lnTo>
                      <a:pt x="3505200" y="215900"/>
                    </a:lnTo>
                    <a:cubicBezTo>
                      <a:pt x="3505200" y="88900"/>
                      <a:pt x="3403600" y="0"/>
                      <a:pt x="3289300" y="0"/>
                    </a:cubicBezTo>
                    <a:moveTo>
                      <a:pt x="3073400" y="965200"/>
                    </a:moveTo>
                    <a:cubicBezTo>
                      <a:pt x="3073400" y="965200"/>
                      <a:pt x="3060700" y="952500"/>
                      <a:pt x="3060700" y="965200"/>
                    </a:cubicBezTo>
                    <a:lnTo>
                      <a:pt x="2908300" y="1320800"/>
                    </a:lnTo>
                    <a:cubicBezTo>
                      <a:pt x="2882900" y="1371600"/>
                      <a:pt x="2832100" y="1409700"/>
                      <a:pt x="2768600" y="1409700"/>
                    </a:cubicBezTo>
                    <a:lnTo>
                      <a:pt x="2705100" y="1409700"/>
                    </a:lnTo>
                    <a:cubicBezTo>
                      <a:pt x="2692400" y="1409700"/>
                      <a:pt x="2679700" y="1409700"/>
                      <a:pt x="2679700" y="1397000"/>
                    </a:cubicBezTo>
                    <a:cubicBezTo>
                      <a:pt x="2667000" y="1384300"/>
                      <a:pt x="2667000" y="1371600"/>
                      <a:pt x="2679700" y="1358900"/>
                    </a:cubicBezTo>
                    <a:lnTo>
                      <a:pt x="2870200" y="914400"/>
                    </a:lnTo>
                    <a:lnTo>
                      <a:pt x="2933700" y="736600"/>
                    </a:lnTo>
                    <a:cubicBezTo>
                      <a:pt x="2984500" y="635000"/>
                      <a:pt x="3086100" y="558800"/>
                      <a:pt x="3200400" y="558800"/>
                    </a:cubicBezTo>
                    <a:lnTo>
                      <a:pt x="3378200" y="558800"/>
                    </a:lnTo>
                    <a:cubicBezTo>
                      <a:pt x="3492500" y="558800"/>
                      <a:pt x="3594100" y="635000"/>
                      <a:pt x="3644900" y="736600"/>
                    </a:cubicBezTo>
                    <a:lnTo>
                      <a:pt x="3708400" y="914400"/>
                    </a:lnTo>
                    <a:lnTo>
                      <a:pt x="3898900" y="1358900"/>
                    </a:lnTo>
                    <a:cubicBezTo>
                      <a:pt x="3911600" y="1371600"/>
                      <a:pt x="3911600" y="1384300"/>
                      <a:pt x="3898900" y="1397000"/>
                    </a:cubicBezTo>
                    <a:cubicBezTo>
                      <a:pt x="3898900" y="1409700"/>
                      <a:pt x="3886200" y="1409700"/>
                      <a:pt x="3873500" y="1409700"/>
                    </a:cubicBezTo>
                    <a:lnTo>
                      <a:pt x="3810000" y="1409700"/>
                    </a:lnTo>
                    <a:cubicBezTo>
                      <a:pt x="3746500" y="1409700"/>
                      <a:pt x="3695700" y="1371600"/>
                      <a:pt x="3670300" y="1320800"/>
                    </a:cubicBezTo>
                    <a:lnTo>
                      <a:pt x="3517900" y="965200"/>
                    </a:lnTo>
                    <a:cubicBezTo>
                      <a:pt x="3517900" y="952500"/>
                      <a:pt x="3505200" y="965200"/>
                      <a:pt x="3505200" y="965200"/>
                    </a:cubicBezTo>
                    <a:lnTo>
                      <a:pt x="3568700" y="1409700"/>
                    </a:lnTo>
                    <a:lnTo>
                      <a:pt x="3644900" y="2222500"/>
                    </a:lnTo>
                    <a:cubicBezTo>
                      <a:pt x="3644900" y="2235200"/>
                      <a:pt x="3632200" y="2235200"/>
                      <a:pt x="3632200" y="2247900"/>
                    </a:cubicBezTo>
                    <a:cubicBezTo>
                      <a:pt x="3619500" y="2247900"/>
                      <a:pt x="3619500" y="2260600"/>
                      <a:pt x="3606800" y="2260600"/>
                    </a:cubicBezTo>
                    <a:lnTo>
                      <a:pt x="3556000" y="2260600"/>
                    </a:lnTo>
                    <a:cubicBezTo>
                      <a:pt x="3479800" y="2260600"/>
                      <a:pt x="3416300" y="2209800"/>
                      <a:pt x="3416300" y="2133600"/>
                    </a:cubicBezTo>
                    <a:lnTo>
                      <a:pt x="3302000" y="1447800"/>
                    </a:lnTo>
                    <a:cubicBezTo>
                      <a:pt x="3289300" y="1447800"/>
                      <a:pt x="3289300" y="1447800"/>
                      <a:pt x="3276600" y="1447800"/>
                    </a:cubicBezTo>
                    <a:lnTo>
                      <a:pt x="3162300" y="2133600"/>
                    </a:lnTo>
                    <a:cubicBezTo>
                      <a:pt x="3162300" y="2209800"/>
                      <a:pt x="3098800" y="2260600"/>
                      <a:pt x="3022600" y="2260600"/>
                    </a:cubicBezTo>
                    <a:lnTo>
                      <a:pt x="2971800" y="2260600"/>
                    </a:lnTo>
                    <a:cubicBezTo>
                      <a:pt x="2959100" y="2260600"/>
                      <a:pt x="2959100" y="2247900"/>
                      <a:pt x="2946400" y="2247900"/>
                    </a:cubicBezTo>
                    <a:cubicBezTo>
                      <a:pt x="2946400" y="2235200"/>
                      <a:pt x="2933700" y="2235200"/>
                      <a:pt x="2933700" y="2222500"/>
                    </a:cubicBezTo>
                    <a:lnTo>
                      <a:pt x="3009900" y="1409700"/>
                    </a:lnTo>
                    <a:lnTo>
                      <a:pt x="3073400" y="965200"/>
                    </a:lnTo>
                    <a:moveTo>
                      <a:pt x="4622800" y="0"/>
                    </a:moveTo>
                    <a:cubicBezTo>
                      <a:pt x="4508500" y="0"/>
                      <a:pt x="4406900" y="88900"/>
                      <a:pt x="4406900" y="215900"/>
                    </a:cubicBezTo>
                    <a:lnTo>
                      <a:pt x="4406900" y="279400"/>
                    </a:lnTo>
                    <a:cubicBezTo>
                      <a:pt x="4406900" y="393700"/>
                      <a:pt x="4508500" y="495300"/>
                      <a:pt x="4622800" y="495300"/>
                    </a:cubicBezTo>
                    <a:cubicBezTo>
                      <a:pt x="4737100" y="495300"/>
                      <a:pt x="4838700" y="393700"/>
                      <a:pt x="4838700" y="279400"/>
                    </a:cubicBezTo>
                    <a:lnTo>
                      <a:pt x="4838700" y="215900"/>
                    </a:lnTo>
                    <a:cubicBezTo>
                      <a:pt x="4838700" y="88900"/>
                      <a:pt x="4737100" y="0"/>
                      <a:pt x="4622800" y="0"/>
                    </a:cubicBezTo>
                    <a:moveTo>
                      <a:pt x="4406900" y="965200"/>
                    </a:moveTo>
                    <a:cubicBezTo>
                      <a:pt x="4406900" y="965200"/>
                      <a:pt x="4394200" y="952500"/>
                      <a:pt x="4394200" y="965200"/>
                    </a:cubicBezTo>
                    <a:lnTo>
                      <a:pt x="4241800" y="1320800"/>
                    </a:lnTo>
                    <a:cubicBezTo>
                      <a:pt x="4216400" y="1371600"/>
                      <a:pt x="4165600" y="1409700"/>
                      <a:pt x="4102100" y="1409700"/>
                    </a:cubicBezTo>
                    <a:lnTo>
                      <a:pt x="4038600" y="1409700"/>
                    </a:lnTo>
                    <a:cubicBezTo>
                      <a:pt x="4025900" y="1409700"/>
                      <a:pt x="4013200" y="1409700"/>
                      <a:pt x="4013200" y="1397000"/>
                    </a:cubicBezTo>
                    <a:cubicBezTo>
                      <a:pt x="4000500" y="1384300"/>
                      <a:pt x="4000500" y="1371600"/>
                      <a:pt x="4013200" y="1358900"/>
                    </a:cubicBezTo>
                    <a:lnTo>
                      <a:pt x="4203700" y="914400"/>
                    </a:lnTo>
                    <a:lnTo>
                      <a:pt x="4267200" y="736600"/>
                    </a:lnTo>
                    <a:cubicBezTo>
                      <a:pt x="4318000" y="635000"/>
                      <a:pt x="4419600" y="558800"/>
                      <a:pt x="4533900" y="558800"/>
                    </a:cubicBezTo>
                    <a:lnTo>
                      <a:pt x="4711700" y="558800"/>
                    </a:lnTo>
                    <a:cubicBezTo>
                      <a:pt x="4826000" y="558800"/>
                      <a:pt x="4927600" y="635000"/>
                      <a:pt x="4978400" y="736600"/>
                    </a:cubicBezTo>
                    <a:lnTo>
                      <a:pt x="5041900" y="914400"/>
                    </a:lnTo>
                    <a:lnTo>
                      <a:pt x="5232400" y="1358900"/>
                    </a:lnTo>
                    <a:cubicBezTo>
                      <a:pt x="5245100" y="1371600"/>
                      <a:pt x="5245100" y="1384300"/>
                      <a:pt x="5232400" y="1397000"/>
                    </a:cubicBezTo>
                    <a:cubicBezTo>
                      <a:pt x="5232400" y="1409700"/>
                      <a:pt x="5219700" y="1409700"/>
                      <a:pt x="5207000" y="1409700"/>
                    </a:cubicBezTo>
                    <a:lnTo>
                      <a:pt x="5143500" y="1409700"/>
                    </a:lnTo>
                    <a:cubicBezTo>
                      <a:pt x="5080000" y="1409700"/>
                      <a:pt x="5029200" y="1371600"/>
                      <a:pt x="5003800" y="1320800"/>
                    </a:cubicBezTo>
                    <a:lnTo>
                      <a:pt x="4851400" y="965200"/>
                    </a:lnTo>
                    <a:cubicBezTo>
                      <a:pt x="4851400" y="952500"/>
                      <a:pt x="4838700" y="965200"/>
                      <a:pt x="4838700" y="965200"/>
                    </a:cubicBezTo>
                    <a:lnTo>
                      <a:pt x="4902200" y="1409700"/>
                    </a:lnTo>
                    <a:lnTo>
                      <a:pt x="4978400" y="2222500"/>
                    </a:lnTo>
                    <a:cubicBezTo>
                      <a:pt x="4978400" y="2235200"/>
                      <a:pt x="4965700" y="2235200"/>
                      <a:pt x="4965700" y="2247900"/>
                    </a:cubicBezTo>
                    <a:cubicBezTo>
                      <a:pt x="4953000" y="2247900"/>
                      <a:pt x="4953000" y="2260600"/>
                      <a:pt x="4940300" y="2260600"/>
                    </a:cubicBezTo>
                    <a:lnTo>
                      <a:pt x="4889500" y="2260600"/>
                    </a:lnTo>
                    <a:cubicBezTo>
                      <a:pt x="4813300" y="2260600"/>
                      <a:pt x="4749800" y="2209800"/>
                      <a:pt x="4749800" y="2133600"/>
                    </a:cubicBezTo>
                    <a:lnTo>
                      <a:pt x="4635500" y="1447800"/>
                    </a:lnTo>
                    <a:cubicBezTo>
                      <a:pt x="4622800" y="1447800"/>
                      <a:pt x="4622800" y="1447800"/>
                      <a:pt x="4610100" y="1447800"/>
                    </a:cubicBezTo>
                    <a:lnTo>
                      <a:pt x="4495800" y="2133600"/>
                    </a:lnTo>
                    <a:cubicBezTo>
                      <a:pt x="4495800" y="2209800"/>
                      <a:pt x="4432300" y="2260600"/>
                      <a:pt x="4356100" y="2260600"/>
                    </a:cubicBezTo>
                    <a:lnTo>
                      <a:pt x="4305300" y="2260600"/>
                    </a:lnTo>
                    <a:cubicBezTo>
                      <a:pt x="4292600" y="2260600"/>
                      <a:pt x="4292600" y="2247900"/>
                      <a:pt x="4279900" y="2247900"/>
                    </a:cubicBezTo>
                    <a:cubicBezTo>
                      <a:pt x="4279900" y="2235200"/>
                      <a:pt x="4267200" y="2235200"/>
                      <a:pt x="4267200" y="2222500"/>
                    </a:cubicBezTo>
                    <a:lnTo>
                      <a:pt x="4343400" y="1409700"/>
                    </a:lnTo>
                    <a:lnTo>
                      <a:pt x="4406900" y="965200"/>
                    </a:lnTo>
                    <a:moveTo>
                      <a:pt x="5956300" y="0"/>
                    </a:moveTo>
                    <a:cubicBezTo>
                      <a:pt x="5842000" y="0"/>
                      <a:pt x="5740400" y="88900"/>
                      <a:pt x="5740400" y="215900"/>
                    </a:cubicBezTo>
                    <a:lnTo>
                      <a:pt x="5740400" y="279400"/>
                    </a:lnTo>
                    <a:cubicBezTo>
                      <a:pt x="5740400" y="393700"/>
                      <a:pt x="5842000" y="495300"/>
                      <a:pt x="5956300" y="495300"/>
                    </a:cubicBezTo>
                    <a:cubicBezTo>
                      <a:pt x="6070600" y="495300"/>
                      <a:pt x="6172200" y="393700"/>
                      <a:pt x="6172200" y="279400"/>
                    </a:cubicBezTo>
                    <a:lnTo>
                      <a:pt x="6172200" y="215900"/>
                    </a:lnTo>
                    <a:cubicBezTo>
                      <a:pt x="6172200" y="88900"/>
                      <a:pt x="6070600" y="0"/>
                      <a:pt x="5956300" y="0"/>
                    </a:cubicBezTo>
                    <a:moveTo>
                      <a:pt x="5740400" y="965200"/>
                    </a:moveTo>
                    <a:cubicBezTo>
                      <a:pt x="5740400" y="965200"/>
                      <a:pt x="5727700" y="952500"/>
                      <a:pt x="5727700" y="965200"/>
                    </a:cubicBezTo>
                    <a:lnTo>
                      <a:pt x="5575300" y="1320800"/>
                    </a:lnTo>
                    <a:cubicBezTo>
                      <a:pt x="5549900" y="1371600"/>
                      <a:pt x="5499100" y="1409700"/>
                      <a:pt x="5435600" y="1409700"/>
                    </a:cubicBezTo>
                    <a:lnTo>
                      <a:pt x="5372100" y="1409700"/>
                    </a:lnTo>
                    <a:cubicBezTo>
                      <a:pt x="5359400" y="1409700"/>
                      <a:pt x="5346700" y="1409700"/>
                      <a:pt x="5346700" y="1397000"/>
                    </a:cubicBezTo>
                    <a:cubicBezTo>
                      <a:pt x="5334000" y="1384300"/>
                      <a:pt x="5334000" y="1371600"/>
                      <a:pt x="5346700" y="1358900"/>
                    </a:cubicBezTo>
                    <a:lnTo>
                      <a:pt x="5537200" y="914400"/>
                    </a:lnTo>
                    <a:lnTo>
                      <a:pt x="5600700" y="736600"/>
                    </a:lnTo>
                    <a:cubicBezTo>
                      <a:pt x="5651500" y="635000"/>
                      <a:pt x="5753100" y="558800"/>
                      <a:pt x="5867400" y="558800"/>
                    </a:cubicBezTo>
                    <a:lnTo>
                      <a:pt x="6045200" y="558800"/>
                    </a:lnTo>
                    <a:cubicBezTo>
                      <a:pt x="6159500" y="558800"/>
                      <a:pt x="6261100" y="635000"/>
                      <a:pt x="6311900" y="736600"/>
                    </a:cubicBezTo>
                    <a:lnTo>
                      <a:pt x="6375400" y="914400"/>
                    </a:lnTo>
                    <a:lnTo>
                      <a:pt x="6565900" y="1358900"/>
                    </a:lnTo>
                    <a:cubicBezTo>
                      <a:pt x="6578600" y="1371600"/>
                      <a:pt x="6578600" y="1384300"/>
                      <a:pt x="6565900" y="1397000"/>
                    </a:cubicBezTo>
                    <a:cubicBezTo>
                      <a:pt x="6565900" y="1409700"/>
                      <a:pt x="6553200" y="1409700"/>
                      <a:pt x="6540500" y="1409700"/>
                    </a:cubicBezTo>
                    <a:lnTo>
                      <a:pt x="6477000" y="1409700"/>
                    </a:lnTo>
                    <a:cubicBezTo>
                      <a:pt x="6413500" y="1409700"/>
                      <a:pt x="6362700" y="1371600"/>
                      <a:pt x="6337300" y="1320800"/>
                    </a:cubicBezTo>
                    <a:lnTo>
                      <a:pt x="6184900" y="965200"/>
                    </a:lnTo>
                    <a:cubicBezTo>
                      <a:pt x="6184900" y="952500"/>
                      <a:pt x="6172200" y="965200"/>
                      <a:pt x="6172200" y="965200"/>
                    </a:cubicBezTo>
                    <a:lnTo>
                      <a:pt x="6235700" y="1409700"/>
                    </a:lnTo>
                    <a:lnTo>
                      <a:pt x="6311900" y="2222500"/>
                    </a:lnTo>
                    <a:cubicBezTo>
                      <a:pt x="6311900" y="2235200"/>
                      <a:pt x="6299200" y="2235200"/>
                      <a:pt x="6299200" y="2247900"/>
                    </a:cubicBezTo>
                    <a:cubicBezTo>
                      <a:pt x="6286500" y="2247900"/>
                      <a:pt x="6286500" y="2260600"/>
                      <a:pt x="6273800" y="2260600"/>
                    </a:cubicBezTo>
                    <a:lnTo>
                      <a:pt x="6223000" y="2260600"/>
                    </a:lnTo>
                    <a:cubicBezTo>
                      <a:pt x="6146800" y="2260600"/>
                      <a:pt x="6083300" y="2209800"/>
                      <a:pt x="6083300" y="2133600"/>
                    </a:cubicBezTo>
                    <a:lnTo>
                      <a:pt x="5969000" y="1447800"/>
                    </a:lnTo>
                    <a:cubicBezTo>
                      <a:pt x="5956300" y="1447800"/>
                      <a:pt x="5956300" y="1447800"/>
                      <a:pt x="5943600" y="1447800"/>
                    </a:cubicBezTo>
                    <a:lnTo>
                      <a:pt x="5829300" y="2133600"/>
                    </a:lnTo>
                    <a:cubicBezTo>
                      <a:pt x="5829300" y="2209800"/>
                      <a:pt x="5765800" y="2260600"/>
                      <a:pt x="5689600" y="2260600"/>
                    </a:cubicBezTo>
                    <a:lnTo>
                      <a:pt x="5638800" y="2260600"/>
                    </a:lnTo>
                    <a:cubicBezTo>
                      <a:pt x="5626100" y="2260600"/>
                      <a:pt x="5626100" y="2247900"/>
                      <a:pt x="5613400" y="2247900"/>
                    </a:cubicBezTo>
                    <a:cubicBezTo>
                      <a:pt x="5613400" y="2235200"/>
                      <a:pt x="5600700" y="2235200"/>
                      <a:pt x="5600700" y="2222500"/>
                    </a:cubicBezTo>
                    <a:lnTo>
                      <a:pt x="5676900" y="1409700"/>
                    </a:lnTo>
                    <a:lnTo>
                      <a:pt x="5740400" y="965200"/>
                    </a:lnTo>
                    <a:moveTo>
                      <a:pt x="7289800" y="0"/>
                    </a:moveTo>
                    <a:cubicBezTo>
                      <a:pt x="7175500" y="0"/>
                      <a:pt x="7073900" y="88900"/>
                      <a:pt x="7073900" y="215900"/>
                    </a:cubicBezTo>
                    <a:lnTo>
                      <a:pt x="7073900" y="279400"/>
                    </a:lnTo>
                    <a:cubicBezTo>
                      <a:pt x="7073900" y="393700"/>
                      <a:pt x="7175500" y="495300"/>
                      <a:pt x="7289800" y="495300"/>
                    </a:cubicBezTo>
                    <a:cubicBezTo>
                      <a:pt x="7404100" y="495300"/>
                      <a:pt x="7505700" y="393700"/>
                      <a:pt x="7505700" y="279400"/>
                    </a:cubicBezTo>
                    <a:lnTo>
                      <a:pt x="7505700" y="215900"/>
                    </a:lnTo>
                    <a:cubicBezTo>
                      <a:pt x="7505700" y="88900"/>
                      <a:pt x="7404100" y="0"/>
                      <a:pt x="7289800" y="0"/>
                    </a:cubicBezTo>
                    <a:moveTo>
                      <a:pt x="7073900" y="965200"/>
                    </a:moveTo>
                    <a:cubicBezTo>
                      <a:pt x="7073900" y="965200"/>
                      <a:pt x="7061200" y="952500"/>
                      <a:pt x="7061200" y="965200"/>
                    </a:cubicBezTo>
                    <a:lnTo>
                      <a:pt x="6908800" y="1320800"/>
                    </a:lnTo>
                    <a:cubicBezTo>
                      <a:pt x="6883400" y="1371600"/>
                      <a:pt x="6832600" y="1409700"/>
                      <a:pt x="6769100" y="1409700"/>
                    </a:cubicBezTo>
                    <a:lnTo>
                      <a:pt x="6705600" y="1409700"/>
                    </a:lnTo>
                    <a:cubicBezTo>
                      <a:pt x="6692900" y="1409700"/>
                      <a:pt x="6680200" y="1409700"/>
                      <a:pt x="6680200" y="1397000"/>
                    </a:cubicBezTo>
                    <a:cubicBezTo>
                      <a:pt x="6667500" y="1384300"/>
                      <a:pt x="6667500" y="1371600"/>
                      <a:pt x="6680200" y="1358900"/>
                    </a:cubicBezTo>
                    <a:lnTo>
                      <a:pt x="6870700" y="914400"/>
                    </a:lnTo>
                    <a:lnTo>
                      <a:pt x="6934200" y="736600"/>
                    </a:lnTo>
                    <a:cubicBezTo>
                      <a:pt x="6985000" y="635000"/>
                      <a:pt x="7086600" y="558800"/>
                      <a:pt x="7200900" y="558800"/>
                    </a:cubicBezTo>
                    <a:lnTo>
                      <a:pt x="7378700" y="558800"/>
                    </a:lnTo>
                    <a:cubicBezTo>
                      <a:pt x="7493000" y="558800"/>
                      <a:pt x="7594600" y="635000"/>
                      <a:pt x="7645400" y="736600"/>
                    </a:cubicBezTo>
                    <a:lnTo>
                      <a:pt x="7708900" y="914400"/>
                    </a:lnTo>
                    <a:lnTo>
                      <a:pt x="7899400" y="1358900"/>
                    </a:lnTo>
                    <a:cubicBezTo>
                      <a:pt x="7912100" y="1371600"/>
                      <a:pt x="7912100" y="1384300"/>
                      <a:pt x="7899400" y="1397000"/>
                    </a:cubicBezTo>
                    <a:cubicBezTo>
                      <a:pt x="7899400" y="1409700"/>
                      <a:pt x="7886700" y="1409700"/>
                      <a:pt x="7874000" y="1409700"/>
                    </a:cubicBezTo>
                    <a:lnTo>
                      <a:pt x="7810500" y="1409700"/>
                    </a:lnTo>
                    <a:cubicBezTo>
                      <a:pt x="7747000" y="1409700"/>
                      <a:pt x="7696200" y="1371600"/>
                      <a:pt x="7670800" y="1320800"/>
                    </a:cubicBezTo>
                    <a:lnTo>
                      <a:pt x="7518400" y="965200"/>
                    </a:lnTo>
                    <a:cubicBezTo>
                      <a:pt x="7518400" y="952500"/>
                      <a:pt x="7505700" y="965200"/>
                      <a:pt x="7505700" y="965200"/>
                    </a:cubicBezTo>
                    <a:lnTo>
                      <a:pt x="7569200" y="1409700"/>
                    </a:lnTo>
                    <a:lnTo>
                      <a:pt x="7645400" y="2222500"/>
                    </a:lnTo>
                    <a:cubicBezTo>
                      <a:pt x="7645400" y="2235200"/>
                      <a:pt x="7632700" y="2235200"/>
                      <a:pt x="7632700" y="2247900"/>
                    </a:cubicBezTo>
                    <a:cubicBezTo>
                      <a:pt x="7620000" y="2247900"/>
                      <a:pt x="7620000" y="2260600"/>
                      <a:pt x="7607300" y="2260600"/>
                    </a:cubicBezTo>
                    <a:lnTo>
                      <a:pt x="7556500" y="2260600"/>
                    </a:lnTo>
                    <a:cubicBezTo>
                      <a:pt x="7480300" y="2260600"/>
                      <a:pt x="7416800" y="2209800"/>
                      <a:pt x="7416800" y="2133600"/>
                    </a:cubicBezTo>
                    <a:lnTo>
                      <a:pt x="7302500" y="1447800"/>
                    </a:lnTo>
                    <a:cubicBezTo>
                      <a:pt x="7289800" y="1447800"/>
                      <a:pt x="7289800" y="1447800"/>
                      <a:pt x="7277100" y="1447800"/>
                    </a:cubicBezTo>
                    <a:lnTo>
                      <a:pt x="7162800" y="2133600"/>
                    </a:lnTo>
                    <a:cubicBezTo>
                      <a:pt x="7162800" y="2209800"/>
                      <a:pt x="7099300" y="2260600"/>
                      <a:pt x="7023100" y="2260600"/>
                    </a:cubicBezTo>
                    <a:lnTo>
                      <a:pt x="6972300" y="2260600"/>
                    </a:lnTo>
                    <a:cubicBezTo>
                      <a:pt x="6959600" y="2260600"/>
                      <a:pt x="6959600" y="2247900"/>
                      <a:pt x="6946900" y="2247900"/>
                    </a:cubicBezTo>
                    <a:cubicBezTo>
                      <a:pt x="6946900" y="2235200"/>
                      <a:pt x="6934200" y="2235200"/>
                      <a:pt x="6934200" y="2222500"/>
                    </a:cubicBezTo>
                    <a:lnTo>
                      <a:pt x="7010400" y="1409700"/>
                    </a:lnTo>
                    <a:lnTo>
                      <a:pt x="7073900" y="965200"/>
                    </a:ln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12700" y="0"/>
                <a:ext cx="9245600" cy="9220200"/>
              </a:xfrm>
              <a:custGeom>
                <a:avLst/>
                <a:gdLst/>
                <a:ahLst/>
                <a:cxnLst/>
                <a:rect l="l" t="t" r="r" b="b"/>
                <a:pathLst>
                  <a:path w="9245600" h="9220200">
                    <a:moveTo>
                      <a:pt x="8623300" y="0"/>
                    </a:moveTo>
                    <a:cubicBezTo>
                      <a:pt x="8509000" y="0"/>
                      <a:pt x="8407400" y="88900"/>
                      <a:pt x="8407400" y="215900"/>
                    </a:cubicBezTo>
                    <a:lnTo>
                      <a:pt x="8407400" y="279400"/>
                    </a:lnTo>
                    <a:cubicBezTo>
                      <a:pt x="8407400" y="393700"/>
                      <a:pt x="8509000" y="495300"/>
                      <a:pt x="8623300" y="495300"/>
                    </a:cubicBezTo>
                    <a:cubicBezTo>
                      <a:pt x="8737600" y="495300"/>
                      <a:pt x="8839200" y="393700"/>
                      <a:pt x="8839200" y="279400"/>
                    </a:cubicBezTo>
                    <a:lnTo>
                      <a:pt x="8839200" y="215900"/>
                    </a:lnTo>
                    <a:cubicBezTo>
                      <a:pt x="8839200" y="88900"/>
                      <a:pt x="8737600" y="0"/>
                      <a:pt x="8623300" y="0"/>
                    </a:cubicBezTo>
                    <a:moveTo>
                      <a:pt x="8407400" y="965200"/>
                    </a:moveTo>
                    <a:cubicBezTo>
                      <a:pt x="8407400" y="965200"/>
                      <a:pt x="8394700" y="952500"/>
                      <a:pt x="8394700" y="965200"/>
                    </a:cubicBezTo>
                    <a:lnTo>
                      <a:pt x="8242300" y="1320800"/>
                    </a:lnTo>
                    <a:cubicBezTo>
                      <a:pt x="8216900" y="1371600"/>
                      <a:pt x="8166100" y="1409700"/>
                      <a:pt x="8102600" y="1409700"/>
                    </a:cubicBezTo>
                    <a:lnTo>
                      <a:pt x="8039100" y="1409700"/>
                    </a:lnTo>
                    <a:cubicBezTo>
                      <a:pt x="8026400" y="1409700"/>
                      <a:pt x="8013700" y="1409700"/>
                      <a:pt x="8013700" y="1397000"/>
                    </a:cubicBezTo>
                    <a:cubicBezTo>
                      <a:pt x="8001000" y="1384300"/>
                      <a:pt x="8001000" y="1371600"/>
                      <a:pt x="8013700" y="1358900"/>
                    </a:cubicBezTo>
                    <a:lnTo>
                      <a:pt x="8204200" y="914400"/>
                    </a:lnTo>
                    <a:lnTo>
                      <a:pt x="8267700" y="736600"/>
                    </a:lnTo>
                    <a:cubicBezTo>
                      <a:pt x="8318500" y="635000"/>
                      <a:pt x="8420100" y="558800"/>
                      <a:pt x="8534400" y="558800"/>
                    </a:cubicBezTo>
                    <a:lnTo>
                      <a:pt x="8712200" y="558800"/>
                    </a:lnTo>
                    <a:cubicBezTo>
                      <a:pt x="8826500" y="558800"/>
                      <a:pt x="8928100" y="635000"/>
                      <a:pt x="8978900" y="736600"/>
                    </a:cubicBezTo>
                    <a:lnTo>
                      <a:pt x="9042400" y="914400"/>
                    </a:lnTo>
                    <a:lnTo>
                      <a:pt x="9232900" y="1358900"/>
                    </a:lnTo>
                    <a:cubicBezTo>
                      <a:pt x="9245600" y="1371600"/>
                      <a:pt x="9245600" y="1384300"/>
                      <a:pt x="9232900" y="1397000"/>
                    </a:cubicBezTo>
                    <a:cubicBezTo>
                      <a:pt x="9232900" y="1409700"/>
                      <a:pt x="9220200" y="1409700"/>
                      <a:pt x="9207500" y="1409700"/>
                    </a:cubicBezTo>
                    <a:lnTo>
                      <a:pt x="9144000" y="1409700"/>
                    </a:lnTo>
                    <a:cubicBezTo>
                      <a:pt x="9080500" y="1409700"/>
                      <a:pt x="9029700" y="1371600"/>
                      <a:pt x="9004300" y="1320800"/>
                    </a:cubicBezTo>
                    <a:lnTo>
                      <a:pt x="8851900" y="965200"/>
                    </a:lnTo>
                    <a:cubicBezTo>
                      <a:pt x="8851900" y="952500"/>
                      <a:pt x="8839200" y="965200"/>
                      <a:pt x="8839200" y="965200"/>
                    </a:cubicBezTo>
                    <a:lnTo>
                      <a:pt x="8902700" y="1409700"/>
                    </a:lnTo>
                    <a:lnTo>
                      <a:pt x="8978900" y="2222500"/>
                    </a:lnTo>
                    <a:cubicBezTo>
                      <a:pt x="8978900" y="2235200"/>
                      <a:pt x="8966200" y="2235200"/>
                      <a:pt x="8966200" y="2247900"/>
                    </a:cubicBezTo>
                    <a:cubicBezTo>
                      <a:pt x="8953500" y="2247900"/>
                      <a:pt x="8953500" y="2260600"/>
                      <a:pt x="8940800" y="2260600"/>
                    </a:cubicBezTo>
                    <a:lnTo>
                      <a:pt x="8890000" y="2260600"/>
                    </a:lnTo>
                    <a:cubicBezTo>
                      <a:pt x="8813800" y="2260600"/>
                      <a:pt x="8750300" y="2209800"/>
                      <a:pt x="8750300" y="2133600"/>
                    </a:cubicBezTo>
                    <a:lnTo>
                      <a:pt x="8636000" y="1447800"/>
                    </a:lnTo>
                    <a:cubicBezTo>
                      <a:pt x="8623300" y="1447800"/>
                      <a:pt x="8623300" y="1447800"/>
                      <a:pt x="8610600" y="1447800"/>
                    </a:cubicBezTo>
                    <a:lnTo>
                      <a:pt x="8496300" y="2133600"/>
                    </a:lnTo>
                    <a:cubicBezTo>
                      <a:pt x="8496300" y="2209800"/>
                      <a:pt x="8432800" y="2260600"/>
                      <a:pt x="8356600" y="2260600"/>
                    </a:cubicBezTo>
                    <a:lnTo>
                      <a:pt x="8305800" y="2260600"/>
                    </a:lnTo>
                    <a:cubicBezTo>
                      <a:pt x="8293100" y="2260600"/>
                      <a:pt x="8293100" y="2247900"/>
                      <a:pt x="8280400" y="2247900"/>
                    </a:cubicBezTo>
                    <a:cubicBezTo>
                      <a:pt x="8280400" y="2235200"/>
                      <a:pt x="8267700" y="2235200"/>
                      <a:pt x="8267700" y="2222500"/>
                    </a:cubicBezTo>
                    <a:lnTo>
                      <a:pt x="8343900" y="1409700"/>
                    </a:lnTo>
                    <a:lnTo>
                      <a:pt x="8407400" y="965200"/>
                    </a:lnTo>
                    <a:moveTo>
                      <a:pt x="622300" y="2324100"/>
                    </a:moveTo>
                    <a:cubicBezTo>
                      <a:pt x="508000" y="2324100"/>
                      <a:pt x="406400" y="2413000"/>
                      <a:pt x="406400" y="2540000"/>
                    </a:cubicBezTo>
                    <a:lnTo>
                      <a:pt x="406400" y="2603500"/>
                    </a:lnTo>
                    <a:cubicBezTo>
                      <a:pt x="406400" y="2717800"/>
                      <a:pt x="508000" y="2819400"/>
                      <a:pt x="622300" y="2819400"/>
                    </a:cubicBezTo>
                    <a:cubicBezTo>
                      <a:pt x="736600" y="2819400"/>
                      <a:pt x="838200" y="2717800"/>
                      <a:pt x="838200" y="2603500"/>
                    </a:cubicBezTo>
                    <a:lnTo>
                      <a:pt x="838200" y="2540000"/>
                    </a:lnTo>
                    <a:cubicBezTo>
                      <a:pt x="838200" y="2413000"/>
                      <a:pt x="736600" y="2324100"/>
                      <a:pt x="622300" y="2324100"/>
                    </a:cubicBezTo>
                    <a:moveTo>
                      <a:pt x="406400" y="3289300"/>
                    </a:moveTo>
                    <a:cubicBezTo>
                      <a:pt x="406400" y="3289300"/>
                      <a:pt x="393700" y="3276600"/>
                      <a:pt x="393700" y="3289300"/>
                    </a:cubicBezTo>
                    <a:lnTo>
                      <a:pt x="241300" y="3644900"/>
                    </a:lnTo>
                    <a:cubicBezTo>
                      <a:pt x="215900" y="3695700"/>
                      <a:pt x="165100" y="3733800"/>
                      <a:pt x="101600" y="3733800"/>
                    </a:cubicBezTo>
                    <a:lnTo>
                      <a:pt x="38100" y="3733800"/>
                    </a:lnTo>
                    <a:cubicBezTo>
                      <a:pt x="25400" y="3733800"/>
                      <a:pt x="12700" y="3733800"/>
                      <a:pt x="12700" y="3721100"/>
                    </a:cubicBezTo>
                    <a:cubicBezTo>
                      <a:pt x="0" y="3708400"/>
                      <a:pt x="0" y="3695700"/>
                      <a:pt x="12700" y="3683000"/>
                    </a:cubicBezTo>
                    <a:lnTo>
                      <a:pt x="203200" y="3238500"/>
                    </a:lnTo>
                    <a:lnTo>
                      <a:pt x="266700" y="3060700"/>
                    </a:lnTo>
                    <a:cubicBezTo>
                      <a:pt x="317500" y="2959100"/>
                      <a:pt x="419100" y="2882900"/>
                      <a:pt x="533400" y="2882900"/>
                    </a:cubicBezTo>
                    <a:lnTo>
                      <a:pt x="711200" y="2882900"/>
                    </a:lnTo>
                    <a:cubicBezTo>
                      <a:pt x="825500" y="2882900"/>
                      <a:pt x="927100" y="2959100"/>
                      <a:pt x="977900" y="3060700"/>
                    </a:cubicBezTo>
                    <a:lnTo>
                      <a:pt x="1041400" y="3238500"/>
                    </a:lnTo>
                    <a:lnTo>
                      <a:pt x="1231900" y="3683000"/>
                    </a:lnTo>
                    <a:cubicBezTo>
                      <a:pt x="1244600" y="3695700"/>
                      <a:pt x="1244600" y="3708400"/>
                      <a:pt x="1231900" y="3721100"/>
                    </a:cubicBezTo>
                    <a:cubicBezTo>
                      <a:pt x="1231900" y="3733800"/>
                      <a:pt x="1219200" y="3733800"/>
                      <a:pt x="1206500" y="3733800"/>
                    </a:cubicBezTo>
                    <a:lnTo>
                      <a:pt x="1143000" y="3733800"/>
                    </a:lnTo>
                    <a:cubicBezTo>
                      <a:pt x="1079500" y="3733800"/>
                      <a:pt x="1028700" y="3695700"/>
                      <a:pt x="1003300" y="3644900"/>
                    </a:cubicBezTo>
                    <a:lnTo>
                      <a:pt x="850900" y="3289300"/>
                    </a:lnTo>
                    <a:cubicBezTo>
                      <a:pt x="850900" y="3276600"/>
                      <a:pt x="838200" y="3289300"/>
                      <a:pt x="838200" y="3289300"/>
                    </a:cubicBezTo>
                    <a:lnTo>
                      <a:pt x="901700" y="3733800"/>
                    </a:lnTo>
                    <a:lnTo>
                      <a:pt x="977900" y="4546600"/>
                    </a:lnTo>
                    <a:cubicBezTo>
                      <a:pt x="977900" y="4559300"/>
                      <a:pt x="965200" y="4559300"/>
                      <a:pt x="965200" y="4572000"/>
                    </a:cubicBezTo>
                    <a:cubicBezTo>
                      <a:pt x="952500" y="4572000"/>
                      <a:pt x="952500" y="4584700"/>
                      <a:pt x="939800" y="4584700"/>
                    </a:cubicBezTo>
                    <a:lnTo>
                      <a:pt x="889000" y="4584700"/>
                    </a:lnTo>
                    <a:cubicBezTo>
                      <a:pt x="812800" y="4584700"/>
                      <a:pt x="749300" y="4533900"/>
                      <a:pt x="749300" y="4457700"/>
                    </a:cubicBezTo>
                    <a:lnTo>
                      <a:pt x="635000" y="3771900"/>
                    </a:lnTo>
                    <a:cubicBezTo>
                      <a:pt x="622300" y="3771900"/>
                      <a:pt x="622300" y="3771900"/>
                      <a:pt x="609600" y="3771900"/>
                    </a:cubicBezTo>
                    <a:lnTo>
                      <a:pt x="495300" y="4457700"/>
                    </a:lnTo>
                    <a:cubicBezTo>
                      <a:pt x="495300" y="4533900"/>
                      <a:pt x="431800" y="4584700"/>
                      <a:pt x="355600" y="4584700"/>
                    </a:cubicBezTo>
                    <a:lnTo>
                      <a:pt x="304800" y="4584700"/>
                    </a:lnTo>
                    <a:cubicBezTo>
                      <a:pt x="292100" y="4584700"/>
                      <a:pt x="292100" y="4572000"/>
                      <a:pt x="279400" y="4572000"/>
                    </a:cubicBezTo>
                    <a:cubicBezTo>
                      <a:pt x="279400" y="4559300"/>
                      <a:pt x="266700" y="4559300"/>
                      <a:pt x="266700" y="4546600"/>
                    </a:cubicBezTo>
                    <a:lnTo>
                      <a:pt x="342900" y="3733800"/>
                    </a:lnTo>
                    <a:lnTo>
                      <a:pt x="406400" y="3289300"/>
                    </a:lnTo>
                    <a:moveTo>
                      <a:pt x="1955800" y="2324100"/>
                    </a:moveTo>
                    <a:cubicBezTo>
                      <a:pt x="1841500" y="2324100"/>
                      <a:pt x="1739900" y="2413000"/>
                      <a:pt x="1739900" y="2540000"/>
                    </a:cubicBezTo>
                    <a:lnTo>
                      <a:pt x="1739900" y="2603500"/>
                    </a:lnTo>
                    <a:cubicBezTo>
                      <a:pt x="1739900" y="2717800"/>
                      <a:pt x="1841500" y="2819400"/>
                      <a:pt x="1955800" y="2819400"/>
                    </a:cubicBezTo>
                    <a:cubicBezTo>
                      <a:pt x="2070100" y="2819400"/>
                      <a:pt x="2171700" y="2717800"/>
                      <a:pt x="2171700" y="2603500"/>
                    </a:cubicBezTo>
                    <a:lnTo>
                      <a:pt x="2171700" y="2540000"/>
                    </a:lnTo>
                    <a:cubicBezTo>
                      <a:pt x="2171700" y="2413000"/>
                      <a:pt x="2070100" y="2324100"/>
                      <a:pt x="1955800" y="2324100"/>
                    </a:cubicBezTo>
                    <a:moveTo>
                      <a:pt x="1739900" y="3289300"/>
                    </a:moveTo>
                    <a:cubicBezTo>
                      <a:pt x="1739900" y="3289300"/>
                      <a:pt x="1727200" y="3276600"/>
                      <a:pt x="1727200" y="3289300"/>
                    </a:cubicBezTo>
                    <a:lnTo>
                      <a:pt x="1574800" y="3644900"/>
                    </a:lnTo>
                    <a:cubicBezTo>
                      <a:pt x="1549400" y="3695700"/>
                      <a:pt x="1498600" y="3733800"/>
                      <a:pt x="1435100" y="3733800"/>
                    </a:cubicBezTo>
                    <a:lnTo>
                      <a:pt x="1371600" y="3733800"/>
                    </a:lnTo>
                    <a:cubicBezTo>
                      <a:pt x="1358900" y="3733800"/>
                      <a:pt x="1346200" y="3733800"/>
                      <a:pt x="1346200" y="3721100"/>
                    </a:cubicBezTo>
                    <a:cubicBezTo>
                      <a:pt x="1333500" y="3708400"/>
                      <a:pt x="1333500" y="3695700"/>
                      <a:pt x="1346200" y="3683000"/>
                    </a:cubicBezTo>
                    <a:lnTo>
                      <a:pt x="1536700" y="3238500"/>
                    </a:lnTo>
                    <a:lnTo>
                      <a:pt x="1600200" y="3060700"/>
                    </a:lnTo>
                    <a:cubicBezTo>
                      <a:pt x="1651000" y="2959100"/>
                      <a:pt x="1752600" y="2882900"/>
                      <a:pt x="1866900" y="2882900"/>
                    </a:cubicBezTo>
                    <a:lnTo>
                      <a:pt x="2044700" y="2882900"/>
                    </a:lnTo>
                    <a:cubicBezTo>
                      <a:pt x="2159000" y="2882900"/>
                      <a:pt x="2260600" y="2959100"/>
                      <a:pt x="2311400" y="3060700"/>
                    </a:cubicBezTo>
                    <a:lnTo>
                      <a:pt x="2374900" y="3238500"/>
                    </a:lnTo>
                    <a:lnTo>
                      <a:pt x="2565400" y="3683000"/>
                    </a:lnTo>
                    <a:cubicBezTo>
                      <a:pt x="2578100" y="3695700"/>
                      <a:pt x="2578100" y="3708400"/>
                      <a:pt x="2565400" y="3721100"/>
                    </a:cubicBezTo>
                    <a:cubicBezTo>
                      <a:pt x="2565400" y="3733800"/>
                      <a:pt x="2552700" y="3733800"/>
                      <a:pt x="2540000" y="3733800"/>
                    </a:cubicBezTo>
                    <a:lnTo>
                      <a:pt x="2476500" y="3733800"/>
                    </a:lnTo>
                    <a:cubicBezTo>
                      <a:pt x="2413000" y="3733800"/>
                      <a:pt x="2362200" y="3695700"/>
                      <a:pt x="2336800" y="3644900"/>
                    </a:cubicBezTo>
                    <a:lnTo>
                      <a:pt x="2184400" y="3289300"/>
                    </a:lnTo>
                    <a:cubicBezTo>
                      <a:pt x="2184400" y="3276600"/>
                      <a:pt x="2171700" y="3289300"/>
                      <a:pt x="2171700" y="3289300"/>
                    </a:cubicBezTo>
                    <a:lnTo>
                      <a:pt x="2235200" y="3733800"/>
                    </a:lnTo>
                    <a:lnTo>
                      <a:pt x="2311400" y="4546600"/>
                    </a:lnTo>
                    <a:cubicBezTo>
                      <a:pt x="2311400" y="4559300"/>
                      <a:pt x="2298700" y="4559300"/>
                      <a:pt x="2298700" y="4572000"/>
                    </a:cubicBezTo>
                    <a:cubicBezTo>
                      <a:pt x="2286000" y="4572000"/>
                      <a:pt x="2286000" y="4584700"/>
                      <a:pt x="2273300" y="4584700"/>
                    </a:cubicBezTo>
                    <a:lnTo>
                      <a:pt x="2222500" y="4584700"/>
                    </a:lnTo>
                    <a:cubicBezTo>
                      <a:pt x="2146300" y="4584700"/>
                      <a:pt x="2082800" y="4533900"/>
                      <a:pt x="2082800" y="4457700"/>
                    </a:cubicBezTo>
                    <a:lnTo>
                      <a:pt x="1968500" y="3771900"/>
                    </a:lnTo>
                    <a:cubicBezTo>
                      <a:pt x="1955800" y="3771900"/>
                      <a:pt x="1955800" y="3771900"/>
                      <a:pt x="1943100" y="3771900"/>
                    </a:cubicBezTo>
                    <a:lnTo>
                      <a:pt x="1828800" y="4457700"/>
                    </a:lnTo>
                    <a:cubicBezTo>
                      <a:pt x="1828800" y="4533900"/>
                      <a:pt x="1765300" y="4584700"/>
                      <a:pt x="1689100" y="4584700"/>
                    </a:cubicBezTo>
                    <a:lnTo>
                      <a:pt x="1638300" y="4584700"/>
                    </a:lnTo>
                    <a:cubicBezTo>
                      <a:pt x="1625600" y="4584700"/>
                      <a:pt x="1625600" y="4572000"/>
                      <a:pt x="1612900" y="4572000"/>
                    </a:cubicBezTo>
                    <a:cubicBezTo>
                      <a:pt x="1612900" y="4559300"/>
                      <a:pt x="1600200" y="4559300"/>
                      <a:pt x="1600200" y="4546600"/>
                    </a:cubicBezTo>
                    <a:lnTo>
                      <a:pt x="1676400" y="3733800"/>
                    </a:lnTo>
                    <a:lnTo>
                      <a:pt x="1739900" y="3289300"/>
                    </a:lnTo>
                    <a:moveTo>
                      <a:pt x="3289300" y="2324100"/>
                    </a:moveTo>
                    <a:cubicBezTo>
                      <a:pt x="3175000" y="2324100"/>
                      <a:pt x="3073400" y="2413000"/>
                      <a:pt x="3073400" y="2540000"/>
                    </a:cubicBezTo>
                    <a:lnTo>
                      <a:pt x="3073400" y="2603500"/>
                    </a:lnTo>
                    <a:cubicBezTo>
                      <a:pt x="3073400" y="2717800"/>
                      <a:pt x="3175000" y="2819400"/>
                      <a:pt x="3289300" y="2819400"/>
                    </a:cubicBezTo>
                    <a:cubicBezTo>
                      <a:pt x="3403600" y="2819400"/>
                      <a:pt x="3505200" y="2717800"/>
                      <a:pt x="3505200" y="2603500"/>
                    </a:cubicBezTo>
                    <a:lnTo>
                      <a:pt x="3505200" y="2540000"/>
                    </a:lnTo>
                    <a:cubicBezTo>
                      <a:pt x="3505200" y="2413000"/>
                      <a:pt x="3403600" y="2324100"/>
                      <a:pt x="3289300" y="2324100"/>
                    </a:cubicBezTo>
                    <a:moveTo>
                      <a:pt x="3073400" y="3289300"/>
                    </a:moveTo>
                    <a:cubicBezTo>
                      <a:pt x="3073400" y="3289300"/>
                      <a:pt x="3060700" y="3276600"/>
                      <a:pt x="3060700" y="3289300"/>
                    </a:cubicBezTo>
                    <a:lnTo>
                      <a:pt x="2908300" y="3644900"/>
                    </a:lnTo>
                    <a:cubicBezTo>
                      <a:pt x="2882900" y="3695700"/>
                      <a:pt x="2832100" y="3733800"/>
                      <a:pt x="2768600" y="3733800"/>
                    </a:cubicBezTo>
                    <a:lnTo>
                      <a:pt x="2705100" y="3733800"/>
                    </a:lnTo>
                    <a:cubicBezTo>
                      <a:pt x="2692400" y="3733800"/>
                      <a:pt x="2679700" y="3733800"/>
                      <a:pt x="2679700" y="3721100"/>
                    </a:cubicBezTo>
                    <a:cubicBezTo>
                      <a:pt x="2667000" y="3708400"/>
                      <a:pt x="2667000" y="3695700"/>
                      <a:pt x="2679700" y="3683000"/>
                    </a:cubicBezTo>
                    <a:lnTo>
                      <a:pt x="2870200" y="3238500"/>
                    </a:lnTo>
                    <a:lnTo>
                      <a:pt x="2933700" y="3060700"/>
                    </a:lnTo>
                    <a:cubicBezTo>
                      <a:pt x="2984500" y="2959100"/>
                      <a:pt x="3086100" y="2882900"/>
                      <a:pt x="3200400" y="2882900"/>
                    </a:cubicBezTo>
                    <a:lnTo>
                      <a:pt x="3378200" y="2882900"/>
                    </a:lnTo>
                    <a:cubicBezTo>
                      <a:pt x="3492500" y="2882900"/>
                      <a:pt x="3594100" y="2959100"/>
                      <a:pt x="3644900" y="3060700"/>
                    </a:cubicBezTo>
                    <a:lnTo>
                      <a:pt x="3708400" y="3238500"/>
                    </a:lnTo>
                    <a:lnTo>
                      <a:pt x="3898900" y="3683000"/>
                    </a:lnTo>
                    <a:cubicBezTo>
                      <a:pt x="3911600" y="3695700"/>
                      <a:pt x="3911600" y="3708400"/>
                      <a:pt x="3898900" y="3721100"/>
                    </a:cubicBezTo>
                    <a:cubicBezTo>
                      <a:pt x="3898900" y="3733800"/>
                      <a:pt x="3886200" y="3733800"/>
                      <a:pt x="3873500" y="3733800"/>
                    </a:cubicBezTo>
                    <a:lnTo>
                      <a:pt x="3810000" y="3733800"/>
                    </a:lnTo>
                    <a:cubicBezTo>
                      <a:pt x="3746500" y="3733800"/>
                      <a:pt x="3695700" y="3695700"/>
                      <a:pt x="3670300" y="3644900"/>
                    </a:cubicBezTo>
                    <a:lnTo>
                      <a:pt x="3517900" y="3289300"/>
                    </a:lnTo>
                    <a:cubicBezTo>
                      <a:pt x="3517900" y="3276600"/>
                      <a:pt x="3505200" y="3289300"/>
                      <a:pt x="3505200" y="3289300"/>
                    </a:cubicBezTo>
                    <a:lnTo>
                      <a:pt x="3568700" y="3733800"/>
                    </a:lnTo>
                    <a:lnTo>
                      <a:pt x="3644900" y="4546600"/>
                    </a:lnTo>
                    <a:cubicBezTo>
                      <a:pt x="3644900" y="4559300"/>
                      <a:pt x="3632200" y="4559300"/>
                      <a:pt x="3632200" y="4572000"/>
                    </a:cubicBezTo>
                    <a:cubicBezTo>
                      <a:pt x="3619500" y="4572000"/>
                      <a:pt x="3619500" y="4584700"/>
                      <a:pt x="3606800" y="4584700"/>
                    </a:cubicBezTo>
                    <a:lnTo>
                      <a:pt x="3556000" y="4584700"/>
                    </a:lnTo>
                    <a:cubicBezTo>
                      <a:pt x="3479800" y="4584700"/>
                      <a:pt x="3416300" y="4533900"/>
                      <a:pt x="3416300" y="4457700"/>
                    </a:cubicBezTo>
                    <a:lnTo>
                      <a:pt x="3302000" y="3771900"/>
                    </a:lnTo>
                    <a:cubicBezTo>
                      <a:pt x="3289300" y="3771900"/>
                      <a:pt x="3289300" y="3771900"/>
                      <a:pt x="3276600" y="3771900"/>
                    </a:cubicBezTo>
                    <a:lnTo>
                      <a:pt x="3162300" y="4457700"/>
                    </a:lnTo>
                    <a:cubicBezTo>
                      <a:pt x="3162300" y="4533900"/>
                      <a:pt x="3098800" y="4584700"/>
                      <a:pt x="3022600" y="4584700"/>
                    </a:cubicBezTo>
                    <a:lnTo>
                      <a:pt x="2971800" y="4584700"/>
                    </a:lnTo>
                    <a:cubicBezTo>
                      <a:pt x="2959100" y="4584700"/>
                      <a:pt x="2959100" y="4572000"/>
                      <a:pt x="2946400" y="4572000"/>
                    </a:cubicBezTo>
                    <a:cubicBezTo>
                      <a:pt x="2946400" y="4559300"/>
                      <a:pt x="2933700" y="4559300"/>
                      <a:pt x="2933700" y="4546600"/>
                    </a:cubicBezTo>
                    <a:lnTo>
                      <a:pt x="3009900" y="3733800"/>
                    </a:lnTo>
                    <a:lnTo>
                      <a:pt x="3073400" y="3289300"/>
                    </a:lnTo>
                    <a:moveTo>
                      <a:pt x="4622800" y="2324100"/>
                    </a:moveTo>
                    <a:cubicBezTo>
                      <a:pt x="4508500" y="2324100"/>
                      <a:pt x="4406900" y="2413000"/>
                      <a:pt x="4406900" y="2540000"/>
                    </a:cubicBezTo>
                    <a:lnTo>
                      <a:pt x="4406900" y="2603500"/>
                    </a:lnTo>
                    <a:cubicBezTo>
                      <a:pt x="4406900" y="2717800"/>
                      <a:pt x="4508500" y="2819400"/>
                      <a:pt x="4622800" y="2819400"/>
                    </a:cubicBezTo>
                    <a:cubicBezTo>
                      <a:pt x="4737100" y="2819400"/>
                      <a:pt x="4838700" y="2717800"/>
                      <a:pt x="4838700" y="2603500"/>
                    </a:cubicBezTo>
                    <a:lnTo>
                      <a:pt x="4838700" y="2540000"/>
                    </a:lnTo>
                    <a:cubicBezTo>
                      <a:pt x="4838700" y="2413000"/>
                      <a:pt x="4737100" y="2324100"/>
                      <a:pt x="4622800" y="2324100"/>
                    </a:cubicBezTo>
                    <a:moveTo>
                      <a:pt x="4406900" y="3289300"/>
                    </a:moveTo>
                    <a:cubicBezTo>
                      <a:pt x="4406900" y="3289300"/>
                      <a:pt x="4394200" y="3276600"/>
                      <a:pt x="4394200" y="3289300"/>
                    </a:cubicBezTo>
                    <a:lnTo>
                      <a:pt x="4241800" y="3644900"/>
                    </a:lnTo>
                    <a:cubicBezTo>
                      <a:pt x="4216400" y="3695700"/>
                      <a:pt x="4165600" y="3733800"/>
                      <a:pt x="4102100" y="3733800"/>
                    </a:cubicBezTo>
                    <a:lnTo>
                      <a:pt x="4038600" y="3733800"/>
                    </a:lnTo>
                    <a:cubicBezTo>
                      <a:pt x="4025900" y="3733800"/>
                      <a:pt x="4013200" y="3733800"/>
                      <a:pt x="4013200" y="3721100"/>
                    </a:cubicBezTo>
                    <a:cubicBezTo>
                      <a:pt x="4000500" y="3708400"/>
                      <a:pt x="4000500" y="3695700"/>
                      <a:pt x="4013200" y="3683000"/>
                    </a:cubicBezTo>
                    <a:lnTo>
                      <a:pt x="4203700" y="3238500"/>
                    </a:lnTo>
                    <a:lnTo>
                      <a:pt x="4267200" y="3060700"/>
                    </a:lnTo>
                    <a:cubicBezTo>
                      <a:pt x="4318000" y="2959100"/>
                      <a:pt x="4419600" y="2882900"/>
                      <a:pt x="4533900" y="2882900"/>
                    </a:cubicBezTo>
                    <a:lnTo>
                      <a:pt x="4711700" y="2882900"/>
                    </a:lnTo>
                    <a:cubicBezTo>
                      <a:pt x="4826000" y="2882900"/>
                      <a:pt x="4927600" y="2959100"/>
                      <a:pt x="4978400" y="3060700"/>
                    </a:cubicBezTo>
                    <a:lnTo>
                      <a:pt x="5041900" y="3238500"/>
                    </a:lnTo>
                    <a:lnTo>
                      <a:pt x="5232400" y="3683000"/>
                    </a:lnTo>
                    <a:cubicBezTo>
                      <a:pt x="5245100" y="3695700"/>
                      <a:pt x="5245100" y="3708400"/>
                      <a:pt x="5232400" y="3721100"/>
                    </a:cubicBezTo>
                    <a:cubicBezTo>
                      <a:pt x="5232400" y="3733800"/>
                      <a:pt x="5219700" y="3733800"/>
                      <a:pt x="5207000" y="3733800"/>
                    </a:cubicBezTo>
                    <a:lnTo>
                      <a:pt x="5143500" y="3733800"/>
                    </a:lnTo>
                    <a:cubicBezTo>
                      <a:pt x="5080000" y="3733800"/>
                      <a:pt x="5029200" y="3695700"/>
                      <a:pt x="5003800" y="3644900"/>
                    </a:cubicBezTo>
                    <a:lnTo>
                      <a:pt x="4851400" y="3289300"/>
                    </a:lnTo>
                    <a:cubicBezTo>
                      <a:pt x="4851400" y="3276600"/>
                      <a:pt x="4838700" y="3289300"/>
                      <a:pt x="4838700" y="3289300"/>
                    </a:cubicBezTo>
                    <a:lnTo>
                      <a:pt x="4902200" y="3733800"/>
                    </a:lnTo>
                    <a:lnTo>
                      <a:pt x="4978400" y="4546600"/>
                    </a:lnTo>
                    <a:cubicBezTo>
                      <a:pt x="4978400" y="4559300"/>
                      <a:pt x="4965700" y="4559300"/>
                      <a:pt x="4965700" y="4572000"/>
                    </a:cubicBezTo>
                    <a:cubicBezTo>
                      <a:pt x="4953000" y="4572000"/>
                      <a:pt x="4953000" y="4584700"/>
                      <a:pt x="4940300" y="4584700"/>
                    </a:cubicBezTo>
                    <a:lnTo>
                      <a:pt x="4889500" y="4584700"/>
                    </a:lnTo>
                    <a:cubicBezTo>
                      <a:pt x="4813300" y="4584700"/>
                      <a:pt x="4749800" y="4533900"/>
                      <a:pt x="4749800" y="4457700"/>
                    </a:cubicBezTo>
                    <a:lnTo>
                      <a:pt x="4635500" y="3771900"/>
                    </a:lnTo>
                    <a:cubicBezTo>
                      <a:pt x="4622800" y="3771900"/>
                      <a:pt x="4622800" y="3771900"/>
                      <a:pt x="4610100" y="3771900"/>
                    </a:cubicBezTo>
                    <a:lnTo>
                      <a:pt x="4495800" y="4457700"/>
                    </a:lnTo>
                    <a:cubicBezTo>
                      <a:pt x="4495800" y="4533900"/>
                      <a:pt x="4432300" y="4584700"/>
                      <a:pt x="4356100" y="4584700"/>
                    </a:cubicBezTo>
                    <a:lnTo>
                      <a:pt x="4305300" y="4584700"/>
                    </a:lnTo>
                    <a:cubicBezTo>
                      <a:pt x="4292600" y="4584700"/>
                      <a:pt x="4292600" y="4572000"/>
                      <a:pt x="4279900" y="4572000"/>
                    </a:cubicBezTo>
                    <a:cubicBezTo>
                      <a:pt x="4279900" y="4559300"/>
                      <a:pt x="4267200" y="4559300"/>
                      <a:pt x="4267200" y="4546600"/>
                    </a:cubicBezTo>
                    <a:lnTo>
                      <a:pt x="4343400" y="3733800"/>
                    </a:lnTo>
                    <a:lnTo>
                      <a:pt x="4406900" y="3289300"/>
                    </a:lnTo>
                    <a:moveTo>
                      <a:pt x="5956300" y="2324100"/>
                    </a:moveTo>
                    <a:cubicBezTo>
                      <a:pt x="5842000" y="2324100"/>
                      <a:pt x="5740400" y="2413000"/>
                      <a:pt x="5740400" y="2540000"/>
                    </a:cubicBezTo>
                    <a:lnTo>
                      <a:pt x="5740400" y="2603500"/>
                    </a:lnTo>
                    <a:cubicBezTo>
                      <a:pt x="5740400" y="2717800"/>
                      <a:pt x="5842000" y="2819400"/>
                      <a:pt x="5956300" y="2819400"/>
                    </a:cubicBezTo>
                    <a:cubicBezTo>
                      <a:pt x="6070600" y="2819400"/>
                      <a:pt x="6172200" y="2717800"/>
                      <a:pt x="6172200" y="2603500"/>
                    </a:cubicBezTo>
                    <a:lnTo>
                      <a:pt x="6172200" y="2540000"/>
                    </a:lnTo>
                    <a:cubicBezTo>
                      <a:pt x="6172200" y="2413000"/>
                      <a:pt x="6070600" y="2324100"/>
                      <a:pt x="5956300" y="2324100"/>
                    </a:cubicBezTo>
                    <a:moveTo>
                      <a:pt x="5740400" y="3289300"/>
                    </a:moveTo>
                    <a:cubicBezTo>
                      <a:pt x="5740400" y="3289300"/>
                      <a:pt x="5727700" y="3276600"/>
                      <a:pt x="5727700" y="3289300"/>
                    </a:cubicBezTo>
                    <a:lnTo>
                      <a:pt x="5575300" y="3644900"/>
                    </a:lnTo>
                    <a:cubicBezTo>
                      <a:pt x="5549900" y="3695700"/>
                      <a:pt x="5499100" y="3733800"/>
                      <a:pt x="5435600" y="3733800"/>
                    </a:cubicBezTo>
                    <a:lnTo>
                      <a:pt x="5372100" y="3733800"/>
                    </a:lnTo>
                    <a:cubicBezTo>
                      <a:pt x="5359400" y="3733800"/>
                      <a:pt x="5346700" y="3733800"/>
                      <a:pt x="5346700" y="3721100"/>
                    </a:cubicBezTo>
                    <a:cubicBezTo>
                      <a:pt x="5334000" y="3708400"/>
                      <a:pt x="5334000" y="3695700"/>
                      <a:pt x="5346700" y="3683000"/>
                    </a:cubicBezTo>
                    <a:lnTo>
                      <a:pt x="5537200" y="3238500"/>
                    </a:lnTo>
                    <a:lnTo>
                      <a:pt x="5600700" y="3060700"/>
                    </a:lnTo>
                    <a:cubicBezTo>
                      <a:pt x="5651500" y="2959100"/>
                      <a:pt x="5753100" y="2882900"/>
                      <a:pt x="5867400" y="2882900"/>
                    </a:cubicBezTo>
                    <a:lnTo>
                      <a:pt x="6045200" y="2882900"/>
                    </a:lnTo>
                    <a:cubicBezTo>
                      <a:pt x="6159500" y="2882900"/>
                      <a:pt x="6261100" y="2959100"/>
                      <a:pt x="6311900" y="3060700"/>
                    </a:cubicBezTo>
                    <a:lnTo>
                      <a:pt x="6375400" y="3238500"/>
                    </a:lnTo>
                    <a:lnTo>
                      <a:pt x="6565900" y="3683000"/>
                    </a:lnTo>
                    <a:cubicBezTo>
                      <a:pt x="6578600" y="3695700"/>
                      <a:pt x="6578600" y="3708400"/>
                      <a:pt x="6565900" y="3721100"/>
                    </a:cubicBezTo>
                    <a:cubicBezTo>
                      <a:pt x="6565900" y="3733800"/>
                      <a:pt x="6553200" y="3733800"/>
                      <a:pt x="6540500" y="3733800"/>
                    </a:cubicBezTo>
                    <a:lnTo>
                      <a:pt x="6477000" y="3733800"/>
                    </a:lnTo>
                    <a:cubicBezTo>
                      <a:pt x="6413500" y="3733800"/>
                      <a:pt x="6362700" y="3695700"/>
                      <a:pt x="6337300" y="3644900"/>
                    </a:cubicBezTo>
                    <a:lnTo>
                      <a:pt x="6184900" y="3289300"/>
                    </a:lnTo>
                    <a:cubicBezTo>
                      <a:pt x="6184900" y="3276600"/>
                      <a:pt x="6172200" y="3289300"/>
                      <a:pt x="6172200" y="3289300"/>
                    </a:cubicBezTo>
                    <a:lnTo>
                      <a:pt x="6235700" y="3733800"/>
                    </a:lnTo>
                    <a:lnTo>
                      <a:pt x="6311900" y="4546600"/>
                    </a:lnTo>
                    <a:cubicBezTo>
                      <a:pt x="6311900" y="4559300"/>
                      <a:pt x="6299200" y="4559300"/>
                      <a:pt x="6299200" y="4572000"/>
                    </a:cubicBezTo>
                    <a:cubicBezTo>
                      <a:pt x="6286500" y="4572000"/>
                      <a:pt x="6286500" y="4584700"/>
                      <a:pt x="6273800" y="4584700"/>
                    </a:cubicBezTo>
                    <a:lnTo>
                      <a:pt x="6223000" y="4584700"/>
                    </a:lnTo>
                    <a:cubicBezTo>
                      <a:pt x="6146800" y="4584700"/>
                      <a:pt x="6083300" y="4533900"/>
                      <a:pt x="6083300" y="4457700"/>
                    </a:cubicBezTo>
                    <a:lnTo>
                      <a:pt x="5969000" y="3771900"/>
                    </a:lnTo>
                    <a:cubicBezTo>
                      <a:pt x="5956300" y="3771900"/>
                      <a:pt x="5956300" y="3771900"/>
                      <a:pt x="5943600" y="3771900"/>
                    </a:cubicBezTo>
                    <a:lnTo>
                      <a:pt x="5829300" y="4457700"/>
                    </a:lnTo>
                    <a:cubicBezTo>
                      <a:pt x="5829300" y="4533900"/>
                      <a:pt x="5765800" y="4584700"/>
                      <a:pt x="5689600" y="4584700"/>
                    </a:cubicBezTo>
                    <a:lnTo>
                      <a:pt x="5638800" y="4584700"/>
                    </a:lnTo>
                    <a:cubicBezTo>
                      <a:pt x="5626100" y="4584700"/>
                      <a:pt x="5626100" y="4572000"/>
                      <a:pt x="5613400" y="4572000"/>
                    </a:cubicBezTo>
                    <a:cubicBezTo>
                      <a:pt x="5613400" y="4559300"/>
                      <a:pt x="5600700" y="4559300"/>
                      <a:pt x="5600700" y="4546600"/>
                    </a:cubicBezTo>
                    <a:lnTo>
                      <a:pt x="5676900" y="3733800"/>
                    </a:lnTo>
                    <a:lnTo>
                      <a:pt x="5740400" y="3289300"/>
                    </a:lnTo>
                    <a:moveTo>
                      <a:pt x="7289800" y="2324100"/>
                    </a:moveTo>
                    <a:cubicBezTo>
                      <a:pt x="7175500" y="2324100"/>
                      <a:pt x="7073900" y="2413000"/>
                      <a:pt x="7073900" y="2540000"/>
                    </a:cubicBezTo>
                    <a:lnTo>
                      <a:pt x="7073900" y="2603500"/>
                    </a:lnTo>
                    <a:cubicBezTo>
                      <a:pt x="7073900" y="2717800"/>
                      <a:pt x="7175500" y="2819400"/>
                      <a:pt x="7289800" y="2819400"/>
                    </a:cubicBezTo>
                    <a:cubicBezTo>
                      <a:pt x="7404100" y="2819400"/>
                      <a:pt x="7505700" y="2717800"/>
                      <a:pt x="7505700" y="2603500"/>
                    </a:cubicBezTo>
                    <a:lnTo>
                      <a:pt x="7505700" y="2540000"/>
                    </a:lnTo>
                    <a:cubicBezTo>
                      <a:pt x="7505700" y="2413000"/>
                      <a:pt x="7404100" y="2324100"/>
                      <a:pt x="7289800" y="2324100"/>
                    </a:cubicBezTo>
                    <a:moveTo>
                      <a:pt x="7073900" y="3289300"/>
                    </a:moveTo>
                    <a:cubicBezTo>
                      <a:pt x="7073900" y="3289300"/>
                      <a:pt x="7061200" y="3276600"/>
                      <a:pt x="7061200" y="3289300"/>
                    </a:cubicBezTo>
                    <a:lnTo>
                      <a:pt x="6908800" y="3644900"/>
                    </a:lnTo>
                    <a:cubicBezTo>
                      <a:pt x="6883400" y="3695700"/>
                      <a:pt x="6832600" y="3733800"/>
                      <a:pt x="6769100" y="3733800"/>
                    </a:cubicBezTo>
                    <a:lnTo>
                      <a:pt x="6705600" y="3733800"/>
                    </a:lnTo>
                    <a:cubicBezTo>
                      <a:pt x="6692900" y="3733800"/>
                      <a:pt x="6680200" y="3733800"/>
                      <a:pt x="6680200" y="3721100"/>
                    </a:cubicBezTo>
                    <a:cubicBezTo>
                      <a:pt x="6667500" y="3708400"/>
                      <a:pt x="6667500" y="3695700"/>
                      <a:pt x="6680200" y="3683000"/>
                    </a:cubicBezTo>
                    <a:lnTo>
                      <a:pt x="6870700" y="3238500"/>
                    </a:lnTo>
                    <a:lnTo>
                      <a:pt x="6934200" y="3060700"/>
                    </a:lnTo>
                    <a:cubicBezTo>
                      <a:pt x="6985000" y="2959100"/>
                      <a:pt x="7086600" y="2882900"/>
                      <a:pt x="7200900" y="2882900"/>
                    </a:cubicBezTo>
                    <a:lnTo>
                      <a:pt x="7378700" y="2882900"/>
                    </a:lnTo>
                    <a:cubicBezTo>
                      <a:pt x="7493000" y="2882900"/>
                      <a:pt x="7594600" y="2959100"/>
                      <a:pt x="7645400" y="3060700"/>
                    </a:cubicBezTo>
                    <a:lnTo>
                      <a:pt x="7708900" y="3238500"/>
                    </a:lnTo>
                    <a:lnTo>
                      <a:pt x="7899400" y="3683000"/>
                    </a:lnTo>
                    <a:cubicBezTo>
                      <a:pt x="7912100" y="3695700"/>
                      <a:pt x="7912100" y="3708400"/>
                      <a:pt x="7899400" y="3721100"/>
                    </a:cubicBezTo>
                    <a:cubicBezTo>
                      <a:pt x="7899400" y="3733800"/>
                      <a:pt x="7886700" y="3733800"/>
                      <a:pt x="7874000" y="3733800"/>
                    </a:cubicBezTo>
                    <a:lnTo>
                      <a:pt x="7810500" y="3733800"/>
                    </a:lnTo>
                    <a:cubicBezTo>
                      <a:pt x="7747000" y="3733800"/>
                      <a:pt x="7696200" y="3695700"/>
                      <a:pt x="7670800" y="3644900"/>
                    </a:cubicBezTo>
                    <a:lnTo>
                      <a:pt x="7518400" y="3289300"/>
                    </a:lnTo>
                    <a:cubicBezTo>
                      <a:pt x="7518400" y="3276600"/>
                      <a:pt x="7505700" y="3289300"/>
                      <a:pt x="7505700" y="3289300"/>
                    </a:cubicBezTo>
                    <a:lnTo>
                      <a:pt x="7569200" y="3733800"/>
                    </a:lnTo>
                    <a:lnTo>
                      <a:pt x="7645400" y="4546600"/>
                    </a:lnTo>
                    <a:cubicBezTo>
                      <a:pt x="7645400" y="4559300"/>
                      <a:pt x="7632700" y="4559300"/>
                      <a:pt x="7632700" y="4572000"/>
                    </a:cubicBezTo>
                    <a:cubicBezTo>
                      <a:pt x="7620000" y="4572000"/>
                      <a:pt x="7620000" y="4584700"/>
                      <a:pt x="7607300" y="4584700"/>
                    </a:cubicBezTo>
                    <a:lnTo>
                      <a:pt x="7556500" y="4584700"/>
                    </a:lnTo>
                    <a:cubicBezTo>
                      <a:pt x="7480300" y="4584700"/>
                      <a:pt x="7416800" y="4533900"/>
                      <a:pt x="7416800" y="4457700"/>
                    </a:cubicBezTo>
                    <a:lnTo>
                      <a:pt x="7302500" y="3771900"/>
                    </a:lnTo>
                    <a:cubicBezTo>
                      <a:pt x="7289800" y="3771900"/>
                      <a:pt x="7289800" y="3771900"/>
                      <a:pt x="7277100" y="3771900"/>
                    </a:cubicBezTo>
                    <a:lnTo>
                      <a:pt x="7162800" y="4457700"/>
                    </a:lnTo>
                    <a:cubicBezTo>
                      <a:pt x="7162800" y="4533900"/>
                      <a:pt x="7099300" y="4584700"/>
                      <a:pt x="7023100" y="4584700"/>
                    </a:cubicBezTo>
                    <a:lnTo>
                      <a:pt x="6972300" y="4584700"/>
                    </a:lnTo>
                    <a:cubicBezTo>
                      <a:pt x="6959600" y="4584700"/>
                      <a:pt x="6959600" y="4572000"/>
                      <a:pt x="6946900" y="4572000"/>
                    </a:cubicBezTo>
                    <a:cubicBezTo>
                      <a:pt x="6946900" y="4559300"/>
                      <a:pt x="6934200" y="4559300"/>
                      <a:pt x="6934200" y="4546600"/>
                    </a:cubicBezTo>
                    <a:lnTo>
                      <a:pt x="7010400" y="3733800"/>
                    </a:lnTo>
                    <a:lnTo>
                      <a:pt x="7073900" y="3289300"/>
                    </a:lnTo>
                    <a:moveTo>
                      <a:pt x="8623300" y="2324100"/>
                    </a:moveTo>
                    <a:cubicBezTo>
                      <a:pt x="8509000" y="2324100"/>
                      <a:pt x="8407400" y="2413000"/>
                      <a:pt x="8407400" y="2540000"/>
                    </a:cubicBezTo>
                    <a:lnTo>
                      <a:pt x="8407400" y="2603500"/>
                    </a:lnTo>
                    <a:cubicBezTo>
                      <a:pt x="8407400" y="2717800"/>
                      <a:pt x="8509000" y="2819400"/>
                      <a:pt x="8623300" y="2819400"/>
                    </a:cubicBezTo>
                    <a:cubicBezTo>
                      <a:pt x="8737600" y="2819400"/>
                      <a:pt x="8839200" y="2717800"/>
                      <a:pt x="8839200" y="2603500"/>
                    </a:cubicBezTo>
                    <a:lnTo>
                      <a:pt x="8839200" y="2540000"/>
                    </a:lnTo>
                    <a:cubicBezTo>
                      <a:pt x="8839200" y="2413000"/>
                      <a:pt x="8737600" y="2324100"/>
                      <a:pt x="8623300" y="2324100"/>
                    </a:cubicBezTo>
                    <a:moveTo>
                      <a:pt x="8407400" y="3289300"/>
                    </a:moveTo>
                    <a:cubicBezTo>
                      <a:pt x="8407400" y="3289300"/>
                      <a:pt x="8394700" y="3276600"/>
                      <a:pt x="8394700" y="3289300"/>
                    </a:cubicBezTo>
                    <a:lnTo>
                      <a:pt x="8242300" y="3644900"/>
                    </a:lnTo>
                    <a:cubicBezTo>
                      <a:pt x="8216900" y="3695700"/>
                      <a:pt x="8166100" y="3733800"/>
                      <a:pt x="8102600" y="3733800"/>
                    </a:cubicBezTo>
                    <a:lnTo>
                      <a:pt x="8039100" y="3733800"/>
                    </a:lnTo>
                    <a:cubicBezTo>
                      <a:pt x="8026400" y="3733800"/>
                      <a:pt x="8013700" y="3733800"/>
                      <a:pt x="8013700" y="3721100"/>
                    </a:cubicBezTo>
                    <a:cubicBezTo>
                      <a:pt x="8001000" y="3708400"/>
                      <a:pt x="8001000" y="3695700"/>
                      <a:pt x="8013700" y="3683000"/>
                    </a:cubicBezTo>
                    <a:lnTo>
                      <a:pt x="8204200" y="3238500"/>
                    </a:lnTo>
                    <a:lnTo>
                      <a:pt x="8267700" y="3060700"/>
                    </a:lnTo>
                    <a:cubicBezTo>
                      <a:pt x="8318500" y="2959100"/>
                      <a:pt x="8420100" y="2882900"/>
                      <a:pt x="8534400" y="2882900"/>
                    </a:cubicBezTo>
                    <a:lnTo>
                      <a:pt x="8712200" y="2882900"/>
                    </a:lnTo>
                    <a:cubicBezTo>
                      <a:pt x="8826500" y="2882900"/>
                      <a:pt x="8928100" y="2959100"/>
                      <a:pt x="8978900" y="3060700"/>
                    </a:cubicBezTo>
                    <a:lnTo>
                      <a:pt x="9042400" y="3238500"/>
                    </a:lnTo>
                    <a:lnTo>
                      <a:pt x="9232900" y="3683000"/>
                    </a:lnTo>
                    <a:cubicBezTo>
                      <a:pt x="9245600" y="3695700"/>
                      <a:pt x="9245600" y="3708400"/>
                      <a:pt x="9232900" y="3721100"/>
                    </a:cubicBezTo>
                    <a:cubicBezTo>
                      <a:pt x="9232900" y="3733800"/>
                      <a:pt x="9220200" y="3733800"/>
                      <a:pt x="9207500" y="3733800"/>
                    </a:cubicBezTo>
                    <a:lnTo>
                      <a:pt x="9144000" y="3733800"/>
                    </a:lnTo>
                    <a:cubicBezTo>
                      <a:pt x="9080500" y="3733800"/>
                      <a:pt x="9029700" y="3695700"/>
                      <a:pt x="9004300" y="3644900"/>
                    </a:cubicBezTo>
                    <a:lnTo>
                      <a:pt x="8851900" y="3289300"/>
                    </a:lnTo>
                    <a:cubicBezTo>
                      <a:pt x="8851900" y="3276600"/>
                      <a:pt x="8839200" y="3289300"/>
                      <a:pt x="8839200" y="3289300"/>
                    </a:cubicBezTo>
                    <a:lnTo>
                      <a:pt x="8902700" y="3733800"/>
                    </a:lnTo>
                    <a:lnTo>
                      <a:pt x="8978900" y="4546600"/>
                    </a:lnTo>
                    <a:cubicBezTo>
                      <a:pt x="8978900" y="4559300"/>
                      <a:pt x="8966200" y="4559300"/>
                      <a:pt x="8966200" y="4572000"/>
                    </a:cubicBezTo>
                    <a:cubicBezTo>
                      <a:pt x="8953500" y="4572000"/>
                      <a:pt x="8953500" y="4584700"/>
                      <a:pt x="8940800" y="4584700"/>
                    </a:cubicBezTo>
                    <a:lnTo>
                      <a:pt x="8890000" y="4584700"/>
                    </a:lnTo>
                    <a:cubicBezTo>
                      <a:pt x="8813800" y="4584700"/>
                      <a:pt x="8750300" y="4533900"/>
                      <a:pt x="8750300" y="4457700"/>
                    </a:cubicBezTo>
                    <a:lnTo>
                      <a:pt x="8636000" y="3771900"/>
                    </a:lnTo>
                    <a:cubicBezTo>
                      <a:pt x="8623300" y="3771900"/>
                      <a:pt x="8623300" y="3771900"/>
                      <a:pt x="8610600" y="3771900"/>
                    </a:cubicBezTo>
                    <a:lnTo>
                      <a:pt x="8496300" y="4457700"/>
                    </a:lnTo>
                    <a:cubicBezTo>
                      <a:pt x="8496300" y="4533900"/>
                      <a:pt x="8432800" y="4584700"/>
                      <a:pt x="8356600" y="4584700"/>
                    </a:cubicBezTo>
                    <a:lnTo>
                      <a:pt x="8305800" y="4584700"/>
                    </a:lnTo>
                    <a:cubicBezTo>
                      <a:pt x="8293100" y="4584700"/>
                      <a:pt x="8293100" y="4572000"/>
                      <a:pt x="8280400" y="4572000"/>
                    </a:cubicBezTo>
                    <a:cubicBezTo>
                      <a:pt x="8280400" y="4559300"/>
                      <a:pt x="8267700" y="4559300"/>
                      <a:pt x="8267700" y="4546600"/>
                    </a:cubicBezTo>
                    <a:lnTo>
                      <a:pt x="8343900" y="3733800"/>
                    </a:lnTo>
                    <a:lnTo>
                      <a:pt x="8407400" y="3289300"/>
                    </a:lnTo>
                    <a:moveTo>
                      <a:pt x="622300" y="4648200"/>
                    </a:moveTo>
                    <a:cubicBezTo>
                      <a:pt x="508000" y="4648200"/>
                      <a:pt x="406400" y="4737100"/>
                      <a:pt x="406400" y="4864100"/>
                    </a:cubicBezTo>
                    <a:lnTo>
                      <a:pt x="406400" y="4927600"/>
                    </a:lnTo>
                    <a:cubicBezTo>
                      <a:pt x="406400" y="5041900"/>
                      <a:pt x="508000" y="5143500"/>
                      <a:pt x="622300" y="5143500"/>
                    </a:cubicBezTo>
                    <a:cubicBezTo>
                      <a:pt x="736600" y="5143500"/>
                      <a:pt x="838200" y="5041900"/>
                      <a:pt x="838200" y="4927600"/>
                    </a:cubicBezTo>
                    <a:lnTo>
                      <a:pt x="838200" y="4864100"/>
                    </a:lnTo>
                    <a:cubicBezTo>
                      <a:pt x="838200" y="4737100"/>
                      <a:pt x="736600" y="4648200"/>
                      <a:pt x="622300" y="4648200"/>
                    </a:cubicBezTo>
                    <a:moveTo>
                      <a:pt x="406400" y="5613400"/>
                    </a:moveTo>
                    <a:cubicBezTo>
                      <a:pt x="406400" y="5613400"/>
                      <a:pt x="393700" y="5600700"/>
                      <a:pt x="393700" y="5613400"/>
                    </a:cubicBezTo>
                    <a:lnTo>
                      <a:pt x="241300" y="5969000"/>
                    </a:lnTo>
                    <a:cubicBezTo>
                      <a:pt x="215900" y="6019800"/>
                      <a:pt x="165100" y="6057900"/>
                      <a:pt x="101600" y="6057900"/>
                    </a:cubicBezTo>
                    <a:lnTo>
                      <a:pt x="38100" y="6057900"/>
                    </a:lnTo>
                    <a:cubicBezTo>
                      <a:pt x="25400" y="6057900"/>
                      <a:pt x="12700" y="6057900"/>
                      <a:pt x="12700" y="6045200"/>
                    </a:cubicBezTo>
                    <a:cubicBezTo>
                      <a:pt x="0" y="6032500"/>
                      <a:pt x="0" y="6019800"/>
                      <a:pt x="12700" y="6007100"/>
                    </a:cubicBezTo>
                    <a:lnTo>
                      <a:pt x="203200" y="5562600"/>
                    </a:lnTo>
                    <a:lnTo>
                      <a:pt x="266700" y="5384800"/>
                    </a:lnTo>
                    <a:cubicBezTo>
                      <a:pt x="317500" y="5283200"/>
                      <a:pt x="419100" y="5207000"/>
                      <a:pt x="533400" y="5207000"/>
                    </a:cubicBezTo>
                    <a:lnTo>
                      <a:pt x="711200" y="5207000"/>
                    </a:lnTo>
                    <a:cubicBezTo>
                      <a:pt x="825500" y="5207000"/>
                      <a:pt x="927100" y="5283200"/>
                      <a:pt x="977900" y="5384800"/>
                    </a:cubicBezTo>
                    <a:lnTo>
                      <a:pt x="1041400" y="5562600"/>
                    </a:lnTo>
                    <a:lnTo>
                      <a:pt x="1231900" y="6007100"/>
                    </a:lnTo>
                    <a:cubicBezTo>
                      <a:pt x="1244600" y="6019800"/>
                      <a:pt x="1244600" y="6032500"/>
                      <a:pt x="1231900" y="6045200"/>
                    </a:cubicBezTo>
                    <a:cubicBezTo>
                      <a:pt x="1231900" y="6057900"/>
                      <a:pt x="1219200" y="6057900"/>
                      <a:pt x="1206500" y="6057900"/>
                    </a:cubicBezTo>
                    <a:lnTo>
                      <a:pt x="1143000" y="6057900"/>
                    </a:lnTo>
                    <a:cubicBezTo>
                      <a:pt x="1079500" y="6057900"/>
                      <a:pt x="1028700" y="6019800"/>
                      <a:pt x="1003300" y="5969000"/>
                    </a:cubicBezTo>
                    <a:lnTo>
                      <a:pt x="850900" y="5613400"/>
                    </a:lnTo>
                    <a:cubicBezTo>
                      <a:pt x="850900" y="5600700"/>
                      <a:pt x="838200" y="5613400"/>
                      <a:pt x="838200" y="5613400"/>
                    </a:cubicBezTo>
                    <a:lnTo>
                      <a:pt x="901700" y="6057900"/>
                    </a:lnTo>
                    <a:lnTo>
                      <a:pt x="977900" y="6870700"/>
                    </a:lnTo>
                    <a:cubicBezTo>
                      <a:pt x="977900" y="6883400"/>
                      <a:pt x="965200" y="6883400"/>
                      <a:pt x="965200" y="6896100"/>
                    </a:cubicBezTo>
                    <a:cubicBezTo>
                      <a:pt x="952500" y="6896100"/>
                      <a:pt x="952500" y="6908800"/>
                      <a:pt x="939800" y="6908800"/>
                    </a:cubicBezTo>
                    <a:lnTo>
                      <a:pt x="889000" y="6908800"/>
                    </a:lnTo>
                    <a:cubicBezTo>
                      <a:pt x="812800" y="6908800"/>
                      <a:pt x="749300" y="6858000"/>
                      <a:pt x="749300" y="6781800"/>
                    </a:cubicBezTo>
                    <a:lnTo>
                      <a:pt x="635000" y="6096000"/>
                    </a:lnTo>
                    <a:cubicBezTo>
                      <a:pt x="622300" y="6096000"/>
                      <a:pt x="622300" y="6096000"/>
                      <a:pt x="609600" y="6096000"/>
                    </a:cubicBezTo>
                    <a:lnTo>
                      <a:pt x="495300" y="6781800"/>
                    </a:lnTo>
                    <a:cubicBezTo>
                      <a:pt x="495300" y="6858000"/>
                      <a:pt x="431800" y="6908800"/>
                      <a:pt x="355600" y="6908800"/>
                    </a:cubicBezTo>
                    <a:lnTo>
                      <a:pt x="304800" y="6908800"/>
                    </a:lnTo>
                    <a:cubicBezTo>
                      <a:pt x="292100" y="6908800"/>
                      <a:pt x="292100" y="6896100"/>
                      <a:pt x="279400" y="6896100"/>
                    </a:cubicBezTo>
                    <a:cubicBezTo>
                      <a:pt x="279400" y="6883400"/>
                      <a:pt x="266700" y="6883400"/>
                      <a:pt x="266700" y="6870700"/>
                    </a:cubicBezTo>
                    <a:lnTo>
                      <a:pt x="342900" y="6057900"/>
                    </a:lnTo>
                    <a:lnTo>
                      <a:pt x="406400" y="5613400"/>
                    </a:lnTo>
                    <a:moveTo>
                      <a:pt x="1955800" y="4648200"/>
                    </a:moveTo>
                    <a:cubicBezTo>
                      <a:pt x="1841500" y="4648200"/>
                      <a:pt x="1739900" y="4737100"/>
                      <a:pt x="1739900" y="4864100"/>
                    </a:cubicBezTo>
                    <a:lnTo>
                      <a:pt x="1739900" y="4927600"/>
                    </a:lnTo>
                    <a:cubicBezTo>
                      <a:pt x="1739900" y="5041900"/>
                      <a:pt x="1841500" y="5143500"/>
                      <a:pt x="1955800" y="5143500"/>
                    </a:cubicBezTo>
                    <a:cubicBezTo>
                      <a:pt x="2070100" y="5143500"/>
                      <a:pt x="2171700" y="5041900"/>
                      <a:pt x="2171700" y="4927600"/>
                    </a:cubicBezTo>
                    <a:lnTo>
                      <a:pt x="2171700" y="4864100"/>
                    </a:lnTo>
                    <a:cubicBezTo>
                      <a:pt x="2171700" y="4737100"/>
                      <a:pt x="2070100" y="4648200"/>
                      <a:pt x="1955800" y="4648200"/>
                    </a:cubicBezTo>
                    <a:moveTo>
                      <a:pt x="1739900" y="5613400"/>
                    </a:moveTo>
                    <a:cubicBezTo>
                      <a:pt x="1739900" y="5613400"/>
                      <a:pt x="1727200" y="5600700"/>
                      <a:pt x="1727200" y="5613400"/>
                    </a:cubicBezTo>
                    <a:lnTo>
                      <a:pt x="1574800" y="5969000"/>
                    </a:lnTo>
                    <a:cubicBezTo>
                      <a:pt x="1549400" y="6019800"/>
                      <a:pt x="1498600" y="6057900"/>
                      <a:pt x="1435100" y="6057900"/>
                    </a:cubicBezTo>
                    <a:lnTo>
                      <a:pt x="1371600" y="6057900"/>
                    </a:lnTo>
                    <a:cubicBezTo>
                      <a:pt x="1358900" y="6057900"/>
                      <a:pt x="1346200" y="6057900"/>
                      <a:pt x="1346200" y="6045200"/>
                    </a:cubicBezTo>
                    <a:cubicBezTo>
                      <a:pt x="1333500" y="6032500"/>
                      <a:pt x="1333500" y="6019800"/>
                      <a:pt x="1346200" y="6007100"/>
                    </a:cubicBezTo>
                    <a:lnTo>
                      <a:pt x="1536700" y="5562600"/>
                    </a:lnTo>
                    <a:lnTo>
                      <a:pt x="1600200" y="5384800"/>
                    </a:lnTo>
                    <a:cubicBezTo>
                      <a:pt x="1651000" y="5283200"/>
                      <a:pt x="1752600" y="5207000"/>
                      <a:pt x="1866900" y="5207000"/>
                    </a:cubicBezTo>
                    <a:lnTo>
                      <a:pt x="2044700" y="5207000"/>
                    </a:lnTo>
                    <a:cubicBezTo>
                      <a:pt x="2159000" y="5207000"/>
                      <a:pt x="2260600" y="5283200"/>
                      <a:pt x="2311400" y="5384800"/>
                    </a:cubicBezTo>
                    <a:lnTo>
                      <a:pt x="2374900" y="5562600"/>
                    </a:lnTo>
                    <a:lnTo>
                      <a:pt x="2565400" y="6007100"/>
                    </a:lnTo>
                    <a:cubicBezTo>
                      <a:pt x="2578100" y="6019800"/>
                      <a:pt x="2578100" y="6032500"/>
                      <a:pt x="2565400" y="6045200"/>
                    </a:cubicBezTo>
                    <a:cubicBezTo>
                      <a:pt x="2565400" y="6057900"/>
                      <a:pt x="2552700" y="6057900"/>
                      <a:pt x="2540000" y="6057900"/>
                    </a:cubicBezTo>
                    <a:lnTo>
                      <a:pt x="2476500" y="6057900"/>
                    </a:lnTo>
                    <a:cubicBezTo>
                      <a:pt x="2413000" y="6057900"/>
                      <a:pt x="2362200" y="6019800"/>
                      <a:pt x="2336800" y="5969000"/>
                    </a:cubicBezTo>
                    <a:lnTo>
                      <a:pt x="2184400" y="5613400"/>
                    </a:lnTo>
                    <a:cubicBezTo>
                      <a:pt x="2184400" y="5600700"/>
                      <a:pt x="2171700" y="5613400"/>
                      <a:pt x="2171700" y="5613400"/>
                    </a:cubicBezTo>
                    <a:lnTo>
                      <a:pt x="2235200" y="6057900"/>
                    </a:lnTo>
                    <a:lnTo>
                      <a:pt x="2311400" y="6870700"/>
                    </a:lnTo>
                    <a:cubicBezTo>
                      <a:pt x="2311400" y="6883400"/>
                      <a:pt x="2298700" y="6883400"/>
                      <a:pt x="2298700" y="6896100"/>
                    </a:cubicBezTo>
                    <a:cubicBezTo>
                      <a:pt x="2286000" y="6896100"/>
                      <a:pt x="2286000" y="6908800"/>
                      <a:pt x="2273300" y="6908800"/>
                    </a:cubicBezTo>
                    <a:lnTo>
                      <a:pt x="2222500" y="6908800"/>
                    </a:lnTo>
                    <a:cubicBezTo>
                      <a:pt x="2146300" y="6908800"/>
                      <a:pt x="2082800" y="6858000"/>
                      <a:pt x="2082800" y="6781800"/>
                    </a:cubicBezTo>
                    <a:lnTo>
                      <a:pt x="1968500" y="6096000"/>
                    </a:lnTo>
                    <a:cubicBezTo>
                      <a:pt x="1955800" y="6096000"/>
                      <a:pt x="1955800" y="6096000"/>
                      <a:pt x="1943100" y="6096000"/>
                    </a:cubicBezTo>
                    <a:lnTo>
                      <a:pt x="1828800" y="6781800"/>
                    </a:lnTo>
                    <a:cubicBezTo>
                      <a:pt x="1828800" y="6858000"/>
                      <a:pt x="1765300" y="6908800"/>
                      <a:pt x="1689100" y="6908800"/>
                    </a:cubicBezTo>
                    <a:lnTo>
                      <a:pt x="1638300" y="6908800"/>
                    </a:lnTo>
                    <a:cubicBezTo>
                      <a:pt x="1625600" y="6908800"/>
                      <a:pt x="1625600" y="6896100"/>
                      <a:pt x="1612900" y="6896100"/>
                    </a:cubicBezTo>
                    <a:cubicBezTo>
                      <a:pt x="1612900" y="6883400"/>
                      <a:pt x="1600200" y="6883400"/>
                      <a:pt x="1600200" y="6870700"/>
                    </a:cubicBezTo>
                    <a:lnTo>
                      <a:pt x="1676400" y="6057900"/>
                    </a:lnTo>
                    <a:lnTo>
                      <a:pt x="1739900" y="5613400"/>
                    </a:lnTo>
                    <a:moveTo>
                      <a:pt x="3289300" y="4648200"/>
                    </a:moveTo>
                    <a:cubicBezTo>
                      <a:pt x="3175000" y="4648200"/>
                      <a:pt x="3073400" y="4737100"/>
                      <a:pt x="3073400" y="4864100"/>
                    </a:cubicBezTo>
                    <a:lnTo>
                      <a:pt x="3073400" y="4927600"/>
                    </a:lnTo>
                    <a:cubicBezTo>
                      <a:pt x="3073400" y="5041900"/>
                      <a:pt x="3175000" y="5143500"/>
                      <a:pt x="3289300" y="5143500"/>
                    </a:cubicBezTo>
                    <a:cubicBezTo>
                      <a:pt x="3403600" y="5143500"/>
                      <a:pt x="3505200" y="5041900"/>
                      <a:pt x="3505200" y="4927600"/>
                    </a:cubicBezTo>
                    <a:lnTo>
                      <a:pt x="3505200" y="4864100"/>
                    </a:lnTo>
                    <a:cubicBezTo>
                      <a:pt x="3505200" y="4737100"/>
                      <a:pt x="3403600" y="4648200"/>
                      <a:pt x="3289300" y="4648200"/>
                    </a:cubicBezTo>
                    <a:moveTo>
                      <a:pt x="3073400" y="5613400"/>
                    </a:moveTo>
                    <a:cubicBezTo>
                      <a:pt x="3073400" y="5613400"/>
                      <a:pt x="3060700" y="5600700"/>
                      <a:pt x="3060700" y="5613400"/>
                    </a:cubicBezTo>
                    <a:lnTo>
                      <a:pt x="2908300" y="5969000"/>
                    </a:lnTo>
                    <a:cubicBezTo>
                      <a:pt x="2882900" y="6019800"/>
                      <a:pt x="2832100" y="6057900"/>
                      <a:pt x="2768600" y="6057900"/>
                    </a:cubicBezTo>
                    <a:lnTo>
                      <a:pt x="2705100" y="6057900"/>
                    </a:lnTo>
                    <a:cubicBezTo>
                      <a:pt x="2692400" y="6057900"/>
                      <a:pt x="2679700" y="6057900"/>
                      <a:pt x="2679700" y="6045200"/>
                    </a:cubicBezTo>
                    <a:cubicBezTo>
                      <a:pt x="2667000" y="6032500"/>
                      <a:pt x="2667000" y="6019800"/>
                      <a:pt x="2679700" y="6007100"/>
                    </a:cubicBezTo>
                    <a:lnTo>
                      <a:pt x="2870200" y="5562600"/>
                    </a:lnTo>
                    <a:lnTo>
                      <a:pt x="2933700" y="5384800"/>
                    </a:lnTo>
                    <a:cubicBezTo>
                      <a:pt x="2984500" y="5283200"/>
                      <a:pt x="3086100" y="5207000"/>
                      <a:pt x="3200400" y="5207000"/>
                    </a:cubicBezTo>
                    <a:lnTo>
                      <a:pt x="3378200" y="5207000"/>
                    </a:lnTo>
                    <a:cubicBezTo>
                      <a:pt x="3492500" y="5207000"/>
                      <a:pt x="3594100" y="5283200"/>
                      <a:pt x="3644900" y="5384800"/>
                    </a:cubicBezTo>
                    <a:lnTo>
                      <a:pt x="3708400" y="5562600"/>
                    </a:lnTo>
                    <a:lnTo>
                      <a:pt x="3898900" y="6007100"/>
                    </a:lnTo>
                    <a:cubicBezTo>
                      <a:pt x="3911600" y="6019800"/>
                      <a:pt x="3911600" y="6032500"/>
                      <a:pt x="3898900" y="6045200"/>
                    </a:cubicBezTo>
                    <a:cubicBezTo>
                      <a:pt x="3898900" y="6057900"/>
                      <a:pt x="3886200" y="6057900"/>
                      <a:pt x="3873500" y="6057900"/>
                    </a:cubicBezTo>
                    <a:lnTo>
                      <a:pt x="3810000" y="6057900"/>
                    </a:lnTo>
                    <a:cubicBezTo>
                      <a:pt x="3746500" y="6057900"/>
                      <a:pt x="3695700" y="6019800"/>
                      <a:pt x="3670300" y="5969000"/>
                    </a:cubicBezTo>
                    <a:lnTo>
                      <a:pt x="3517900" y="5613400"/>
                    </a:lnTo>
                    <a:cubicBezTo>
                      <a:pt x="3517900" y="5600700"/>
                      <a:pt x="3505200" y="5613400"/>
                      <a:pt x="3505200" y="5613400"/>
                    </a:cubicBezTo>
                    <a:lnTo>
                      <a:pt x="3568700" y="6057900"/>
                    </a:lnTo>
                    <a:lnTo>
                      <a:pt x="3644900" y="6870700"/>
                    </a:lnTo>
                    <a:cubicBezTo>
                      <a:pt x="3644900" y="6883400"/>
                      <a:pt x="3632200" y="6883400"/>
                      <a:pt x="3632200" y="6896100"/>
                    </a:cubicBezTo>
                    <a:cubicBezTo>
                      <a:pt x="3619500" y="6896100"/>
                      <a:pt x="3619500" y="6908800"/>
                      <a:pt x="3606800" y="6908800"/>
                    </a:cubicBezTo>
                    <a:lnTo>
                      <a:pt x="3556000" y="6908800"/>
                    </a:lnTo>
                    <a:cubicBezTo>
                      <a:pt x="3479800" y="6908800"/>
                      <a:pt x="3416300" y="6858000"/>
                      <a:pt x="3416300" y="6781800"/>
                    </a:cubicBezTo>
                    <a:lnTo>
                      <a:pt x="3302000" y="6096000"/>
                    </a:lnTo>
                    <a:cubicBezTo>
                      <a:pt x="3289300" y="6096000"/>
                      <a:pt x="3289300" y="6096000"/>
                      <a:pt x="3276600" y="6096000"/>
                    </a:cubicBezTo>
                    <a:lnTo>
                      <a:pt x="3162300" y="6781800"/>
                    </a:lnTo>
                    <a:cubicBezTo>
                      <a:pt x="3162300" y="6858000"/>
                      <a:pt x="3098800" y="6908800"/>
                      <a:pt x="3022600" y="6908800"/>
                    </a:cubicBezTo>
                    <a:lnTo>
                      <a:pt x="2971800" y="6908800"/>
                    </a:lnTo>
                    <a:cubicBezTo>
                      <a:pt x="2959100" y="6908800"/>
                      <a:pt x="2959100" y="6896100"/>
                      <a:pt x="2946400" y="6896100"/>
                    </a:cubicBezTo>
                    <a:cubicBezTo>
                      <a:pt x="2946400" y="6883400"/>
                      <a:pt x="2933700" y="6883400"/>
                      <a:pt x="2933700" y="6870700"/>
                    </a:cubicBezTo>
                    <a:lnTo>
                      <a:pt x="3009900" y="6057900"/>
                    </a:lnTo>
                    <a:lnTo>
                      <a:pt x="3073400" y="5613400"/>
                    </a:lnTo>
                    <a:moveTo>
                      <a:pt x="4622800" y="4648200"/>
                    </a:moveTo>
                    <a:cubicBezTo>
                      <a:pt x="4508500" y="4648200"/>
                      <a:pt x="4406900" y="4737100"/>
                      <a:pt x="4406900" y="4864100"/>
                    </a:cubicBezTo>
                    <a:lnTo>
                      <a:pt x="4406900" y="4927600"/>
                    </a:lnTo>
                    <a:cubicBezTo>
                      <a:pt x="4406900" y="5041900"/>
                      <a:pt x="4508500" y="5143500"/>
                      <a:pt x="4622800" y="5143500"/>
                    </a:cubicBezTo>
                    <a:cubicBezTo>
                      <a:pt x="4737100" y="5143500"/>
                      <a:pt x="4838700" y="5041900"/>
                      <a:pt x="4838700" y="4927600"/>
                    </a:cubicBezTo>
                    <a:lnTo>
                      <a:pt x="4838700" y="4864100"/>
                    </a:lnTo>
                    <a:cubicBezTo>
                      <a:pt x="4838700" y="4737100"/>
                      <a:pt x="4737100" y="4648200"/>
                      <a:pt x="4622800" y="4648200"/>
                    </a:cubicBezTo>
                    <a:moveTo>
                      <a:pt x="4406900" y="5613400"/>
                    </a:moveTo>
                    <a:cubicBezTo>
                      <a:pt x="4406900" y="5613400"/>
                      <a:pt x="4394200" y="5600700"/>
                      <a:pt x="4394200" y="5613400"/>
                    </a:cubicBezTo>
                    <a:lnTo>
                      <a:pt x="4241800" y="5969000"/>
                    </a:lnTo>
                    <a:cubicBezTo>
                      <a:pt x="4216400" y="6019800"/>
                      <a:pt x="4165600" y="6057900"/>
                      <a:pt x="4102100" y="6057900"/>
                    </a:cubicBezTo>
                    <a:lnTo>
                      <a:pt x="4038600" y="6057900"/>
                    </a:lnTo>
                    <a:cubicBezTo>
                      <a:pt x="4025900" y="6057900"/>
                      <a:pt x="4013200" y="6057900"/>
                      <a:pt x="4013200" y="6045200"/>
                    </a:cubicBezTo>
                    <a:cubicBezTo>
                      <a:pt x="4000500" y="6032500"/>
                      <a:pt x="4000500" y="6019800"/>
                      <a:pt x="4013200" y="6007100"/>
                    </a:cubicBezTo>
                    <a:lnTo>
                      <a:pt x="4203700" y="5562600"/>
                    </a:lnTo>
                    <a:lnTo>
                      <a:pt x="4267200" y="5384800"/>
                    </a:lnTo>
                    <a:cubicBezTo>
                      <a:pt x="4318000" y="5283200"/>
                      <a:pt x="4419600" y="5207000"/>
                      <a:pt x="4533900" y="5207000"/>
                    </a:cubicBezTo>
                    <a:lnTo>
                      <a:pt x="4711700" y="5207000"/>
                    </a:lnTo>
                    <a:cubicBezTo>
                      <a:pt x="4826000" y="5207000"/>
                      <a:pt x="4927600" y="5283200"/>
                      <a:pt x="4978400" y="5384800"/>
                    </a:cubicBezTo>
                    <a:lnTo>
                      <a:pt x="5041900" y="5562600"/>
                    </a:lnTo>
                    <a:lnTo>
                      <a:pt x="5232400" y="6007100"/>
                    </a:lnTo>
                    <a:cubicBezTo>
                      <a:pt x="5245100" y="6019800"/>
                      <a:pt x="5245100" y="6032500"/>
                      <a:pt x="5232400" y="6045200"/>
                    </a:cubicBezTo>
                    <a:cubicBezTo>
                      <a:pt x="5232400" y="6057900"/>
                      <a:pt x="5219700" y="6057900"/>
                      <a:pt x="5207000" y="6057900"/>
                    </a:cubicBezTo>
                    <a:lnTo>
                      <a:pt x="5143500" y="6057900"/>
                    </a:lnTo>
                    <a:cubicBezTo>
                      <a:pt x="5080000" y="6057900"/>
                      <a:pt x="5029200" y="6019800"/>
                      <a:pt x="5003800" y="5969000"/>
                    </a:cubicBezTo>
                    <a:lnTo>
                      <a:pt x="4851400" y="5613400"/>
                    </a:lnTo>
                    <a:cubicBezTo>
                      <a:pt x="4851400" y="5600700"/>
                      <a:pt x="4838700" y="5613400"/>
                      <a:pt x="4838700" y="5613400"/>
                    </a:cubicBezTo>
                    <a:lnTo>
                      <a:pt x="4902200" y="6057900"/>
                    </a:lnTo>
                    <a:lnTo>
                      <a:pt x="4978400" y="6870700"/>
                    </a:lnTo>
                    <a:cubicBezTo>
                      <a:pt x="4978400" y="6883400"/>
                      <a:pt x="4965700" y="6883400"/>
                      <a:pt x="4965700" y="6896100"/>
                    </a:cubicBezTo>
                    <a:cubicBezTo>
                      <a:pt x="4953000" y="6896100"/>
                      <a:pt x="4953000" y="6908800"/>
                      <a:pt x="4940300" y="6908800"/>
                    </a:cubicBezTo>
                    <a:lnTo>
                      <a:pt x="4889500" y="6908800"/>
                    </a:lnTo>
                    <a:cubicBezTo>
                      <a:pt x="4813300" y="6908800"/>
                      <a:pt x="4749800" y="6858000"/>
                      <a:pt x="4749800" y="6781800"/>
                    </a:cubicBezTo>
                    <a:lnTo>
                      <a:pt x="4635500" y="6096000"/>
                    </a:lnTo>
                    <a:cubicBezTo>
                      <a:pt x="4622800" y="6096000"/>
                      <a:pt x="4622800" y="6096000"/>
                      <a:pt x="4610100" y="6096000"/>
                    </a:cubicBezTo>
                    <a:lnTo>
                      <a:pt x="4495800" y="6781800"/>
                    </a:lnTo>
                    <a:cubicBezTo>
                      <a:pt x="4495800" y="6858000"/>
                      <a:pt x="4432300" y="6908800"/>
                      <a:pt x="4356100" y="6908800"/>
                    </a:cubicBezTo>
                    <a:lnTo>
                      <a:pt x="4305300" y="6908800"/>
                    </a:lnTo>
                    <a:cubicBezTo>
                      <a:pt x="4292600" y="6908800"/>
                      <a:pt x="4292600" y="6896100"/>
                      <a:pt x="4279900" y="6896100"/>
                    </a:cubicBezTo>
                    <a:cubicBezTo>
                      <a:pt x="4279900" y="6883400"/>
                      <a:pt x="4267200" y="6883400"/>
                      <a:pt x="4267200" y="6870700"/>
                    </a:cubicBezTo>
                    <a:lnTo>
                      <a:pt x="4343400" y="6057900"/>
                    </a:lnTo>
                    <a:lnTo>
                      <a:pt x="4406900" y="5613400"/>
                    </a:lnTo>
                    <a:moveTo>
                      <a:pt x="5956300" y="4648200"/>
                    </a:moveTo>
                    <a:cubicBezTo>
                      <a:pt x="5842000" y="4648200"/>
                      <a:pt x="5740400" y="4737100"/>
                      <a:pt x="5740400" y="4864100"/>
                    </a:cubicBezTo>
                    <a:lnTo>
                      <a:pt x="5740400" y="4927600"/>
                    </a:lnTo>
                    <a:cubicBezTo>
                      <a:pt x="5740400" y="5041900"/>
                      <a:pt x="5842000" y="5143500"/>
                      <a:pt x="5956300" y="5143500"/>
                    </a:cubicBezTo>
                    <a:cubicBezTo>
                      <a:pt x="6070600" y="5143500"/>
                      <a:pt x="6172200" y="5041900"/>
                      <a:pt x="6172200" y="4927600"/>
                    </a:cubicBezTo>
                    <a:lnTo>
                      <a:pt x="6172200" y="4864100"/>
                    </a:lnTo>
                    <a:cubicBezTo>
                      <a:pt x="6172200" y="4737100"/>
                      <a:pt x="6070600" y="4648200"/>
                      <a:pt x="5956300" y="4648200"/>
                    </a:cubicBezTo>
                    <a:moveTo>
                      <a:pt x="5740400" y="5613400"/>
                    </a:moveTo>
                    <a:cubicBezTo>
                      <a:pt x="5740400" y="5613400"/>
                      <a:pt x="5727700" y="5600700"/>
                      <a:pt x="5727700" y="5613400"/>
                    </a:cubicBezTo>
                    <a:lnTo>
                      <a:pt x="5575300" y="5969000"/>
                    </a:lnTo>
                    <a:cubicBezTo>
                      <a:pt x="5549900" y="6019800"/>
                      <a:pt x="5499100" y="6057900"/>
                      <a:pt x="5435600" y="6057900"/>
                    </a:cubicBezTo>
                    <a:lnTo>
                      <a:pt x="5372100" y="6057900"/>
                    </a:lnTo>
                    <a:cubicBezTo>
                      <a:pt x="5359400" y="6057900"/>
                      <a:pt x="5346700" y="6057900"/>
                      <a:pt x="5346700" y="6045200"/>
                    </a:cubicBezTo>
                    <a:cubicBezTo>
                      <a:pt x="5334000" y="6032500"/>
                      <a:pt x="5334000" y="6019800"/>
                      <a:pt x="5346700" y="6007100"/>
                    </a:cubicBezTo>
                    <a:lnTo>
                      <a:pt x="5537200" y="5562600"/>
                    </a:lnTo>
                    <a:lnTo>
                      <a:pt x="5600700" y="5384800"/>
                    </a:lnTo>
                    <a:cubicBezTo>
                      <a:pt x="5651500" y="5283200"/>
                      <a:pt x="5753100" y="5207000"/>
                      <a:pt x="5867400" y="5207000"/>
                    </a:cubicBezTo>
                    <a:lnTo>
                      <a:pt x="6045200" y="5207000"/>
                    </a:lnTo>
                    <a:cubicBezTo>
                      <a:pt x="6159500" y="5207000"/>
                      <a:pt x="6261100" y="5283200"/>
                      <a:pt x="6311900" y="5384800"/>
                    </a:cubicBezTo>
                    <a:lnTo>
                      <a:pt x="6375400" y="5562600"/>
                    </a:lnTo>
                    <a:lnTo>
                      <a:pt x="6565900" y="6007100"/>
                    </a:lnTo>
                    <a:cubicBezTo>
                      <a:pt x="6578600" y="6019800"/>
                      <a:pt x="6578600" y="6032500"/>
                      <a:pt x="6565900" y="6045200"/>
                    </a:cubicBezTo>
                    <a:cubicBezTo>
                      <a:pt x="6565900" y="6057900"/>
                      <a:pt x="6553200" y="6057900"/>
                      <a:pt x="6540500" y="6057900"/>
                    </a:cubicBezTo>
                    <a:lnTo>
                      <a:pt x="6477000" y="6057900"/>
                    </a:lnTo>
                    <a:cubicBezTo>
                      <a:pt x="6413500" y="6057900"/>
                      <a:pt x="6362700" y="6019800"/>
                      <a:pt x="6337300" y="5969000"/>
                    </a:cubicBezTo>
                    <a:lnTo>
                      <a:pt x="6184900" y="5613400"/>
                    </a:lnTo>
                    <a:cubicBezTo>
                      <a:pt x="6184900" y="5600700"/>
                      <a:pt x="6172200" y="5613400"/>
                      <a:pt x="6172200" y="5613400"/>
                    </a:cubicBezTo>
                    <a:lnTo>
                      <a:pt x="6235700" y="6057900"/>
                    </a:lnTo>
                    <a:lnTo>
                      <a:pt x="6311900" y="6870700"/>
                    </a:lnTo>
                    <a:cubicBezTo>
                      <a:pt x="6311900" y="6883400"/>
                      <a:pt x="6299200" y="6883400"/>
                      <a:pt x="6299200" y="6896100"/>
                    </a:cubicBezTo>
                    <a:cubicBezTo>
                      <a:pt x="6286500" y="6896100"/>
                      <a:pt x="6286500" y="6908800"/>
                      <a:pt x="6273800" y="6908800"/>
                    </a:cubicBezTo>
                    <a:lnTo>
                      <a:pt x="6223000" y="6908800"/>
                    </a:lnTo>
                    <a:cubicBezTo>
                      <a:pt x="6146800" y="6908800"/>
                      <a:pt x="6083300" y="6858000"/>
                      <a:pt x="6083300" y="6781800"/>
                    </a:cubicBezTo>
                    <a:lnTo>
                      <a:pt x="5969000" y="6096000"/>
                    </a:lnTo>
                    <a:cubicBezTo>
                      <a:pt x="5956300" y="6096000"/>
                      <a:pt x="5956300" y="6096000"/>
                      <a:pt x="5943600" y="6096000"/>
                    </a:cubicBezTo>
                    <a:lnTo>
                      <a:pt x="5829300" y="6781800"/>
                    </a:lnTo>
                    <a:cubicBezTo>
                      <a:pt x="5829300" y="6858000"/>
                      <a:pt x="5765800" y="6908800"/>
                      <a:pt x="5689600" y="6908800"/>
                    </a:cubicBezTo>
                    <a:lnTo>
                      <a:pt x="5638800" y="6908800"/>
                    </a:lnTo>
                    <a:cubicBezTo>
                      <a:pt x="5626100" y="6908800"/>
                      <a:pt x="5626100" y="6896100"/>
                      <a:pt x="5613400" y="6896100"/>
                    </a:cubicBezTo>
                    <a:cubicBezTo>
                      <a:pt x="5613400" y="6883400"/>
                      <a:pt x="5600700" y="6883400"/>
                      <a:pt x="5600700" y="6870700"/>
                    </a:cubicBezTo>
                    <a:lnTo>
                      <a:pt x="5676900" y="6057900"/>
                    </a:lnTo>
                    <a:lnTo>
                      <a:pt x="5740400" y="5613400"/>
                    </a:lnTo>
                    <a:moveTo>
                      <a:pt x="7289800" y="4648200"/>
                    </a:moveTo>
                    <a:cubicBezTo>
                      <a:pt x="7175500" y="4648200"/>
                      <a:pt x="7073900" y="4737100"/>
                      <a:pt x="7073900" y="4864100"/>
                    </a:cubicBezTo>
                    <a:lnTo>
                      <a:pt x="7073900" y="4927600"/>
                    </a:lnTo>
                    <a:cubicBezTo>
                      <a:pt x="7073900" y="5041900"/>
                      <a:pt x="7175500" y="5143500"/>
                      <a:pt x="7289800" y="5143500"/>
                    </a:cubicBezTo>
                    <a:cubicBezTo>
                      <a:pt x="7404100" y="5143500"/>
                      <a:pt x="7505700" y="5041900"/>
                      <a:pt x="7505700" y="4927600"/>
                    </a:cubicBezTo>
                    <a:lnTo>
                      <a:pt x="7505700" y="4864100"/>
                    </a:lnTo>
                    <a:cubicBezTo>
                      <a:pt x="7505700" y="4737100"/>
                      <a:pt x="7404100" y="4648200"/>
                      <a:pt x="7289800" y="4648200"/>
                    </a:cubicBezTo>
                    <a:moveTo>
                      <a:pt x="7073900" y="5613400"/>
                    </a:moveTo>
                    <a:cubicBezTo>
                      <a:pt x="7073900" y="5613400"/>
                      <a:pt x="7061200" y="5600700"/>
                      <a:pt x="7061200" y="5613400"/>
                    </a:cubicBezTo>
                    <a:lnTo>
                      <a:pt x="6908800" y="5969000"/>
                    </a:lnTo>
                    <a:cubicBezTo>
                      <a:pt x="6883400" y="6019800"/>
                      <a:pt x="6832600" y="6057900"/>
                      <a:pt x="6769100" y="6057900"/>
                    </a:cubicBezTo>
                    <a:lnTo>
                      <a:pt x="6705600" y="6057900"/>
                    </a:lnTo>
                    <a:cubicBezTo>
                      <a:pt x="6692900" y="6057900"/>
                      <a:pt x="6680200" y="6057900"/>
                      <a:pt x="6680200" y="6045200"/>
                    </a:cubicBezTo>
                    <a:cubicBezTo>
                      <a:pt x="6667500" y="6032500"/>
                      <a:pt x="6667500" y="6019800"/>
                      <a:pt x="6680200" y="6007100"/>
                    </a:cubicBezTo>
                    <a:lnTo>
                      <a:pt x="6870700" y="5562600"/>
                    </a:lnTo>
                    <a:lnTo>
                      <a:pt x="6934200" y="5384800"/>
                    </a:lnTo>
                    <a:cubicBezTo>
                      <a:pt x="6985000" y="5283200"/>
                      <a:pt x="7086600" y="5207000"/>
                      <a:pt x="7200900" y="5207000"/>
                    </a:cubicBezTo>
                    <a:lnTo>
                      <a:pt x="7378700" y="5207000"/>
                    </a:lnTo>
                    <a:cubicBezTo>
                      <a:pt x="7493000" y="5207000"/>
                      <a:pt x="7594600" y="5283200"/>
                      <a:pt x="7645400" y="5384800"/>
                    </a:cubicBezTo>
                    <a:lnTo>
                      <a:pt x="7708900" y="5562600"/>
                    </a:lnTo>
                    <a:lnTo>
                      <a:pt x="7899400" y="6007100"/>
                    </a:lnTo>
                    <a:cubicBezTo>
                      <a:pt x="7912100" y="6019800"/>
                      <a:pt x="7912100" y="6032500"/>
                      <a:pt x="7899400" y="6045200"/>
                    </a:cubicBezTo>
                    <a:cubicBezTo>
                      <a:pt x="7899400" y="6057900"/>
                      <a:pt x="7886700" y="6057900"/>
                      <a:pt x="7874000" y="6057900"/>
                    </a:cubicBezTo>
                    <a:lnTo>
                      <a:pt x="7810500" y="6057900"/>
                    </a:lnTo>
                    <a:cubicBezTo>
                      <a:pt x="7747000" y="6057900"/>
                      <a:pt x="7696200" y="6019800"/>
                      <a:pt x="7670800" y="5969000"/>
                    </a:cubicBezTo>
                    <a:lnTo>
                      <a:pt x="7518400" y="5613400"/>
                    </a:lnTo>
                    <a:cubicBezTo>
                      <a:pt x="7518400" y="5600700"/>
                      <a:pt x="7505700" y="5613400"/>
                      <a:pt x="7505700" y="5613400"/>
                    </a:cubicBezTo>
                    <a:lnTo>
                      <a:pt x="7569200" y="6057900"/>
                    </a:lnTo>
                    <a:lnTo>
                      <a:pt x="7645400" y="6870700"/>
                    </a:lnTo>
                    <a:cubicBezTo>
                      <a:pt x="7645400" y="6883400"/>
                      <a:pt x="7632700" y="6883400"/>
                      <a:pt x="7632700" y="6896100"/>
                    </a:cubicBezTo>
                    <a:cubicBezTo>
                      <a:pt x="7620000" y="6896100"/>
                      <a:pt x="7620000" y="6908800"/>
                      <a:pt x="7607300" y="6908800"/>
                    </a:cubicBezTo>
                    <a:lnTo>
                      <a:pt x="7556500" y="6908800"/>
                    </a:lnTo>
                    <a:cubicBezTo>
                      <a:pt x="7480300" y="6908800"/>
                      <a:pt x="7416800" y="6858000"/>
                      <a:pt x="7416800" y="6781800"/>
                    </a:cubicBezTo>
                    <a:lnTo>
                      <a:pt x="7302500" y="6096000"/>
                    </a:lnTo>
                    <a:cubicBezTo>
                      <a:pt x="7289800" y="6096000"/>
                      <a:pt x="7289800" y="6096000"/>
                      <a:pt x="7277100" y="6096000"/>
                    </a:cubicBezTo>
                    <a:lnTo>
                      <a:pt x="7162800" y="6781800"/>
                    </a:lnTo>
                    <a:cubicBezTo>
                      <a:pt x="7162800" y="6858000"/>
                      <a:pt x="7099300" y="6908800"/>
                      <a:pt x="7023100" y="6908800"/>
                    </a:cubicBezTo>
                    <a:lnTo>
                      <a:pt x="6972300" y="6908800"/>
                    </a:lnTo>
                    <a:cubicBezTo>
                      <a:pt x="6959600" y="6908800"/>
                      <a:pt x="6959600" y="6896100"/>
                      <a:pt x="6946900" y="6896100"/>
                    </a:cubicBezTo>
                    <a:cubicBezTo>
                      <a:pt x="6946900" y="6883400"/>
                      <a:pt x="6934200" y="6883400"/>
                      <a:pt x="6934200" y="6870700"/>
                    </a:cubicBezTo>
                    <a:lnTo>
                      <a:pt x="7010400" y="6057900"/>
                    </a:lnTo>
                    <a:lnTo>
                      <a:pt x="7073900" y="5613400"/>
                    </a:lnTo>
                    <a:moveTo>
                      <a:pt x="8623300" y="4648200"/>
                    </a:moveTo>
                    <a:cubicBezTo>
                      <a:pt x="8509000" y="4648200"/>
                      <a:pt x="8407400" y="4737100"/>
                      <a:pt x="8407400" y="4864100"/>
                    </a:cubicBezTo>
                    <a:lnTo>
                      <a:pt x="8407400" y="4927600"/>
                    </a:lnTo>
                    <a:cubicBezTo>
                      <a:pt x="8407400" y="5041900"/>
                      <a:pt x="8509000" y="5143500"/>
                      <a:pt x="8623300" y="5143500"/>
                    </a:cubicBezTo>
                    <a:cubicBezTo>
                      <a:pt x="8737600" y="5143500"/>
                      <a:pt x="8839200" y="5041900"/>
                      <a:pt x="8839200" y="4927600"/>
                    </a:cubicBezTo>
                    <a:lnTo>
                      <a:pt x="8839200" y="4864100"/>
                    </a:lnTo>
                    <a:cubicBezTo>
                      <a:pt x="8839200" y="4737100"/>
                      <a:pt x="8737600" y="4648200"/>
                      <a:pt x="8623300" y="4648200"/>
                    </a:cubicBezTo>
                    <a:moveTo>
                      <a:pt x="8407400" y="5613400"/>
                    </a:moveTo>
                    <a:cubicBezTo>
                      <a:pt x="8407400" y="5613400"/>
                      <a:pt x="8394700" y="5600700"/>
                      <a:pt x="8394700" y="5613400"/>
                    </a:cubicBezTo>
                    <a:lnTo>
                      <a:pt x="8242300" y="5969000"/>
                    </a:lnTo>
                    <a:cubicBezTo>
                      <a:pt x="8216900" y="6019800"/>
                      <a:pt x="8166100" y="6057900"/>
                      <a:pt x="8102600" y="6057900"/>
                    </a:cubicBezTo>
                    <a:lnTo>
                      <a:pt x="8039100" y="6057900"/>
                    </a:lnTo>
                    <a:cubicBezTo>
                      <a:pt x="8026400" y="6057900"/>
                      <a:pt x="8013700" y="6057900"/>
                      <a:pt x="8013700" y="6045200"/>
                    </a:cubicBezTo>
                    <a:cubicBezTo>
                      <a:pt x="8001000" y="6032500"/>
                      <a:pt x="8001000" y="6019800"/>
                      <a:pt x="8013700" y="6007100"/>
                    </a:cubicBezTo>
                    <a:lnTo>
                      <a:pt x="8204200" y="5562600"/>
                    </a:lnTo>
                    <a:lnTo>
                      <a:pt x="8267700" y="5384800"/>
                    </a:lnTo>
                    <a:cubicBezTo>
                      <a:pt x="8318500" y="5283200"/>
                      <a:pt x="8420100" y="5207000"/>
                      <a:pt x="8534400" y="5207000"/>
                    </a:cubicBezTo>
                    <a:lnTo>
                      <a:pt x="8712200" y="5207000"/>
                    </a:lnTo>
                    <a:cubicBezTo>
                      <a:pt x="8826500" y="5207000"/>
                      <a:pt x="8928100" y="5283200"/>
                      <a:pt x="8978900" y="5384800"/>
                    </a:cubicBezTo>
                    <a:lnTo>
                      <a:pt x="9042400" y="5562600"/>
                    </a:lnTo>
                    <a:lnTo>
                      <a:pt x="9232900" y="6007100"/>
                    </a:lnTo>
                    <a:cubicBezTo>
                      <a:pt x="9245600" y="6019800"/>
                      <a:pt x="9245600" y="6032500"/>
                      <a:pt x="9232900" y="6045200"/>
                    </a:cubicBezTo>
                    <a:cubicBezTo>
                      <a:pt x="9232900" y="6057900"/>
                      <a:pt x="9220200" y="6057900"/>
                      <a:pt x="9207500" y="6057900"/>
                    </a:cubicBezTo>
                    <a:lnTo>
                      <a:pt x="9144000" y="6057900"/>
                    </a:lnTo>
                    <a:cubicBezTo>
                      <a:pt x="9080500" y="6057900"/>
                      <a:pt x="9029700" y="6019800"/>
                      <a:pt x="9004300" y="5969000"/>
                    </a:cubicBezTo>
                    <a:lnTo>
                      <a:pt x="8851900" y="5613400"/>
                    </a:lnTo>
                    <a:cubicBezTo>
                      <a:pt x="8851900" y="5600700"/>
                      <a:pt x="8839200" y="5613400"/>
                      <a:pt x="8839200" y="5613400"/>
                    </a:cubicBezTo>
                    <a:lnTo>
                      <a:pt x="8902700" y="6057900"/>
                    </a:lnTo>
                    <a:lnTo>
                      <a:pt x="8978900" y="6870700"/>
                    </a:lnTo>
                    <a:cubicBezTo>
                      <a:pt x="8978900" y="6883400"/>
                      <a:pt x="8966200" y="6883400"/>
                      <a:pt x="8966200" y="6896100"/>
                    </a:cubicBezTo>
                    <a:cubicBezTo>
                      <a:pt x="8953500" y="6896100"/>
                      <a:pt x="8953500" y="6908800"/>
                      <a:pt x="8940800" y="6908800"/>
                    </a:cubicBezTo>
                    <a:lnTo>
                      <a:pt x="8890000" y="6908800"/>
                    </a:lnTo>
                    <a:cubicBezTo>
                      <a:pt x="8813800" y="6908800"/>
                      <a:pt x="8750300" y="6858000"/>
                      <a:pt x="8750300" y="6781800"/>
                    </a:cubicBezTo>
                    <a:lnTo>
                      <a:pt x="8636000" y="6096000"/>
                    </a:lnTo>
                    <a:cubicBezTo>
                      <a:pt x="8623300" y="6096000"/>
                      <a:pt x="8623300" y="6096000"/>
                      <a:pt x="8610600" y="6096000"/>
                    </a:cubicBezTo>
                    <a:lnTo>
                      <a:pt x="8496300" y="6781800"/>
                    </a:lnTo>
                    <a:cubicBezTo>
                      <a:pt x="8496300" y="6858000"/>
                      <a:pt x="8432800" y="6908800"/>
                      <a:pt x="8356600" y="6908800"/>
                    </a:cubicBezTo>
                    <a:lnTo>
                      <a:pt x="8305800" y="6908800"/>
                    </a:lnTo>
                    <a:cubicBezTo>
                      <a:pt x="8293100" y="6908800"/>
                      <a:pt x="8293100" y="6896100"/>
                      <a:pt x="8280400" y="6896100"/>
                    </a:cubicBezTo>
                    <a:cubicBezTo>
                      <a:pt x="8280400" y="6883400"/>
                      <a:pt x="8267700" y="6883400"/>
                      <a:pt x="8267700" y="6870700"/>
                    </a:cubicBezTo>
                    <a:lnTo>
                      <a:pt x="8343900" y="6057900"/>
                    </a:lnTo>
                    <a:lnTo>
                      <a:pt x="8407400" y="5613400"/>
                    </a:lnTo>
                    <a:moveTo>
                      <a:pt x="622300" y="6959600"/>
                    </a:moveTo>
                    <a:cubicBezTo>
                      <a:pt x="508000" y="6959600"/>
                      <a:pt x="406400" y="7048500"/>
                      <a:pt x="406400" y="7175500"/>
                    </a:cubicBezTo>
                    <a:lnTo>
                      <a:pt x="406400" y="7239000"/>
                    </a:lnTo>
                    <a:cubicBezTo>
                      <a:pt x="406400" y="7353300"/>
                      <a:pt x="508000" y="7454900"/>
                      <a:pt x="622300" y="7454900"/>
                    </a:cubicBezTo>
                    <a:cubicBezTo>
                      <a:pt x="736600" y="7454900"/>
                      <a:pt x="838200" y="7353300"/>
                      <a:pt x="838200" y="7239000"/>
                    </a:cubicBezTo>
                    <a:lnTo>
                      <a:pt x="838200" y="7175500"/>
                    </a:lnTo>
                    <a:cubicBezTo>
                      <a:pt x="838200" y="7048500"/>
                      <a:pt x="736600" y="6959600"/>
                      <a:pt x="622300" y="6959600"/>
                    </a:cubicBezTo>
                    <a:moveTo>
                      <a:pt x="406400" y="7924800"/>
                    </a:moveTo>
                    <a:cubicBezTo>
                      <a:pt x="406400" y="7924800"/>
                      <a:pt x="393700" y="7912100"/>
                      <a:pt x="393700" y="7924800"/>
                    </a:cubicBezTo>
                    <a:lnTo>
                      <a:pt x="241300" y="8280400"/>
                    </a:lnTo>
                    <a:cubicBezTo>
                      <a:pt x="215900" y="8331200"/>
                      <a:pt x="165100" y="8369300"/>
                      <a:pt x="101600" y="8369300"/>
                    </a:cubicBezTo>
                    <a:lnTo>
                      <a:pt x="38100" y="8369300"/>
                    </a:lnTo>
                    <a:cubicBezTo>
                      <a:pt x="25400" y="8369300"/>
                      <a:pt x="12700" y="8369300"/>
                      <a:pt x="12700" y="8356600"/>
                    </a:cubicBezTo>
                    <a:cubicBezTo>
                      <a:pt x="0" y="8343900"/>
                      <a:pt x="0" y="8331200"/>
                      <a:pt x="12700" y="8318500"/>
                    </a:cubicBezTo>
                    <a:lnTo>
                      <a:pt x="203200" y="7874000"/>
                    </a:lnTo>
                    <a:lnTo>
                      <a:pt x="266700" y="7696200"/>
                    </a:lnTo>
                    <a:cubicBezTo>
                      <a:pt x="317500" y="7594600"/>
                      <a:pt x="419100" y="7518400"/>
                      <a:pt x="533400" y="7518400"/>
                    </a:cubicBezTo>
                    <a:lnTo>
                      <a:pt x="711200" y="7518400"/>
                    </a:lnTo>
                    <a:cubicBezTo>
                      <a:pt x="825500" y="7518400"/>
                      <a:pt x="927100" y="7594600"/>
                      <a:pt x="977900" y="7696200"/>
                    </a:cubicBezTo>
                    <a:lnTo>
                      <a:pt x="1041400" y="7874000"/>
                    </a:lnTo>
                    <a:lnTo>
                      <a:pt x="1231900" y="8318500"/>
                    </a:lnTo>
                    <a:cubicBezTo>
                      <a:pt x="1244600" y="8331200"/>
                      <a:pt x="1244600" y="8343900"/>
                      <a:pt x="1231900" y="8356600"/>
                    </a:cubicBezTo>
                    <a:cubicBezTo>
                      <a:pt x="1231900" y="8369300"/>
                      <a:pt x="1219200" y="8369300"/>
                      <a:pt x="1206500" y="8369300"/>
                    </a:cubicBezTo>
                    <a:lnTo>
                      <a:pt x="1143000" y="8369300"/>
                    </a:lnTo>
                    <a:cubicBezTo>
                      <a:pt x="1079500" y="8369300"/>
                      <a:pt x="1028700" y="8331200"/>
                      <a:pt x="1003300" y="8280400"/>
                    </a:cubicBezTo>
                    <a:lnTo>
                      <a:pt x="850900" y="7924800"/>
                    </a:lnTo>
                    <a:cubicBezTo>
                      <a:pt x="850900" y="7912100"/>
                      <a:pt x="838200" y="7924800"/>
                      <a:pt x="838200" y="7924800"/>
                    </a:cubicBezTo>
                    <a:lnTo>
                      <a:pt x="901700" y="8369300"/>
                    </a:lnTo>
                    <a:lnTo>
                      <a:pt x="977900" y="9182100"/>
                    </a:lnTo>
                    <a:cubicBezTo>
                      <a:pt x="977900" y="9194800"/>
                      <a:pt x="965200" y="9194800"/>
                      <a:pt x="965200" y="9207500"/>
                    </a:cubicBezTo>
                    <a:cubicBezTo>
                      <a:pt x="952500" y="9207500"/>
                      <a:pt x="952500" y="9220200"/>
                      <a:pt x="939800" y="9220200"/>
                    </a:cubicBezTo>
                    <a:lnTo>
                      <a:pt x="889000" y="9220200"/>
                    </a:lnTo>
                    <a:cubicBezTo>
                      <a:pt x="812800" y="9220200"/>
                      <a:pt x="749300" y="9169400"/>
                      <a:pt x="749300" y="9093200"/>
                    </a:cubicBezTo>
                    <a:lnTo>
                      <a:pt x="635000" y="8407400"/>
                    </a:lnTo>
                    <a:cubicBezTo>
                      <a:pt x="622300" y="8407400"/>
                      <a:pt x="622300" y="8407400"/>
                      <a:pt x="609600" y="8407400"/>
                    </a:cubicBezTo>
                    <a:lnTo>
                      <a:pt x="495300" y="9093200"/>
                    </a:lnTo>
                    <a:cubicBezTo>
                      <a:pt x="495300" y="9169400"/>
                      <a:pt x="431800" y="9220200"/>
                      <a:pt x="355600" y="9220200"/>
                    </a:cubicBezTo>
                    <a:lnTo>
                      <a:pt x="304800" y="9220200"/>
                    </a:lnTo>
                    <a:cubicBezTo>
                      <a:pt x="292100" y="9220200"/>
                      <a:pt x="292100" y="9207500"/>
                      <a:pt x="279400" y="9207500"/>
                    </a:cubicBezTo>
                    <a:cubicBezTo>
                      <a:pt x="279400" y="9194800"/>
                      <a:pt x="266700" y="9194800"/>
                      <a:pt x="266700" y="9182100"/>
                    </a:cubicBezTo>
                    <a:lnTo>
                      <a:pt x="342900" y="8369300"/>
                    </a:lnTo>
                    <a:lnTo>
                      <a:pt x="406400" y="7924800"/>
                    </a:lnTo>
                    <a:moveTo>
                      <a:pt x="1955800" y="6959600"/>
                    </a:moveTo>
                    <a:cubicBezTo>
                      <a:pt x="1841500" y="6959600"/>
                      <a:pt x="1739900" y="7048500"/>
                      <a:pt x="1739900" y="7175500"/>
                    </a:cubicBezTo>
                    <a:lnTo>
                      <a:pt x="1739900" y="7239000"/>
                    </a:lnTo>
                    <a:cubicBezTo>
                      <a:pt x="1739900" y="7353300"/>
                      <a:pt x="1841500" y="7454900"/>
                      <a:pt x="1955800" y="7454900"/>
                    </a:cubicBezTo>
                    <a:cubicBezTo>
                      <a:pt x="2070100" y="7454900"/>
                      <a:pt x="2171700" y="7353300"/>
                      <a:pt x="2171700" y="7239000"/>
                    </a:cubicBezTo>
                    <a:lnTo>
                      <a:pt x="2171700" y="7175500"/>
                    </a:lnTo>
                    <a:cubicBezTo>
                      <a:pt x="2171700" y="7048500"/>
                      <a:pt x="2070100" y="6959600"/>
                      <a:pt x="1955800" y="6959600"/>
                    </a:cubicBezTo>
                    <a:moveTo>
                      <a:pt x="1739900" y="7924800"/>
                    </a:moveTo>
                    <a:cubicBezTo>
                      <a:pt x="1739900" y="7924800"/>
                      <a:pt x="1727200" y="7912100"/>
                      <a:pt x="1727200" y="7924800"/>
                    </a:cubicBezTo>
                    <a:lnTo>
                      <a:pt x="1574800" y="8280400"/>
                    </a:lnTo>
                    <a:cubicBezTo>
                      <a:pt x="1549400" y="8331200"/>
                      <a:pt x="1498600" y="8369300"/>
                      <a:pt x="1435100" y="8369300"/>
                    </a:cubicBezTo>
                    <a:lnTo>
                      <a:pt x="1371600" y="8369300"/>
                    </a:lnTo>
                    <a:cubicBezTo>
                      <a:pt x="1358900" y="8369300"/>
                      <a:pt x="1346200" y="8369300"/>
                      <a:pt x="1346200" y="8356600"/>
                    </a:cubicBezTo>
                    <a:cubicBezTo>
                      <a:pt x="1333500" y="8343900"/>
                      <a:pt x="1333500" y="8331200"/>
                      <a:pt x="1346200" y="8318500"/>
                    </a:cubicBezTo>
                    <a:lnTo>
                      <a:pt x="1536700" y="7874000"/>
                    </a:lnTo>
                    <a:lnTo>
                      <a:pt x="1600200" y="7696200"/>
                    </a:lnTo>
                    <a:cubicBezTo>
                      <a:pt x="1651000" y="7594600"/>
                      <a:pt x="1752600" y="7518400"/>
                      <a:pt x="1866900" y="7518400"/>
                    </a:cubicBezTo>
                    <a:lnTo>
                      <a:pt x="2044700" y="7518400"/>
                    </a:lnTo>
                    <a:cubicBezTo>
                      <a:pt x="2159000" y="7518400"/>
                      <a:pt x="2260600" y="7594600"/>
                      <a:pt x="2311400" y="7696200"/>
                    </a:cubicBezTo>
                    <a:lnTo>
                      <a:pt x="2374900" y="7874000"/>
                    </a:lnTo>
                    <a:lnTo>
                      <a:pt x="2565400" y="8318500"/>
                    </a:lnTo>
                    <a:cubicBezTo>
                      <a:pt x="2578100" y="8331200"/>
                      <a:pt x="2578100" y="8343900"/>
                      <a:pt x="2565400" y="8356600"/>
                    </a:cubicBezTo>
                    <a:cubicBezTo>
                      <a:pt x="2565400" y="8369300"/>
                      <a:pt x="2552700" y="8369300"/>
                      <a:pt x="2540000" y="8369300"/>
                    </a:cubicBezTo>
                    <a:lnTo>
                      <a:pt x="2476500" y="8369300"/>
                    </a:lnTo>
                    <a:cubicBezTo>
                      <a:pt x="2413000" y="8369300"/>
                      <a:pt x="2362200" y="8331200"/>
                      <a:pt x="2336800" y="8280400"/>
                    </a:cubicBezTo>
                    <a:lnTo>
                      <a:pt x="2184400" y="7924800"/>
                    </a:lnTo>
                    <a:cubicBezTo>
                      <a:pt x="2184400" y="7912100"/>
                      <a:pt x="2171700" y="7924800"/>
                      <a:pt x="2171700" y="7924800"/>
                    </a:cubicBezTo>
                    <a:lnTo>
                      <a:pt x="2235200" y="8369300"/>
                    </a:lnTo>
                    <a:lnTo>
                      <a:pt x="2311400" y="9182100"/>
                    </a:lnTo>
                    <a:cubicBezTo>
                      <a:pt x="2311400" y="9194800"/>
                      <a:pt x="2298700" y="9194800"/>
                      <a:pt x="2298700" y="9207500"/>
                    </a:cubicBezTo>
                    <a:cubicBezTo>
                      <a:pt x="2286000" y="9207500"/>
                      <a:pt x="2286000" y="9220200"/>
                      <a:pt x="2273300" y="9220200"/>
                    </a:cubicBezTo>
                    <a:lnTo>
                      <a:pt x="2222500" y="9220200"/>
                    </a:lnTo>
                    <a:cubicBezTo>
                      <a:pt x="2146300" y="9220200"/>
                      <a:pt x="2082800" y="9169400"/>
                      <a:pt x="2082800" y="9093200"/>
                    </a:cubicBezTo>
                    <a:lnTo>
                      <a:pt x="1968500" y="8407400"/>
                    </a:lnTo>
                    <a:cubicBezTo>
                      <a:pt x="1955800" y="8407400"/>
                      <a:pt x="1955800" y="8407400"/>
                      <a:pt x="1943100" y="8407400"/>
                    </a:cubicBezTo>
                    <a:lnTo>
                      <a:pt x="1828800" y="9093200"/>
                    </a:lnTo>
                    <a:cubicBezTo>
                      <a:pt x="1828800" y="9169400"/>
                      <a:pt x="1765300" y="9220200"/>
                      <a:pt x="1689100" y="9220200"/>
                    </a:cubicBezTo>
                    <a:lnTo>
                      <a:pt x="1638300" y="9220200"/>
                    </a:lnTo>
                    <a:cubicBezTo>
                      <a:pt x="1625600" y="9220200"/>
                      <a:pt x="1625600" y="9207500"/>
                      <a:pt x="1612900" y="9207500"/>
                    </a:cubicBezTo>
                    <a:cubicBezTo>
                      <a:pt x="1612900" y="9194800"/>
                      <a:pt x="1600200" y="9194800"/>
                      <a:pt x="1600200" y="9182100"/>
                    </a:cubicBezTo>
                    <a:lnTo>
                      <a:pt x="1676400" y="8369300"/>
                    </a:lnTo>
                    <a:lnTo>
                      <a:pt x="1739900" y="7924800"/>
                    </a:lnTo>
                    <a:moveTo>
                      <a:pt x="3289300" y="6959600"/>
                    </a:moveTo>
                    <a:cubicBezTo>
                      <a:pt x="3175000" y="6959600"/>
                      <a:pt x="3073400" y="7048500"/>
                      <a:pt x="3073400" y="7175500"/>
                    </a:cubicBezTo>
                    <a:lnTo>
                      <a:pt x="3073400" y="7239000"/>
                    </a:lnTo>
                    <a:cubicBezTo>
                      <a:pt x="3073400" y="7353300"/>
                      <a:pt x="3175000" y="7454900"/>
                      <a:pt x="3289300" y="7454900"/>
                    </a:cubicBezTo>
                    <a:cubicBezTo>
                      <a:pt x="3403600" y="7454900"/>
                      <a:pt x="3505200" y="7353300"/>
                      <a:pt x="3505200" y="7239000"/>
                    </a:cubicBezTo>
                    <a:lnTo>
                      <a:pt x="3505200" y="7175500"/>
                    </a:lnTo>
                    <a:cubicBezTo>
                      <a:pt x="3505200" y="7048500"/>
                      <a:pt x="3403600" y="6959600"/>
                      <a:pt x="3289300" y="6959600"/>
                    </a:cubicBezTo>
                    <a:moveTo>
                      <a:pt x="3073400" y="7924800"/>
                    </a:moveTo>
                    <a:cubicBezTo>
                      <a:pt x="3073400" y="7924800"/>
                      <a:pt x="3060700" y="7912100"/>
                      <a:pt x="3060700" y="7924800"/>
                    </a:cubicBezTo>
                    <a:lnTo>
                      <a:pt x="2908300" y="8280400"/>
                    </a:lnTo>
                    <a:cubicBezTo>
                      <a:pt x="2882900" y="8331200"/>
                      <a:pt x="2832100" y="8369300"/>
                      <a:pt x="2768600" y="8369300"/>
                    </a:cubicBezTo>
                    <a:lnTo>
                      <a:pt x="2705100" y="8369300"/>
                    </a:lnTo>
                    <a:cubicBezTo>
                      <a:pt x="2692400" y="8369300"/>
                      <a:pt x="2679700" y="8369300"/>
                      <a:pt x="2679700" y="8356600"/>
                    </a:cubicBezTo>
                    <a:cubicBezTo>
                      <a:pt x="2667000" y="8343900"/>
                      <a:pt x="2667000" y="8331200"/>
                      <a:pt x="2679700" y="8318500"/>
                    </a:cubicBezTo>
                    <a:lnTo>
                      <a:pt x="2870200" y="7874000"/>
                    </a:lnTo>
                    <a:lnTo>
                      <a:pt x="2933700" y="7696200"/>
                    </a:lnTo>
                    <a:cubicBezTo>
                      <a:pt x="2984500" y="7594600"/>
                      <a:pt x="3086100" y="7518400"/>
                      <a:pt x="3200400" y="7518400"/>
                    </a:cubicBezTo>
                    <a:lnTo>
                      <a:pt x="3378200" y="7518400"/>
                    </a:lnTo>
                    <a:cubicBezTo>
                      <a:pt x="3492500" y="7518400"/>
                      <a:pt x="3594100" y="7594600"/>
                      <a:pt x="3644900" y="7696200"/>
                    </a:cubicBezTo>
                    <a:lnTo>
                      <a:pt x="3708400" y="7874000"/>
                    </a:lnTo>
                    <a:lnTo>
                      <a:pt x="3898900" y="8318500"/>
                    </a:lnTo>
                    <a:cubicBezTo>
                      <a:pt x="3911600" y="8331200"/>
                      <a:pt x="3911600" y="8343900"/>
                      <a:pt x="3898900" y="8356600"/>
                    </a:cubicBezTo>
                    <a:cubicBezTo>
                      <a:pt x="3898900" y="8369300"/>
                      <a:pt x="3886200" y="8369300"/>
                      <a:pt x="3873500" y="8369300"/>
                    </a:cubicBezTo>
                    <a:lnTo>
                      <a:pt x="3810000" y="8369300"/>
                    </a:lnTo>
                    <a:cubicBezTo>
                      <a:pt x="3746500" y="8369300"/>
                      <a:pt x="3695700" y="8331200"/>
                      <a:pt x="3670300" y="8280400"/>
                    </a:cubicBezTo>
                    <a:lnTo>
                      <a:pt x="3517900" y="7924800"/>
                    </a:lnTo>
                    <a:cubicBezTo>
                      <a:pt x="3517900" y="7912100"/>
                      <a:pt x="3505200" y="7924800"/>
                      <a:pt x="3505200" y="7924800"/>
                    </a:cubicBezTo>
                    <a:lnTo>
                      <a:pt x="3568700" y="8369300"/>
                    </a:lnTo>
                    <a:lnTo>
                      <a:pt x="3644900" y="9182100"/>
                    </a:lnTo>
                    <a:cubicBezTo>
                      <a:pt x="3644900" y="9194800"/>
                      <a:pt x="3632200" y="9194800"/>
                      <a:pt x="3632200" y="9207500"/>
                    </a:cubicBezTo>
                    <a:cubicBezTo>
                      <a:pt x="3619500" y="9207500"/>
                      <a:pt x="3619500" y="9220200"/>
                      <a:pt x="3606800" y="9220200"/>
                    </a:cubicBezTo>
                    <a:lnTo>
                      <a:pt x="3556000" y="9220200"/>
                    </a:lnTo>
                    <a:cubicBezTo>
                      <a:pt x="3479800" y="9220200"/>
                      <a:pt x="3416300" y="9169400"/>
                      <a:pt x="3416300" y="9093200"/>
                    </a:cubicBezTo>
                    <a:lnTo>
                      <a:pt x="3302000" y="8407400"/>
                    </a:lnTo>
                    <a:cubicBezTo>
                      <a:pt x="3289300" y="8407400"/>
                      <a:pt x="3289300" y="8407400"/>
                      <a:pt x="3276600" y="8407400"/>
                    </a:cubicBezTo>
                    <a:lnTo>
                      <a:pt x="3162300" y="9093200"/>
                    </a:lnTo>
                    <a:cubicBezTo>
                      <a:pt x="3162300" y="9169400"/>
                      <a:pt x="3098800" y="9220200"/>
                      <a:pt x="3022600" y="9220200"/>
                    </a:cubicBezTo>
                    <a:lnTo>
                      <a:pt x="2971800" y="9220200"/>
                    </a:lnTo>
                    <a:cubicBezTo>
                      <a:pt x="2959100" y="9220200"/>
                      <a:pt x="2959100" y="9207500"/>
                      <a:pt x="2946400" y="9207500"/>
                    </a:cubicBezTo>
                    <a:cubicBezTo>
                      <a:pt x="2946400" y="9194800"/>
                      <a:pt x="2933700" y="9194800"/>
                      <a:pt x="2933700" y="9182100"/>
                    </a:cubicBezTo>
                    <a:lnTo>
                      <a:pt x="3009900" y="8369300"/>
                    </a:lnTo>
                    <a:lnTo>
                      <a:pt x="3073400" y="7924800"/>
                    </a:lnTo>
                    <a:moveTo>
                      <a:pt x="4622800" y="6959600"/>
                    </a:moveTo>
                    <a:cubicBezTo>
                      <a:pt x="4508500" y="6959600"/>
                      <a:pt x="4406900" y="7048500"/>
                      <a:pt x="4406900" y="7175500"/>
                    </a:cubicBezTo>
                    <a:lnTo>
                      <a:pt x="4406900" y="7239000"/>
                    </a:lnTo>
                    <a:cubicBezTo>
                      <a:pt x="4406900" y="7353300"/>
                      <a:pt x="4508500" y="7454900"/>
                      <a:pt x="4622800" y="7454900"/>
                    </a:cubicBezTo>
                    <a:cubicBezTo>
                      <a:pt x="4737100" y="7454900"/>
                      <a:pt x="4838700" y="7353300"/>
                      <a:pt x="4838700" y="7239000"/>
                    </a:cubicBezTo>
                    <a:lnTo>
                      <a:pt x="4838700" y="7175500"/>
                    </a:lnTo>
                    <a:cubicBezTo>
                      <a:pt x="4838700" y="7048500"/>
                      <a:pt x="4737100" y="6959600"/>
                      <a:pt x="4622800" y="6959600"/>
                    </a:cubicBezTo>
                    <a:moveTo>
                      <a:pt x="4406900" y="7924800"/>
                    </a:moveTo>
                    <a:cubicBezTo>
                      <a:pt x="4406900" y="7924800"/>
                      <a:pt x="4394200" y="7912100"/>
                      <a:pt x="4394200" y="7924800"/>
                    </a:cubicBezTo>
                    <a:lnTo>
                      <a:pt x="4241800" y="8280400"/>
                    </a:lnTo>
                    <a:cubicBezTo>
                      <a:pt x="4216400" y="8331200"/>
                      <a:pt x="4165600" y="8369300"/>
                      <a:pt x="4102100" y="8369300"/>
                    </a:cubicBezTo>
                    <a:lnTo>
                      <a:pt x="4038600" y="8369300"/>
                    </a:lnTo>
                    <a:cubicBezTo>
                      <a:pt x="4025900" y="8369300"/>
                      <a:pt x="4013200" y="8369300"/>
                      <a:pt x="4013200" y="8356600"/>
                    </a:cubicBezTo>
                    <a:cubicBezTo>
                      <a:pt x="4000500" y="8343900"/>
                      <a:pt x="4000500" y="8331200"/>
                      <a:pt x="4013200" y="8318500"/>
                    </a:cubicBezTo>
                    <a:lnTo>
                      <a:pt x="4203700" y="7874000"/>
                    </a:lnTo>
                    <a:lnTo>
                      <a:pt x="4267200" y="7696200"/>
                    </a:lnTo>
                    <a:cubicBezTo>
                      <a:pt x="4318000" y="7594600"/>
                      <a:pt x="4419600" y="7518400"/>
                      <a:pt x="4533900" y="7518400"/>
                    </a:cubicBezTo>
                    <a:lnTo>
                      <a:pt x="4711700" y="7518400"/>
                    </a:lnTo>
                    <a:cubicBezTo>
                      <a:pt x="4826000" y="7518400"/>
                      <a:pt x="4927600" y="7594600"/>
                      <a:pt x="4978400" y="7696200"/>
                    </a:cubicBezTo>
                    <a:lnTo>
                      <a:pt x="5041900" y="7874000"/>
                    </a:lnTo>
                    <a:lnTo>
                      <a:pt x="5232400" y="8318500"/>
                    </a:lnTo>
                    <a:cubicBezTo>
                      <a:pt x="5245100" y="8331200"/>
                      <a:pt x="5245100" y="8343900"/>
                      <a:pt x="5232400" y="8356600"/>
                    </a:cubicBezTo>
                    <a:cubicBezTo>
                      <a:pt x="5232400" y="8369300"/>
                      <a:pt x="5219700" y="8369300"/>
                      <a:pt x="5207000" y="8369300"/>
                    </a:cubicBezTo>
                    <a:lnTo>
                      <a:pt x="5143500" y="8369300"/>
                    </a:lnTo>
                    <a:cubicBezTo>
                      <a:pt x="5080000" y="8369300"/>
                      <a:pt x="5029200" y="8331200"/>
                      <a:pt x="5003800" y="8280400"/>
                    </a:cubicBezTo>
                    <a:lnTo>
                      <a:pt x="4851400" y="7924800"/>
                    </a:lnTo>
                    <a:cubicBezTo>
                      <a:pt x="4851400" y="7912100"/>
                      <a:pt x="4838700" y="7924800"/>
                      <a:pt x="4838700" y="7924800"/>
                    </a:cubicBezTo>
                    <a:lnTo>
                      <a:pt x="4902200" y="8369300"/>
                    </a:lnTo>
                    <a:lnTo>
                      <a:pt x="4978400" y="9182100"/>
                    </a:lnTo>
                    <a:cubicBezTo>
                      <a:pt x="4978400" y="9194800"/>
                      <a:pt x="4965700" y="9194800"/>
                      <a:pt x="4965700" y="9207500"/>
                    </a:cubicBezTo>
                    <a:cubicBezTo>
                      <a:pt x="4953000" y="9207500"/>
                      <a:pt x="4953000" y="9220200"/>
                      <a:pt x="4940300" y="9220200"/>
                    </a:cubicBezTo>
                    <a:lnTo>
                      <a:pt x="4889500" y="9220200"/>
                    </a:lnTo>
                    <a:cubicBezTo>
                      <a:pt x="4813300" y="9220200"/>
                      <a:pt x="4749800" y="9169400"/>
                      <a:pt x="4749800" y="9093200"/>
                    </a:cubicBezTo>
                    <a:lnTo>
                      <a:pt x="4635500" y="8407400"/>
                    </a:lnTo>
                    <a:cubicBezTo>
                      <a:pt x="4622800" y="8407400"/>
                      <a:pt x="4622800" y="8407400"/>
                      <a:pt x="4610100" y="8407400"/>
                    </a:cubicBezTo>
                    <a:lnTo>
                      <a:pt x="4495800" y="9093200"/>
                    </a:lnTo>
                    <a:cubicBezTo>
                      <a:pt x="4495800" y="9169400"/>
                      <a:pt x="4432300" y="9220200"/>
                      <a:pt x="4356100" y="9220200"/>
                    </a:cubicBezTo>
                    <a:lnTo>
                      <a:pt x="4305300" y="9220200"/>
                    </a:lnTo>
                    <a:cubicBezTo>
                      <a:pt x="4292600" y="9220200"/>
                      <a:pt x="4292600" y="9207500"/>
                      <a:pt x="4279900" y="9207500"/>
                    </a:cubicBezTo>
                    <a:cubicBezTo>
                      <a:pt x="4279900" y="9194800"/>
                      <a:pt x="4267200" y="9194800"/>
                      <a:pt x="4267200" y="9182100"/>
                    </a:cubicBezTo>
                    <a:lnTo>
                      <a:pt x="4343400" y="8369300"/>
                    </a:lnTo>
                    <a:lnTo>
                      <a:pt x="4406900" y="7924800"/>
                    </a:lnTo>
                    <a:moveTo>
                      <a:pt x="5956300" y="6959600"/>
                    </a:moveTo>
                    <a:cubicBezTo>
                      <a:pt x="5842000" y="6959600"/>
                      <a:pt x="5740400" y="7048500"/>
                      <a:pt x="5740400" y="7175500"/>
                    </a:cubicBezTo>
                    <a:lnTo>
                      <a:pt x="5740400" y="7239000"/>
                    </a:lnTo>
                    <a:cubicBezTo>
                      <a:pt x="5740400" y="7353300"/>
                      <a:pt x="5842000" y="7454900"/>
                      <a:pt x="5956300" y="7454900"/>
                    </a:cubicBezTo>
                    <a:cubicBezTo>
                      <a:pt x="6070600" y="7454900"/>
                      <a:pt x="6172200" y="7353300"/>
                      <a:pt x="6172200" y="7239000"/>
                    </a:cubicBezTo>
                    <a:lnTo>
                      <a:pt x="6172200" y="7175500"/>
                    </a:lnTo>
                    <a:cubicBezTo>
                      <a:pt x="6172200" y="7048500"/>
                      <a:pt x="6070600" y="6959600"/>
                      <a:pt x="5956300" y="6959600"/>
                    </a:cubicBezTo>
                    <a:moveTo>
                      <a:pt x="5740400" y="7924800"/>
                    </a:moveTo>
                    <a:cubicBezTo>
                      <a:pt x="5740400" y="7924800"/>
                      <a:pt x="5727700" y="7912100"/>
                      <a:pt x="5727700" y="7924800"/>
                    </a:cubicBezTo>
                    <a:lnTo>
                      <a:pt x="5575300" y="8280400"/>
                    </a:lnTo>
                    <a:cubicBezTo>
                      <a:pt x="5549900" y="8331200"/>
                      <a:pt x="5499100" y="8369300"/>
                      <a:pt x="5435600" y="8369300"/>
                    </a:cubicBezTo>
                    <a:lnTo>
                      <a:pt x="5372100" y="8369300"/>
                    </a:lnTo>
                    <a:cubicBezTo>
                      <a:pt x="5359400" y="8369300"/>
                      <a:pt x="5346700" y="8369300"/>
                      <a:pt x="5346700" y="8356600"/>
                    </a:cubicBezTo>
                    <a:cubicBezTo>
                      <a:pt x="5334000" y="8343900"/>
                      <a:pt x="5334000" y="8331200"/>
                      <a:pt x="5346700" y="8318500"/>
                    </a:cubicBezTo>
                    <a:lnTo>
                      <a:pt x="5537200" y="7874000"/>
                    </a:lnTo>
                    <a:lnTo>
                      <a:pt x="5600700" y="7696200"/>
                    </a:lnTo>
                    <a:cubicBezTo>
                      <a:pt x="5651500" y="7594600"/>
                      <a:pt x="5753100" y="7518400"/>
                      <a:pt x="5867400" y="7518400"/>
                    </a:cubicBezTo>
                    <a:lnTo>
                      <a:pt x="6045200" y="7518400"/>
                    </a:lnTo>
                    <a:cubicBezTo>
                      <a:pt x="6159500" y="7518400"/>
                      <a:pt x="6261100" y="7594600"/>
                      <a:pt x="6311900" y="7696200"/>
                    </a:cubicBezTo>
                    <a:lnTo>
                      <a:pt x="6375400" y="7874000"/>
                    </a:lnTo>
                    <a:lnTo>
                      <a:pt x="6565900" y="8318500"/>
                    </a:lnTo>
                    <a:cubicBezTo>
                      <a:pt x="6578600" y="8331200"/>
                      <a:pt x="6578600" y="8343900"/>
                      <a:pt x="6565900" y="8356600"/>
                    </a:cubicBezTo>
                    <a:cubicBezTo>
                      <a:pt x="6565900" y="8369300"/>
                      <a:pt x="6553200" y="8369300"/>
                      <a:pt x="6540500" y="8369300"/>
                    </a:cubicBezTo>
                    <a:lnTo>
                      <a:pt x="6477000" y="8369300"/>
                    </a:lnTo>
                    <a:cubicBezTo>
                      <a:pt x="6413500" y="8369300"/>
                      <a:pt x="6362700" y="8331200"/>
                      <a:pt x="6337300" y="8280400"/>
                    </a:cubicBezTo>
                    <a:lnTo>
                      <a:pt x="6184900" y="7924800"/>
                    </a:lnTo>
                    <a:cubicBezTo>
                      <a:pt x="6184900" y="7912100"/>
                      <a:pt x="6172200" y="7924800"/>
                      <a:pt x="6172200" y="7924800"/>
                    </a:cubicBezTo>
                    <a:lnTo>
                      <a:pt x="6235700" y="8369300"/>
                    </a:lnTo>
                    <a:lnTo>
                      <a:pt x="6311900" y="9182100"/>
                    </a:lnTo>
                    <a:cubicBezTo>
                      <a:pt x="6311900" y="9194800"/>
                      <a:pt x="6299200" y="9194800"/>
                      <a:pt x="6299200" y="9207500"/>
                    </a:cubicBezTo>
                    <a:cubicBezTo>
                      <a:pt x="6286500" y="9207500"/>
                      <a:pt x="6286500" y="9220200"/>
                      <a:pt x="6273800" y="9220200"/>
                    </a:cubicBezTo>
                    <a:lnTo>
                      <a:pt x="6223000" y="9220200"/>
                    </a:lnTo>
                    <a:cubicBezTo>
                      <a:pt x="6146800" y="9220200"/>
                      <a:pt x="6083300" y="9169400"/>
                      <a:pt x="6083300" y="9093200"/>
                    </a:cubicBezTo>
                    <a:lnTo>
                      <a:pt x="5969000" y="8407400"/>
                    </a:lnTo>
                    <a:cubicBezTo>
                      <a:pt x="5956300" y="8407400"/>
                      <a:pt x="5956300" y="8407400"/>
                      <a:pt x="5943600" y="8407400"/>
                    </a:cubicBezTo>
                    <a:lnTo>
                      <a:pt x="5829300" y="9093200"/>
                    </a:lnTo>
                    <a:cubicBezTo>
                      <a:pt x="5829300" y="9169400"/>
                      <a:pt x="5765800" y="9220200"/>
                      <a:pt x="5689600" y="9220200"/>
                    </a:cubicBezTo>
                    <a:lnTo>
                      <a:pt x="5638800" y="9220200"/>
                    </a:lnTo>
                    <a:cubicBezTo>
                      <a:pt x="5626100" y="9220200"/>
                      <a:pt x="5626100" y="9207500"/>
                      <a:pt x="5613400" y="9207500"/>
                    </a:cubicBezTo>
                    <a:cubicBezTo>
                      <a:pt x="5613400" y="9194800"/>
                      <a:pt x="5600700" y="9194800"/>
                      <a:pt x="5600700" y="9182100"/>
                    </a:cubicBezTo>
                    <a:lnTo>
                      <a:pt x="5676900" y="8369300"/>
                    </a:lnTo>
                    <a:lnTo>
                      <a:pt x="5740400" y="7924800"/>
                    </a:lnTo>
                    <a:moveTo>
                      <a:pt x="7289800" y="6959600"/>
                    </a:moveTo>
                    <a:cubicBezTo>
                      <a:pt x="7175500" y="6959600"/>
                      <a:pt x="7073900" y="7048500"/>
                      <a:pt x="7073900" y="7175500"/>
                    </a:cubicBezTo>
                    <a:lnTo>
                      <a:pt x="7073900" y="7239000"/>
                    </a:lnTo>
                    <a:cubicBezTo>
                      <a:pt x="7073900" y="7353300"/>
                      <a:pt x="7175500" y="7454900"/>
                      <a:pt x="7289800" y="7454900"/>
                    </a:cubicBezTo>
                    <a:cubicBezTo>
                      <a:pt x="7404100" y="7454900"/>
                      <a:pt x="7505700" y="7353300"/>
                      <a:pt x="7505700" y="7239000"/>
                    </a:cubicBezTo>
                    <a:lnTo>
                      <a:pt x="7505700" y="7175500"/>
                    </a:lnTo>
                    <a:cubicBezTo>
                      <a:pt x="7505700" y="7048500"/>
                      <a:pt x="7404100" y="6959600"/>
                      <a:pt x="7289800" y="6959600"/>
                    </a:cubicBezTo>
                    <a:moveTo>
                      <a:pt x="7073900" y="7924800"/>
                    </a:moveTo>
                    <a:cubicBezTo>
                      <a:pt x="7073900" y="7924800"/>
                      <a:pt x="7061200" y="7912100"/>
                      <a:pt x="7061200" y="7924800"/>
                    </a:cubicBezTo>
                    <a:lnTo>
                      <a:pt x="6908800" y="8280400"/>
                    </a:lnTo>
                    <a:cubicBezTo>
                      <a:pt x="6883400" y="8331200"/>
                      <a:pt x="6832600" y="8369300"/>
                      <a:pt x="6769100" y="8369300"/>
                    </a:cubicBezTo>
                    <a:lnTo>
                      <a:pt x="6705600" y="8369300"/>
                    </a:lnTo>
                    <a:cubicBezTo>
                      <a:pt x="6692900" y="8369300"/>
                      <a:pt x="6680200" y="8369300"/>
                      <a:pt x="6680200" y="8356600"/>
                    </a:cubicBezTo>
                    <a:cubicBezTo>
                      <a:pt x="6667500" y="8343900"/>
                      <a:pt x="6667500" y="8331200"/>
                      <a:pt x="6680200" y="8318500"/>
                    </a:cubicBezTo>
                    <a:lnTo>
                      <a:pt x="6870700" y="7874000"/>
                    </a:lnTo>
                    <a:lnTo>
                      <a:pt x="6934200" y="7696200"/>
                    </a:lnTo>
                    <a:cubicBezTo>
                      <a:pt x="6985000" y="7594600"/>
                      <a:pt x="7086600" y="7518400"/>
                      <a:pt x="7200900" y="7518400"/>
                    </a:cubicBezTo>
                    <a:lnTo>
                      <a:pt x="7378700" y="7518400"/>
                    </a:lnTo>
                    <a:cubicBezTo>
                      <a:pt x="7493000" y="7518400"/>
                      <a:pt x="7594600" y="7594600"/>
                      <a:pt x="7645400" y="7696200"/>
                    </a:cubicBezTo>
                    <a:lnTo>
                      <a:pt x="7708900" y="7874000"/>
                    </a:lnTo>
                    <a:lnTo>
                      <a:pt x="7899400" y="8318500"/>
                    </a:lnTo>
                    <a:cubicBezTo>
                      <a:pt x="7912100" y="8331200"/>
                      <a:pt x="7912100" y="8343900"/>
                      <a:pt x="7899400" y="8356600"/>
                    </a:cubicBezTo>
                    <a:cubicBezTo>
                      <a:pt x="7899400" y="8369300"/>
                      <a:pt x="7886700" y="8369300"/>
                      <a:pt x="7874000" y="8369300"/>
                    </a:cubicBezTo>
                    <a:lnTo>
                      <a:pt x="7810500" y="8369300"/>
                    </a:lnTo>
                    <a:cubicBezTo>
                      <a:pt x="7747000" y="8369300"/>
                      <a:pt x="7696200" y="8331200"/>
                      <a:pt x="7670800" y="8280400"/>
                    </a:cubicBezTo>
                    <a:lnTo>
                      <a:pt x="7518400" y="7924800"/>
                    </a:lnTo>
                    <a:cubicBezTo>
                      <a:pt x="7518400" y="7912100"/>
                      <a:pt x="7505700" y="7924800"/>
                      <a:pt x="7505700" y="7924800"/>
                    </a:cubicBezTo>
                    <a:lnTo>
                      <a:pt x="7569200" y="8369300"/>
                    </a:lnTo>
                    <a:lnTo>
                      <a:pt x="7645400" y="9182100"/>
                    </a:lnTo>
                    <a:cubicBezTo>
                      <a:pt x="7645400" y="9194800"/>
                      <a:pt x="7632700" y="9194800"/>
                      <a:pt x="7632700" y="9207500"/>
                    </a:cubicBezTo>
                    <a:cubicBezTo>
                      <a:pt x="7620000" y="9207500"/>
                      <a:pt x="7620000" y="9220200"/>
                      <a:pt x="7607300" y="9220200"/>
                    </a:cubicBezTo>
                    <a:lnTo>
                      <a:pt x="7556500" y="9220200"/>
                    </a:lnTo>
                    <a:cubicBezTo>
                      <a:pt x="7480300" y="9220200"/>
                      <a:pt x="7416800" y="9169400"/>
                      <a:pt x="7416800" y="9093200"/>
                    </a:cubicBezTo>
                    <a:lnTo>
                      <a:pt x="7302500" y="8407400"/>
                    </a:lnTo>
                    <a:cubicBezTo>
                      <a:pt x="7289800" y="8407400"/>
                      <a:pt x="7289800" y="8407400"/>
                      <a:pt x="7277100" y="8407400"/>
                    </a:cubicBezTo>
                    <a:lnTo>
                      <a:pt x="7162800" y="9093200"/>
                    </a:lnTo>
                    <a:cubicBezTo>
                      <a:pt x="7162800" y="9169400"/>
                      <a:pt x="7099300" y="9220200"/>
                      <a:pt x="7023100" y="9220200"/>
                    </a:cubicBezTo>
                    <a:lnTo>
                      <a:pt x="6972300" y="9220200"/>
                    </a:lnTo>
                    <a:cubicBezTo>
                      <a:pt x="6959600" y="9220200"/>
                      <a:pt x="6959600" y="9207500"/>
                      <a:pt x="6946900" y="9207500"/>
                    </a:cubicBezTo>
                    <a:cubicBezTo>
                      <a:pt x="6946900" y="9194800"/>
                      <a:pt x="6934200" y="9194800"/>
                      <a:pt x="6934200" y="9182100"/>
                    </a:cubicBezTo>
                    <a:lnTo>
                      <a:pt x="7010400" y="8369300"/>
                    </a:lnTo>
                    <a:lnTo>
                      <a:pt x="7073900" y="7924800"/>
                    </a:lnTo>
                    <a:moveTo>
                      <a:pt x="8623300" y="6959600"/>
                    </a:moveTo>
                    <a:cubicBezTo>
                      <a:pt x="8509000" y="6959600"/>
                      <a:pt x="8407400" y="7048500"/>
                      <a:pt x="8407400" y="7175500"/>
                    </a:cubicBezTo>
                    <a:lnTo>
                      <a:pt x="8407400" y="7239000"/>
                    </a:lnTo>
                    <a:cubicBezTo>
                      <a:pt x="8407400" y="7353300"/>
                      <a:pt x="8509000" y="7454900"/>
                      <a:pt x="8623300" y="7454900"/>
                    </a:cubicBezTo>
                    <a:cubicBezTo>
                      <a:pt x="8737600" y="7454900"/>
                      <a:pt x="8839200" y="7353300"/>
                      <a:pt x="8839200" y="7239000"/>
                    </a:cubicBezTo>
                    <a:lnTo>
                      <a:pt x="8839200" y="7175500"/>
                    </a:lnTo>
                    <a:cubicBezTo>
                      <a:pt x="8839200" y="7048500"/>
                      <a:pt x="8737600" y="6959600"/>
                      <a:pt x="8623300" y="6959600"/>
                    </a:cubicBezTo>
                    <a:moveTo>
                      <a:pt x="8407400" y="7924800"/>
                    </a:moveTo>
                    <a:cubicBezTo>
                      <a:pt x="8407400" y="7924800"/>
                      <a:pt x="8394700" y="7912100"/>
                      <a:pt x="8394700" y="7924800"/>
                    </a:cubicBezTo>
                    <a:lnTo>
                      <a:pt x="8242300" y="8280400"/>
                    </a:lnTo>
                    <a:cubicBezTo>
                      <a:pt x="8216900" y="8331200"/>
                      <a:pt x="8166100" y="8369300"/>
                      <a:pt x="8102600" y="8369300"/>
                    </a:cubicBezTo>
                    <a:lnTo>
                      <a:pt x="8039100" y="8369300"/>
                    </a:lnTo>
                    <a:cubicBezTo>
                      <a:pt x="8026400" y="8369300"/>
                      <a:pt x="8013700" y="8369300"/>
                      <a:pt x="8013700" y="8356600"/>
                    </a:cubicBezTo>
                    <a:cubicBezTo>
                      <a:pt x="8001000" y="8343900"/>
                      <a:pt x="8001000" y="8331200"/>
                      <a:pt x="8013700" y="8318500"/>
                    </a:cubicBezTo>
                    <a:lnTo>
                      <a:pt x="8204200" y="7874000"/>
                    </a:lnTo>
                    <a:lnTo>
                      <a:pt x="8267700" y="7696200"/>
                    </a:lnTo>
                    <a:cubicBezTo>
                      <a:pt x="8318500" y="7594600"/>
                      <a:pt x="8420100" y="7518400"/>
                      <a:pt x="8534400" y="7518400"/>
                    </a:cubicBezTo>
                    <a:lnTo>
                      <a:pt x="8712200" y="7518400"/>
                    </a:lnTo>
                    <a:cubicBezTo>
                      <a:pt x="8826500" y="7518400"/>
                      <a:pt x="8928100" y="7594600"/>
                      <a:pt x="8978900" y="7696200"/>
                    </a:cubicBezTo>
                    <a:lnTo>
                      <a:pt x="9042400" y="7874000"/>
                    </a:lnTo>
                    <a:lnTo>
                      <a:pt x="9232900" y="8318500"/>
                    </a:lnTo>
                    <a:cubicBezTo>
                      <a:pt x="9245600" y="8331200"/>
                      <a:pt x="9245600" y="8343900"/>
                      <a:pt x="9232900" y="8356600"/>
                    </a:cubicBezTo>
                    <a:cubicBezTo>
                      <a:pt x="9232900" y="8369300"/>
                      <a:pt x="9220200" y="8369300"/>
                      <a:pt x="9207500" y="8369300"/>
                    </a:cubicBezTo>
                    <a:lnTo>
                      <a:pt x="9144000" y="8369300"/>
                    </a:lnTo>
                    <a:cubicBezTo>
                      <a:pt x="9080500" y="8369300"/>
                      <a:pt x="9029700" y="8331200"/>
                      <a:pt x="9004300" y="8280400"/>
                    </a:cubicBezTo>
                    <a:lnTo>
                      <a:pt x="8851900" y="7924800"/>
                    </a:lnTo>
                    <a:cubicBezTo>
                      <a:pt x="8851900" y="7912100"/>
                      <a:pt x="8839200" y="7924800"/>
                      <a:pt x="8839200" y="7924800"/>
                    </a:cubicBezTo>
                    <a:lnTo>
                      <a:pt x="8902700" y="8369300"/>
                    </a:lnTo>
                    <a:lnTo>
                      <a:pt x="8978900" y="9182100"/>
                    </a:lnTo>
                    <a:cubicBezTo>
                      <a:pt x="8978900" y="9194800"/>
                      <a:pt x="8966200" y="9194800"/>
                      <a:pt x="8966200" y="9207500"/>
                    </a:cubicBezTo>
                    <a:cubicBezTo>
                      <a:pt x="8953500" y="9207500"/>
                      <a:pt x="8953500" y="9220200"/>
                      <a:pt x="8940800" y="9220200"/>
                    </a:cubicBezTo>
                    <a:lnTo>
                      <a:pt x="8890000" y="9220200"/>
                    </a:lnTo>
                    <a:cubicBezTo>
                      <a:pt x="8813800" y="9220200"/>
                      <a:pt x="8750300" y="9169400"/>
                      <a:pt x="8750300" y="9093200"/>
                    </a:cubicBezTo>
                    <a:lnTo>
                      <a:pt x="8636000" y="8407400"/>
                    </a:lnTo>
                    <a:cubicBezTo>
                      <a:pt x="8623300" y="8407400"/>
                      <a:pt x="8623300" y="8407400"/>
                      <a:pt x="8610600" y="8407400"/>
                    </a:cubicBezTo>
                    <a:lnTo>
                      <a:pt x="8496300" y="9093200"/>
                    </a:lnTo>
                    <a:cubicBezTo>
                      <a:pt x="8496300" y="9169400"/>
                      <a:pt x="8432800" y="9220200"/>
                      <a:pt x="8356600" y="9220200"/>
                    </a:cubicBezTo>
                    <a:lnTo>
                      <a:pt x="8305800" y="9220200"/>
                    </a:lnTo>
                    <a:cubicBezTo>
                      <a:pt x="8293100" y="9220200"/>
                      <a:pt x="8293100" y="9207500"/>
                      <a:pt x="8280400" y="9207500"/>
                    </a:cubicBezTo>
                    <a:cubicBezTo>
                      <a:pt x="8280400" y="9194800"/>
                      <a:pt x="8267700" y="9194800"/>
                      <a:pt x="8267700" y="9182100"/>
                    </a:cubicBezTo>
                    <a:lnTo>
                      <a:pt x="8343900" y="8369300"/>
                    </a:lnTo>
                    <a:lnTo>
                      <a:pt x="8407400" y="7924800"/>
                    </a:lnTo>
                  </a:path>
                </a:pathLst>
              </a:custGeom>
              <a:solidFill>
                <a:srgbClr val="FCD612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11760585" y="5431915"/>
            <a:ext cx="9397231" cy="14665770"/>
            <a:chOff x="0" y="0"/>
            <a:chExt cx="1160152" cy="181058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60152" cy="1810589"/>
            </a:xfrm>
            <a:custGeom>
              <a:avLst/>
              <a:gdLst/>
              <a:ahLst/>
              <a:cxnLst/>
              <a:rect l="l" t="t" r="r" b="b"/>
              <a:pathLst>
                <a:path w="1160152" h="1810589">
                  <a:moveTo>
                    <a:pt x="14829" y="0"/>
                  </a:moveTo>
                  <a:lnTo>
                    <a:pt x="1145323" y="0"/>
                  </a:lnTo>
                  <a:cubicBezTo>
                    <a:pt x="1149256" y="0"/>
                    <a:pt x="1153027" y="1562"/>
                    <a:pt x="1155809" y="4343"/>
                  </a:cubicBezTo>
                  <a:cubicBezTo>
                    <a:pt x="1158590" y="7124"/>
                    <a:pt x="1160152" y="10896"/>
                    <a:pt x="1160152" y="14829"/>
                  </a:cubicBezTo>
                  <a:lnTo>
                    <a:pt x="1160152" y="1795760"/>
                  </a:lnTo>
                  <a:cubicBezTo>
                    <a:pt x="1160152" y="1799692"/>
                    <a:pt x="1158590" y="1803465"/>
                    <a:pt x="1155809" y="1806246"/>
                  </a:cubicBezTo>
                  <a:cubicBezTo>
                    <a:pt x="1153027" y="1809027"/>
                    <a:pt x="1149256" y="1810589"/>
                    <a:pt x="1145323" y="1810589"/>
                  </a:cubicBezTo>
                  <a:lnTo>
                    <a:pt x="14829" y="1810589"/>
                  </a:lnTo>
                  <a:cubicBezTo>
                    <a:pt x="6639" y="1810589"/>
                    <a:pt x="0" y="1803950"/>
                    <a:pt x="0" y="1795760"/>
                  </a:cubicBezTo>
                  <a:lnTo>
                    <a:pt x="0" y="14829"/>
                  </a:lnTo>
                  <a:cubicBezTo>
                    <a:pt x="0" y="10896"/>
                    <a:pt x="1562" y="7124"/>
                    <a:pt x="4343" y="4343"/>
                  </a:cubicBezTo>
                  <a:cubicBezTo>
                    <a:pt x="7124" y="1562"/>
                    <a:pt x="10896" y="0"/>
                    <a:pt x="1482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FEEEE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71"/>
                </a:lnSpc>
              </a:pPr>
              <a:endParaRPr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3C2D94-2227-4B11-1752-E9D187E764E0}"/>
              </a:ext>
            </a:extLst>
          </p:cNvPr>
          <p:cNvGrpSpPr/>
          <p:nvPr/>
        </p:nvGrpSpPr>
        <p:grpSpPr>
          <a:xfrm>
            <a:off x="12218760" y="4656615"/>
            <a:ext cx="8480879" cy="1074350"/>
            <a:chOff x="12218760" y="4656615"/>
            <a:chExt cx="8480879" cy="1074350"/>
          </a:xfrm>
        </p:grpSpPr>
        <p:grpSp>
          <p:nvGrpSpPr>
            <p:cNvPr id="21" name="Group 21"/>
            <p:cNvGrpSpPr/>
            <p:nvPr/>
          </p:nvGrpSpPr>
          <p:grpSpPr>
            <a:xfrm>
              <a:off x="12218760" y="4656615"/>
              <a:ext cx="8480879" cy="1074350"/>
              <a:chOff x="0" y="0"/>
              <a:chExt cx="1047022" cy="13263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47022" cy="132636"/>
              </a:xfrm>
              <a:custGeom>
                <a:avLst/>
                <a:gdLst/>
                <a:ahLst/>
                <a:cxnLst/>
                <a:rect l="l" t="t" r="r" b="b"/>
                <a:pathLst>
                  <a:path w="1047022" h="132636">
                    <a:moveTo>
                      <a:pt x="0" y="0"/>
                    </a:moveTo>
                    <a:lnTo>
                      <a:pt x="1047022" y="0"/>
                    </a:lnTo>
                    <a:lnTo>
                      <a:pt x="1047022" y="132636"/>
                    </a:lnTo>
                    <a:lnTo>
                      <a:pt x="0" y="13263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71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3586010" y="4865184"/>
              <a:ext cx="5746380" cy="65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91"/>
                </a:lnSpc>
                <a:spcBef>
                  <a:spcPct val="0"/>
                </a:spcBef>
              </a:pPr>
              <a:r>
                <a:rPr lang="en-US" sz="4325" b="1" spc="186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HEADER TEXT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069811" y="11797899"/>
            <a:ext cx="3703792" cy="3177965"/>
            <a:chOff x="0" y="0"/>
            <a:chExt cx="4938389" cy="4237287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/>
            <a:srcRect l="11175" r="11175"/>
            <a:stretch>
              <a:fillRect/>
            </a:stretch>
          </p:blipFill>
          <p:spPr>
            <a:xfrm>
              <a:off x="0" y="0"/>
              <a:ext cx="4938389" cy="4237287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2069811" y="15242622"/>
            <a:ext cx="2118487" cy="2113905"/>
            <a:chOff x="0" y="0"/>
            <a:chExt cx="2824650" cy="2818540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"/>
            <a:srcRect l="16552" r="16552"/>
            <a:stretch>
              <a:fillRect/>
            </a:stretch>
          </p:blipFill>
          <p:spPr>
            <a:xfrm>
              <a:off x="0" y="0"/>
              <a:ext cx="2824650" cy="2818540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/>
        </p:nvGrpSpPr>
        <p:grpSpPr>
          <a:xfrm>
            <a:off x="14453324" y="15242622"/>
            <a:ext cx="3703349" cy="2113905"/>
            <a:chOff x="0" y="0"/>
            <a:chExt cx="4937799" cy="2818540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5"/>
            <a:srcRect l="12443" r="12443"/>
            <a:stretch>
              <a:fillRect/>
            </a:stretch>
          </p:blipFill>
          <p:spPr>
            <a:xfrm>
              <a:off x="0" y="0"/>
              <a:ext cx="4937799" cy="2818540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>
          <a:xfrm>
            <a:off x="12071635" y="17621099"/>
            <a:ext cx="6085038" cy="2129941"/>
            <a:chOff x="0" y="0"/>
            <a:chExt cx="8113384" cy="2839921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6"/>
            <a:srcRect t="23177" b="23177"/>
            <a:stretch>
              <a:fillRect/>
            </a:stretch>
          </p:blipFill>
          <p:spPr>
            <a:xfrm>
              <a:off x="0" y="0"/>
              <a:ext cx="8113384" cy="2839921"/>
            </a:xfrm>
            <a:prstGeom prst="rect">
              <a:avLst/>
            </a:prstGeom>
          </p:spPr>
        </p:pic>
      </p:grpSp>
      <p:grpSp>
        <p:nvGrpSpPr>
          <p:cNvPr id="33" name="Group 33"/>
          <p:cNvGrpSpPr/>
          <p:nvPr/>
        </p:nvGrpSpPr>
        <p:grpSpPr>
          <a:xfrm>
            <a:off x="18423373" y="16253146"/>
            <a:ext cx="2288629" cy="3497894"/>
            <a:chOff x="0" y="0"/>
            <a:chExt cx="3051505" cy="4663859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5"/>
            <a:srcRect l="35973" r="35973"/>
            <a:stretch>
              <a:fillRect/>
            </a:stretch>
          </p:blipFill>
          <p:spPr>
            <a:xfrm>
              <a:off x="0" y="0"/>
              <a:ext cx="3051505" cy="4663859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18423816" y="13751187"/>
            <a:ext cx="2288187" cy="2253490"/>
            <a:chOff x="0" y="0"/>
            <a:chExt cx="3050915" cy="3004653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7"/>
            <a:srcRect l="16174" r="16174"/>
            <a:stretch>
              <a:fillRect/>
            </a:stretch>
          </p:blipFill>
          <p:spPr>
            <a:xfrm>
              <a:off x="0" y="0"/>
              <a:ext cx="3050915" cy="3004653"/>
            </a:xfrm>
            <a:prstGeom prst="rect">
              <a:avLst/>
            </a:prstGeom>
          </p:spPr>
        </p:pic>
      </p:grpSp>
      <p:grpSp>
        <p:nvGrpSpPr>
          <p:cNvPr id="37" name="Group 37"/>
          <p:cNvGrpSpPr/>
          <p:nvPr/>
        </p:nvGrpSpPr>
        <p:grpSpPr>
          <a:xfrm>
            <a:off x="18423816" y="11797899"/>
            <a:ext cx="2288187" cy="1705638"/>
            <a:chOff x="0" y="0"/>
            <a:chExt cx="3050915" cy="2274183"/>
          </a:xfrm>
        </p:grpSpPr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8"/>
            <a:srcRect l="6399" r="6399"/>
            <a:stretch>
              <a:fillRect/>
            </a:stretch>
          </p:blipFill>
          <p:spPr>
            <a:xfrm>
              <a:off x="0" y="0"/>
              <a:ext cx="3050915" cy="2274183"/>
            </a:xfrm>
            <a:prstGeom prst="rect">
              <a:avLst/>
            </a:prstGeom>
          </p:spPr>
        </p:pic>
      </p:grpSp>
      <p:grpSp>
        <p:nvGrpSpPr>
          <p:cNvPr id="39" name="Group 39"/>
          <p:cNvGrpSpPr/>
          <p:nvPr/>
        </p:nvGrpSpPr>
        <p:grpSpPr>
          <a:xfrm>
            <a:off x="16038186" y="11797899"/>
            <a:ext cx="2118930" cy="3177965"/>
            <a:chOff x="0" y="0"/>
            <a:chExt cx="2825240" cy="4237287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9"/>
            <a:srcRect l="55" r="55"/>
            <a:stretch>
              <a:fillRect/>
            </a:stretch>
          </p:blipFill>
          <p:spPr>
            <a:xfrm>
              <a:off x="0" y="0"/>
              <a:ext cx="2825240" cy="4237287"/>
            </a:xfrm>
            <a:prstGeom prst="rect">
              <a:avLst/>
            </a:prstGeom>
          </p:spPr>
        </p:pic>
      </p:grpSp>
      <p:grpSp>
        <p:nvGrpSpPr>
          <p:cNvPr id="41" name="Group 41"/>
          <p:cNvGrpSpPr/>
          <p:nvPr/>
        </p:nvGrpSpPr>
        <p:grpSpPr>
          <a:xfrm>
            <a:off x="888741" y="6081111"/>
            <a:ext cx="10235960" cy="14665770"/>
            <a:chOff x="0" y="0"/>
            <a:chExt cx="1263699" cy="181058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263699" cy="1810589"/>
            </a:xfrm>
            <a:custGeom>
              <a:avLst/>
              <a:gdLst/>
              <a:ahLst/>
              <a:cxnLst/>
              <a:rect l="l" t="t" r="r" b="b"/>
              <a:pathLst>
                <a:path w="1263699" h="1810589">
                  <a:moveTo>
                    <a:pt x="13614" y="0"/>
                  </a:moveTo>
                  <a:lnTo>
                    <a:pt x="1250085" y="0"/>
                  </a:lnTo>
                  <a:cubicBezTo>
                    <a:pt x="1253695" y="0"/>
                    <a:pt x="1257158" y="1434"/>
                    <a:pt x="1259711" y="3988"/>
                  </a:cubicBezTo>
                  <a:cubicBezTo>
                    <a:pt x="1262264" y="6541"/>
                    <a:pt x="1263699" y="10004"/>
                    <a:pt x="1263699" y="13614"/>
                  </a:cubicBezTo>
                  <a:lnTo>
                    <a:pt x="1263699" y="1796975"/>
                  </a:lnTo>
                  <a:cubicBezTo>
                    <a:pt x="1263699" y="1804494"/>
                    <a:pt x="1257603" y="1810589"/>
                    <a:pt x="1250085" y="1810589"/>
                  </a:cubicBezTo>
                  <a:lnTo>
                    <a:pt x="13614" y="1810589"/>
                  </a:lnTo>
                  <a:cubicBezTo>
                    <a:pt x="6095" y="1810589"/>
                    <a:pt x="0" y="1804494"/>
                    <a:pt x="0" y="1796975"/>
                  </a:cubicBezTo>
                  <a:lnTo>
                    <a:pt x="0" y="13614"/>
                  </a:lnTo>
                  <a:cubicBezTo>
                    <a:pt x="0" y="6095"/>
                    <a:pt x="6095" y="0"/>
                    <a:pt x="136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FEEEE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71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315119" y="10832491"/>
            <a:ext cx="4411140" cy="4099672"/>
            <a:chOff x="0" y="0"/>
            <a:chExt cx="5881520" cy="5466229"/>
          </a:xfrm>
        </p:grpSpPr>
        <p:sp>
          <p:nvSpPr>
            <p:cNvPr id="45" name="TextBox 45"/>
            <p:cNvSpPr txBox="1"/>
            <p:nvPr/>
          </p:nvSpPr>
          <p:spPr>
            <a:xfrm>
              <a:off x="782272" y="5196859"/>
              <a:ext cx="626376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1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844092" y="5196859"/>
              <a:ext cx="629873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2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904382" y="5196859"/>
              <a:ext cx="636430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3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3965329" y="5196859"/>
              <a:ext cx="641676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4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030395" y="5196859"/>
              <a:ext cx="638681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5</a:t>
              </a:r>
            </a:p>
          </p:txBody>
        </p:sp>
        <p:grpSp>
          <p:nvGrpSpPr>
            <p:cNvPr id="50" name="Group 50"/>
            <p:cNvGrpSpPr>
              <a:grpSpLocks noChangeAspect="1"/>
            </p:cNvGrpSpPr>
            <p:nvPr/>
          </p:nvGrpSpPr>
          <p:grpSpPr>
            <a:xfrm>
              <a:off x="563675" y="125160"/>
              <a:ext cx="5317844" cy="4985654"/>
              <a:chOff x="0" y="0"/>
              <a:chExt cx="21945600" cy="20574721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-6350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0" y="4108594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0" y="8223538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0" y="12338483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0" y="16453427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0" y="20568371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id="57" name="TextBox 57"/>
            <p:cNvSpPr txBox="1"/>
            <p:nvPr/>
          </p:nvSpPr>
          <p:spPr>
            <a:xfrm>
              <a:off x="55626" y="-19050"/>
              <a:ext cx="402954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125 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978081"/>
              <a:ext cx="458580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100 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79183" y="1975212"/>
              <a:ext cx="279397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75 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35251" y="2972342"/>
              <a:ext cx="323330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50 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67490" y="3969473"/>
              <a:ext cx="291091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25 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259442" y="4966604"/>
              <a:ext cx="199139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0 </a:t>
              </a:r>
            </a:p>
          </p:txBody>
        </p: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1095460" y="165045"/>
              <a:ext cx="4254275" cy="4945769"/>
              <a:chOff x="2194560" y="164598"/>
              <a:chExt cx="17556480" cy="20410123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2194560" y="164598"/>
                <a:ext cx="17556479" cy="20410123"/>
              </a:xfrm>
              <a:custGeom>
                <a:avLst/>
                <a:gdLst/>
                <a:ahLst/>
                <a:cxnLst/>
                <a:rect l="l" t="t" r="r" b="b"/>
                <a:pathLst>
                  <a:path w="17556479" h="20410123">
                    <a:moveTo>
                      <a:pt x="0" y="20410123"/>
                    </a:moveTo>
                    <a:lnTo>
                      <a:pt x="0" y="15472190"/>
                    </a:lnTo>
                    <a:lnTo>
                      <a:pt x="4389120" y="12838626"/>
                    </a:lnTo>
                    <a:lnTo>
                      <a:pt x="8778240" y="6748508"/>
                    </a:lnTo>
                    <a:lnTo>
                      <a:pt x="13167360" y="6419313"/>
                    </a:lnTo>
                    <a:lnTo>
                      <a:pt x="17556479" y="0"/>
                    </a:lnTo>
                    <a:lnTo>
                      <a:pt x="17556479" y="20410123"/>
                    </a:lnTo>
                    <a:close/>
                  </a:path>
                </a:pathLst>
              </a:custGeom>
              <a:solidFill>
                <a:srgbClr val="9EA2A2">
                  <a:alpha val="64706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2194560" y="7077704"/>
                <a:ext cx="17556479" cy="13497016"/>
              </a:xfrm>
              <a:custGeom>
                <a:avLst/>
                <a:gdLst/>
                <a:ahLst/>
                <a:cxnLst/>
                <a:rect l="l" t="t" r="r" b="b"/>
                <a:pathLst>
                  <a:path w="17556479" h="13497016">
                    <a:moveTo>
                      <a:pt x="0" y="13497017"/>
                    </a:moveTo>
                    <a:lnTo>
                      <a:pt x="0" y="11521844"/>
                    </a:lnTo>
                    <a:lnTo>
                      <a:pt x="4389120" y="10863454"/>
                    </a:lnTo>
                    <a:lnTo>
                      <a:pt x="8778240" y="3950347"/>
                    </a:lnTo>
                    <a:lnTo>
                      <a:pt x="13167360" y="6090117"/>
                    </a:lnTo>
                    <a:lnTo>
                      <a:pt x="17556479" y="0"/>
                    </a:lnTo>
                    <a:lnTo>
                      <a:pt x="17556479" y="13497017"/>
                    </a:lnTo>
                    <a:close/>
                  </a:path>
                </a:pathLst>
              </a:custGeom>
              <a:solidFill>
                <a:srgbClr val="FCD612">
                  <a:alpha val="64706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2194560" y="14320007"/>
                <a:ext cx="17556479" cy="6254714"/>
              </a:xfrm>
              <a:custGeom>
                <a:avLst/>
                <a:gdLst/>
                <a:ahLst/>
                <a:cxnLst/>
                <a:rect l="l" t="t" r="r" b="b"/>
                <a:pathLst>
                  <a:path w="17556479" h="6254714">
                    <a:moveTo>
                      <a:pt x="0" y="6254714"/>
                    </a:moveTo>
                    <a:lnTo>
                      <a:pt x="0" y="6254714"/>
                    </a:lnTo>
                    <a:lnTo>
                      <a:pt x="4389120" y="4279541"/>
                    </a:lnTo>
                    <a:lnTo>
                      <a:pt x="8778240" y="0"/>
                    </a:lnTo>
                    <a:lnTo>
                      <a:pt x="13167360" y="1316781"/>
                    </a:lnTo>
                    <a:lnTo>
                      <a:pt x="17556479" y="987586"/>
                    </a:lnTo>
                    <a:lnTo>
                      <a:pt x="17556479" y="6254714"/>
                    </a:lnTo>
                    <a:close/>
                  </a:path>
                </a:pathLst>
              </a:custGeom>
              <a:solidFill>
                <a:srgbClr val="0C2340">
                  <a:alpha val="64706"/>
                </a:srgbClr>
              </a:solidFill>
            </p:spPr>
          </p:sp>
        </p:grpSp>
      </p:grpSp>
      <p:sp>
        <p:nvSpPr>
          <p:cNvPr id="67" name="TextBox 67"/>
          <p:cNvSpPr txBox="1"/>
          <p:nvPr/>
        </p:nvSpPr>
        <p:spPr>
          <a:xfrm>
            <a:off x="5647463" y="2640490"/>
            <a:ext cx="21860931" cy="589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600" spc="332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SUSAN JONES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2510443" y="10660742"/>
            <a:ext cx="5746380" cy="795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71"/>
              </a:lnSpc>
              <a:spcBef>
                <a:spcPct val="0"/>
              </a:spcBef>
            </a:pPr>
            <a:r>
              <a:rPr lang="en-US" sz="5225" spc="-130" dirty="0">
                <a:solidFill>
                  <a:srgbClr val="092342"/>
                </a:solidFill>
                <a:latin typeface="Frutiger LT Pro 55 Roman" panose="020B0602020204020204" pitchFamily="34" charset="77"/>
              </a:rPr>
              <a:t>Header Text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2509012" y="11789130"/>
            <a:ext cx="8779811" cy="863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srationeit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qmagnam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22510443" y="7230517"/>
            <a:ext cx="4903251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300" spc="-77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 non numquam eius modi tempora incidunt ut labore et dolore magnam aliquam quaerat voluptatem. Ut enim ad minima veniam.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534686" y="11100782"/>
            <a:ext cx="4479043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1536117" y="15522713"/>
            <a:ext cx="8422960" cy="4570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qmagnam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536117" y="7114180"/>
            <a:ext cx="8955224" cy="304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9139692" y="6667347"/>
            <a:ext cx="2102308" cy="1010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7"/>
              </a:lnSpc>
            </a:pPr>
            <a:r>
              <a:rPr lang="en-US" sz="6048" b="1" dirty="0">
                <a:solidFill>
                  <a:srgbClr val="FCD612"/>
                </a:solidFill>
                <a:latin typeface="Frutiger LT Pro 55 Roman" panose="020B0602020204020204" pitchFamily="34" charset="77"/>
              </a:rPr>
              <a:t>37%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2390704" y="6181117"/>
            <a:ext cx="8308936" cy="558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u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qmagnam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FC0792-E82C-6FAC-4C3A-BAD38BD263BC}"/>
              </a:ext>
            </a:extLst>
          </p:cNvPr>
          <p:cNvGrpSpPr/>
          <p:nvPr/>
        </p:nvGrpSpPr>
        <p:grpSpPr>
          <a:xfrm>
            <a:off x="1766282" y="5305811"/>
            <a:ext cx="8480879" cy="1074350"/>
            <a:chOff x="1766282" y="5305811"/>
            <a:chExt cx="8480879" cy="1074350"/>
          </a:xfrm>
        </p:grpSpPr>
        <p:grpSp>
          <p:nvGrpSpPr>
            <p:cNvPr id="76" name="Group 76"/>
            <p:cNvGrpSpPr/>
            <p:nvPr/>
          </p:nvGrpSpPr>
          <p:grpSpPr>
            <a:xfrm>
              <a:off x="1766282" y="5305811"/>
              <a:ext cx="8480879" cy="1074350"/>
              <a:chOff x="0" y="0"/>
              <a:chExt cx="1047022" cy="132636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1047022" cy="132636"/>
              </a:xfrm>
              <a:custGeom>
                <a:avLst/>
                <a:gdLst/>
                <a:ahLst/>
                <a:cxnLst/>
                <a:rect l="l" t="t" r="r" b="b"/>
                <a:pathLst>
                  <a:path w="1047022" h="132636">
                    <a:moveTo>
                      <a:pt x="0" y="0"/>
                    </a:moveTo>
                    <a:lnTo>
                      <a:pt x="1047022" y="0"/>
                    </a:lnTo>
                    <a:lnTo>
                      <a:pt x="1047022" y="132636"/>
                    </a:lnTo>
                    <a:lnTo>
                      <a:pt x="0" y="13263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71"/>
                  </a:lnSpc>
                </a:pPr>
                <a:endParaRPr/>
              </a:p>
            </p:txBody>
          </p:sp>
        </p:grpSp>
        <p:sp>
          <p:nvSpPr>
            <p:cNvPr id="79" name="TextBox 79"/>
            <p:cNvSpPr txBox="1"/>
            <p:nvPr/>
          </p:nvSpPr>
          <p:spPr>
            <a:xfrm>
              <a:off x="3133531" y="5514381"/>
              <a:ext cx="5746380" cy="65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91"/>
                </a:lnSpc>
                <a:spcBef>
                  <a:spcPct val="0"/>
                </a:spcBef>
              </a:pPr>
              <a:r>
                <a:rPr lang="en-US" sz="4325" b="1" spc="186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HEADER TEXT</a:t>
              </a:r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11760585" y="20231034"/>
            <a:ext cx="9397231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8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THANKS TO...</a:t>
            </a:r>
          </a:p>
        </p:txBody>
      </p:sp>
      <p:grpSp>
        <p:nvGrpSpPr>
          <p:cNvPr id="81" name="Group 81"/>
          <p:cNvGrpSpPr/>
          <p:nvPr/>
        </p:nvGrpSpPr>
        <p:grpSpPr>
          <a:xfrm>
            <a:off x="28299497" y="1006978"/>
            <a:ext cx="2989326" cy="3027065"/>
            <a:chOff x="0" y="0"/>
            <a:chExt cx="802667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02667" cy="812800"/>
            </a:xfrm>
            <a:custGeom>
              <a:avLst/>
              <a:gdLst/>
              <a:ahLst/>
              <a:cxnLst/>
              <a:rect l="l" t="t" r="r" b="b"/>
              <a:pathLst>
                <a:path w="802667" h="812800">
                  <a:moveTo>
                    <a:pt x="0" y="0"/>
                  </a:moveTo>
                  <a:lnTo>
                    <a:pt x="802667" y="0"/>
                  </a:lnTo>
                  <a:lnTo>
                    <a:pt x="80266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EA2A2"/>
              </a:solidFill>
              <a:prstDash val="solid"/>
              <a:miter/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61"/>
                </a:lnSpc>
              </a:pPr>
              <a:endParaRPr/>
            </a:p>
          </p:txBody>
        </p:sp>
      </p:grpSp>
      <p:sp>
        <p:nvSpPr>
          <p:cNvPr id="84" name="Freeform 84"/>
          <p:cNvSpPr/>
          <p:nvPr/>
        </p:nvSpPr>
        <p:spPr>
          <a:xfrm>
            <a:off x="28623628" y="1345785"/>
            <a:ext cx="2349451" cy="2349451"/>
          </a:xfrm>
          <a:custGeom>
            <a:avLst/>
            <a:gdLst/>
            <a:ahLst/>
            <a:cxnLst/>
            <a:rect l="l" t="t" r="r" b="b"/>
            <a:pathLst>
              <a:path w="2349451" h="2349451">
                <a:moveTo>
                  <a:pt x="0" y="0"/>
                </a:moveTo>
                <a:lnTo>
                  <a:pt x="2349451" y="0"/>
                </a:lnTo>
                <a:lnTo>
                  <a:pt x="2349451" y="2349452"/>
                </a:lnTo>
                <a:lnTo>
                  <a:pt x="0" y="2349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FB561-0026-56F3-D919-5AD82EBF6D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510" y="12799395"/>
            <a:ext cx="5486400" cy="54864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57466B5-784E-9147-18D5-27B4D6DA2E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72" y="11201695"/>
            <a:ext cx="3583228" cy="358322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17CA2CF-4A79-3A60-8051-749DE11571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595" y="7682019"/>
            <a:ext cx="3583228" cy="358322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1DDB64D-8CD8-9C05-E95D-BB18D18599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510" y="1006978"/>
            <a:ext cx="3583228" cy="35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98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DA67E5DB04345AE92936A7C1FC95D" ma:contentTypeVersion="19" ma:contentTypeDescription="Create a new document." ma:contentTypeScope="" ma:versionID="2627db37e27771a58610d346462d39f3">
  <xsd:schema xmlns:xsd="http://www.w3.org/2001/XMLSchema" xmlns:xs="http://www.w3.org/2001/XMLSchema" xmlns:p="http://schemas.microsoft.com/office/2006/metadata/properties" xmlns:ns1="http://schemas.microsoft.com/sharepoint/v3" xmlns:ns2="d2bf0e0c-3d5c-4d4c-9f68-0e53574581be" xmlns:ns3="a9ad7dbe-b4d2-4d8d-8c65-81f402226c4f" targetNamespace="http://schemas.microsoft.com/office/2006/metadata/properties" ma:root="true" ma:fieldsID="4439c473a50abf31ee4ff34036f45267" ns1:_="" ns2:_="" ns3:_="">
    <xsd:import namespace="http://schemas.microsoft.com/sharepoint/v3"/>
    <xsd:import namespace="d2bf0e0c-3d5c-4d4c-9f68-0e53574581be"/>
    <xsd:import namespace="a9ad7dbe-b4d2-4d8d-8c65-81f402226c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f0e0c-3d5c-4d4c-9f68-0e5357458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69fa22c-ca71-413e-97dc-f9b9170a47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d7dbe-b4d2-4d8d-8c65-81f402226c4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39aa93a-7df6-454b-bb3f-94cf2bf617d1}" ma:internalName="TaxCatchAll" ma:showField="CatchAllData" ma:web="a9ad7dbe-b4d2-4d8d-8c65-81f402226c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C2C4EB-18E4-496C-B22F-D2E1D9AEF0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F1116D-D4F8-4154-838F-C20681B664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bf0e0c-3d5c-4d4c-9f68-0e53574581be"/>
    <ds:schemaRef ds:uri="a9ad7dbe-b4d2-4d8d-8c65-81f402226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682</Words>
  <Application>Microsoft Macintosh PowerPoint</Application>
  <PresentationFormat>Custom</PresentationFormat>
  <Paragraphs>74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Canva Sans</vt:lpstr>
      <vt:lpstr>Frutiger LT Pro 55 Roman</vt:lpstr>
      <vt:lpstr>Frutiger LT Pro 45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36x24 Poster Template (3)</dc:title>
  <cp:lastModifiedBy>Murphy, Jessica</cp:lastModifiedBy>
  <cp:revision>6</cp:revision>
  <dcterms:created xsi:type="dcterms:W3CDTF">2006-08-16T00:00:00Z</dcterms:created>
  <dcterms:modified xsi:type="dcterms:W3CDTF">2023-11-17T19:42:08Z</dcterms:modified>
  <dc:identifier>DAFc2N_Jgok</dc:identifier>
</cp:coreProperties>
</file>