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</p:sldIdLst>
  <p:sldSz cx="43891200" cy="3291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utiger LT Pro 57 Condensed" panose="020B0606020204020204" pitchFamily="34" charset="77"/>
      <p:regular r:id="rId10"/>
      <p:bold r:id="rId11"/>
      <p:italic r:id="rId12"/>
      <p:boldItalic r:id="rId13"/>
    </p:embeddedFont>
    <p:embeddedFont>
      <p:font typeface="Frutiger LT Pro 87 XBlack Cn" panose="020B0602020204020204" pitchFamily="34" charset="77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4705" autoAdjust="0"/>
  </p:normalViewPr>
  <p:slideViewPr>
    <p:cSldViewPr>
      <p:cViewPr varScale="1">
        <p:scale>
          <a:sx n="27" d="100"/>
          <a:sy n="27" d="100"/>
        </p:scale>
        <p:origin x="30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Jessica" userId="dd3467c3-b1fa-402c-9867-4945933fe186" providerId="ADAL" clId="{8CB2A9A3-13FF-784E-9B07-44A4C56EF87F}"/>
    <pc:docChg chg="modSld">
      <pc:chgData name="Murphy, Jessica" userId="dd3467c3-b1fa-402c-9867-4945933fe186" providerId="ADAL" clId="{8CB2A9A3-13FF-784E-9B07-44A4C56EF87F}" dt="2023-11-17T19:47:25.022" v="25" actId="1076"/>
      <pc:docMkLst>
        <pc:docMk/>
      </pc:docMkLst>
      <pc:sldChg chg="addSp modSp mod">
        <pc:chgData name="Murphy, Jessica" userId="dd3467c3-b1fa-402c-9867-4945933fe186" providerId="ADAL" clId="{8CB2A9A3-13FF-784E-9B07-44A4C56EF87F}" dt="2023-11-17T19:47:25.022" v="25" actId="1076"/>
        <pc:sldMkLst>
          <pc:docMk/>
          <pc:sldMk cId="2796632615" sldId="257"/>
        </pc:sldMkLst>
        <pc:spChg chg="mod">
          <ac:chgData name="Murphy, Jessica" userId="dd3467c3-b1fa-402c-9867-4945933fe186" providerId="ADAL" clId="{8CB2A9A3-13FF-784E-9B07-44A4C56EF87F}" dt="2023-11-17T19:43:32.680" v="22" actId="1076"/>
          <ac:spMkLst>
            <pc:docMk/>
            <pc:sldMk cId="2796632615" sldId="257"/>
            <ac:spMk id="103" creationId="{A61F07B4-989C-A59E-3A14-8B4863CA0A3F}"/>
          </ac:spMkLst>
        </pc:spChg>
        <pc:spChg chg="add mod">
          <ac:chgData name="Murphy, Jessica" userId="dd3467c3-b1fa-402c-9867-4945933fe186" providerId="ADAL" clId="{8CB2A9A3-13FF-784E-9B07-44A4C56EF87F}" dt="2023-11-17T19:43:27.619" v="21" actId="207"/>
          <ac:spMkLst>
            <pc:docMk/>
            <pc:sldMk cId="2796632615" sldId="257"/>
            <ac:spMk id="109" creationId="{89BCDD8C-6429-BAB3-6F7E-997860D75154}"/>
          </ac:spMkLst>
        </pc:spChg>
        <pc:grpChg chg="add">
          <ac:chgData name="Murphy, Jessica" userId="dd3467c3-b1fa-402c-9867-4945933fe186" providerId="ADAL" clId="{8CB2A9A3-13FF-784E-9B07-44A4C56EF87F}" dt="2023-11-17T19:43:41.548" v="23" actId="164"/>
          <ac:grpSpMkLst>
            <pc:docMk/>
            <pc:sldMk cId="2796632615" sldId="257"/>
            <ac:grpSpMk id="110" creationId="{2152BA57-406E-A81E-10B1-3F5B9C7FC6E3}"/>
          </ac:grpSpMkLst>
        </pc:grpChg>
        <pc:picChg chg="add mod">
          <ac:chgData name="Murphy, Jessica" userId="dd3467c3-b1fa-402c-9867-4945933fe186" providerId="ADAL" clId="{8CB2A9A3-13FF-784E-9B07-44A4C56EF87F}" dt="2023-11-17T19:42:17.766" v="1" actId="1076"/>
          <ac:picMkLst>
            <pc:docMk/>
            <pc:sldMk cId="2796632615" sldId="257"/>
            <ac:picMk id="105" creationId="{CF4CF11D-9C31-34DA-4697-97DCC2A937A4}"/>
          </ac:picMkLst>
        </pc:picChg>
        <pc:picChg chg="add mod">
          <ac:chgData name="Murphy, Jessica" userId="dd3467c3-b1fa-402c-9867-4945933fe186" providerId="ADAL" clId="{8CB2A9A3-13FF-784E-9B07-44A4C56EF87F}" dt="2023-11-17T19:42:19.870" v="3" actId="1076"/>
          <ac:picMkLst>
            <pc:docMk/>
            <pc:sldMk cId="2796632615" sldId="257"/>
            <ac:picMk id="106" creationId="{2BEA97FD-F75D-144B-F552-356EC8EA7603}"/>
          </ac:picMkLst>
        </pc:picChg>
        <pc:picChg chg="add mod">
          <ac:chgData name="Murphy, Jessica" userId="dd3467c3-b1fa-402c-9867-4945933fe186" providerId="ADAL" clId="{8CB2A9A3-13FF-784E-9B07-44A4C56EF87F}" dt="2023-11-17T19:47:25.022" v="25" actId="1076"/>
          <ac:picMkLst>
            <pc:docMk/>
            <pc:sldMk cId="2796632615" sldId="257"/>
            <ac:picMk id="107" creationId="{C9B91089-0EB2-79D8-6CE9-E52F75004DD9}"/>
          </ac:picMkLst>
        </pc:picChg>
        <pc:picChg chg="add mod">
          <ac:chgData name="Murphy, Jessica" userId="dd3467c3-b1fa-402c-9867-4945933fe186" providerId="ADAL" clId="{8CB2A9A3-13FF-784E-9B07-44A4C56EF87F}" dt="2023-11-17T19:42:56.600" v="12" actId="166"/>
          <ac:picMkLst>
            <pc:docMk/>
            <pc:sldMk cId="2796632615" sldId="257"/>
            <ac:picMk id="108" creationId="{A016EDA2-2039-86C4-F6BB-40F867E0E1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canva.com/design/DAFhaES0H8k/qSQuMECtJBW8zm36i3Z_4g/view?utm_content=DAFhaES0H8k&amp;utm_campaign=designshare&amp;utm_medium=link&amp;utm_source=publishsharelink&amp;mode=previe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1825" y="2261986"/>
            <a:ext cx="12079437" cy="29081914"/>
          </a:xfrm>
          <a:custGeom>
            <a:avLst/>
            <a:gdLst/>
            <a:ahLst/>
            <a:cxnLst/>
            <a:rect l="l" t="t" r="r" b="b"/>
            <a:pathLst>
              <a:path w="12079437" h="29081914">
                <a:moveTo>
                  <a:pt x="0" y="0"/>
                </a:moveTo>
                <a:lnTo>
                  <a:pt x="12079438" y="0"/>
                </a:lnTo>
                <a:lnTo>
                  <a:pt x="12079438" y="29081914"/>
                </a:lnTo>
                <a:lnTo>
                  <a:pt x="0" y="29081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29" r="-17189" b="-105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32792" y="1034396"/>
            <a:ext cx="10895011" cy="108950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3A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-133350"/>
              <a:ext cx="660400" cy="869950"/>
            </a:xfrm>
            <a:prstGeom prst="rect">
              <a:avLst/>
            </a:prstGeom>
          </p:spPr>
          <p:txBody>
            <a:bodyPr lIns="228600" tIns="228600" rIns="228600" bIns="228600" rtlCol="0" anchor="ctr"/>
            <a:lstStyle/>
            <a:p>
              <a:pPr algn="ctr">
                <a:lnSpc>
                  <a:spcPts val="10118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619174" y="1720797"/>
            <a:ext cx="9522247" cy="9522209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6666" r="-1666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6673369" y="24462470"/>
            <a:ext cx="7019913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 dirty="0">
                <a:solidFill>
                  <a:srgbClr val="0C2340"/>
                </a:solidFill>
                <a:latin typeface="Frutiger LT Pro 57 Condensed" panose="020B0606020204020204" pitchFamily="34" charset="77"/>
              </a:rPr>
              <a:t>Communication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73369" y="26806997"/>
            <a:ext cx="5408315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>
                <a:solidFill>
                  <a:srgbClr val="0C2340"/>
                </a:solidFill>
                <a:latin typeface="Frutiger LT Pro 57 Condensed" panose="020B0606020204020204" pitchFamily="34" charset="77"/>
              </a:rPr>
              <a:t>Analytical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73369" y="29145154"/>
            <a:ext cx="7019913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>
                <a:solidFill>
                  <a:srgbClr val="0C2340"/>
                </a:solidFill>
                <a:latin typeface="Frutiger LT Pro 57 Condensed" panose="020B0606020204020204" pitchFamily="34" charset="77"/>
              </a:rPr>
              <a:t>Problem Solving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6673369" y="25146928"/>
            <a:ext cx="9340790" cy="1419941"/>
            <a:chOff x="0" y="-161925"/>
            <a:chExt cx="12454386" cy="1893256"/>
          </a:xfrm>
        </p:grpSpPr>
        <p:sp>
          <p:nvSpPr>
            <p:cNvPr id="12" name="TextBox 12"/>
            <p:cNvSpPr txBox="1"/>
            <p:nvPr/>
          </p:nvSpPr>
          <p:spPr>
            <a:xfrm>
              <a:off x="9476947" y="-161925"/>
              <a:ext cx="2977439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 dirty="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78%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-1882" y="-61"/>
                <a:ext cx="9943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994364" h="76322">
                    <a:moveTo>
                      <a:pt x="39982" y="61"/>
                    </a:moveTo>
                    <a:lnTo>
                      <a:pt x="954382" y="61"/>
                    </a:lnTo>
                    <a:cubicBezTo>
                      <a:pt x="968034" y="0"/>
                      <a:pt x="980676" y="7248"/>
                      <a:pt x="987520" y="19062"/>
                    </a:cubicBezTo>
                    <a:cubicBezTo>
                      <a:pt x="994364" y="30875"/>
                      <a:pt x="994364" y="45447"/>
                      <a:pt x="987520" y="57260"/>
                    </a:cubicBezTo>
                    <a:cubicBezTo>
                      <a:pt x="980676" y="69074"/>
                      <a:pt x="968034" y="76322"/>
                      <a:pt x="9543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16673369" y="27491455"/>
            <a:ext cx="9362156" cy="1419941"/>
            <a:chOff x="0" y="-161925"/>
            <a:chExt cx="12482874" cy="1893256"/>
          </a:xfrm>
        </p:grpSpPr>
        <p:sp>
          <p:nvSpPr>
            <p:cNvPr id="17" name="TextBox 17"/>
            <p:cNvSpPr txBox="1"/>
            <p:nvPr/>
          </p:nvSpPr>
          <p:spPr>
            <a:xfrm>
              <a:off x="9476946" y="-161925"/>
              <a:ext cx="3005928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79%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-1882" y="-61"/>
                <a:ext cx="10070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007064" h="76322">
                    <a:moveTo>
                      <a:pt x="39982" y="61"/>
                    </a:moveTo>
                    <a:lnTo>
                      <a:pt x="967082" y="61"/>
                    </a:lnTo>
                    <a:cubicBezTo>
                      <a:pt x="980734" y="0"/>
                      <a:pt x="993376" y="7248"/>
                      <a:pt x="1000220" y="19062"/>
                    </a:cubicBezTo>
                    <a:cubicBezTo>
                      <a:pt x="1007064" y="30875"/>
                      <a:pt x="1007064" y="45447"/>
                      <a:pt x="1000220" y="57260"/>
                    </a:cubicBezTo>
                    <a:cubicBezTo>
                      <a:pt x="993376" y="69074"/>
                      <a:pt x="980734" y="76322"/>
                      <a:pt x="9670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16673369" y="29829612"/>
            <a:ext cx="9434855" cy="1419941"/>
            <a:chOff x="0" y="-161925"/>
            <a:chExt cx="12579807" cy="1893256"/>
          </a:xfrm>
        </p:grpSpPr>
        <p:sp>
          <p:nvSpPr>
            <p:cNvPr id="22" name="TextBox 22"/>
            <p:cNvSpPr txBox="1"/>
            <p:nvPr/>
          </p:nvSpPr>
          <p:spPr>
            <a:xfrm>
              <a:off x="9476946" y="-161925"/>
              <a:ext cx="3102861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88%</a:t>
              </a: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-1882" y="-61"/>
                <a:ext cx="11213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121364" h="76322">
                    <a:moveTo>
                      <a:pt x="39982" y="61"/>
                    </a:moveTo>
                    <a:lnTo>
                      <a:pt x="1081382" y="61"/>
                    </a:lnTo>
                    <a:cubicBezTo>
                      <a:pt x="1095034" y="0"/>
                      <a:pt x="1107676" y="7248"/>
                      <a:pt x="1114520" y="19062"/>
                    </a:cubicBezTo>
                    <a:cubicBezTo>
                      <a:pt x="1121364" y="30875"/>
                      <a:pt x="1121364" y="45447"/>
                      <a:pt x="1114520" y="57260"/>
                    </a:cubicBezTo>
                    <a:cubicBezTo>
                      <a:pt x="1107676" y="69074"/>
                      <a:pt x="1095034" y="76322"/>
                      <a:pt x="10813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30179106" y="4343895"/>
            <a:ext cx="11336203" cy="4821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058"/>
              </a:lnSpc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843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pPr>
              <a:lnSpc>
                <a:spcPts val="4058"/>
              </a:lnSpc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33917261" y="8510786"/>
            <a:ext cx="7888123" cy="4243773"/>
            <a:chOff x="0" y="-47625"/>
            <a:chExt cx="10517497" cy="5658364"/>
          </a:xfrm>
        </p:grpSpPr>
        <p:sp>
          <p:nvSpPr>
            <p:cNvPr id="28" name="TextBox 28"/>
            <p:cNvSpPr txBox="1"/>
            <p:nvPr/>
          </p:nvSpPr>
          <p:spPr>
            <a:xfrm>
              <a:off x="1350011" y="4966203"/>
              <a:ext cx="1460188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758233" y="4966203"/>
              <a:ext cx="1555652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214186" y="4966203"/>
              <a:ext cx="1555652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647122" y="4966203"/>
              <a:ext cx="1601691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4</a:t>
              </a:r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010575" y="282231"/>
              <a:ext cx="9506922" cy="4494163"/>
              <a:chOff x="0" y="0"/>
              <a:chExt cx="13914005" cy="657750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-6350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0" y="1638026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0" y="3282402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0" y="4926778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0" y="6571153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0" y="-47625"/>
              <a:ext cx="7731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 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6099" y="1075916"/>
              <a:ext cx="7270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6099" y="2199458"/>
              <a:ext cx="7270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 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41501" y="3322998"/>
              <a:ext cx="631641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22447" y="4446538"/>
              <a:ext cx="450697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</a:t>
              </a:r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010575" y="277893"/>
              <a:ext cx="9506922" cy="4498502"/>
              <a:chOff x="0" y="-6350"/>
              <a:chExt cx="13914005" cy="658385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815838"/>
                <a:ext cx="3130651" cy="5761665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5761665">
                    <a:moveTo>
                      <a:pt x="0" y="5761665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2946623" y="0"/>
                      <a:pt x="3010327" y="26387"/>
                      <a:pt x="3057295" y="73356"/>
                    </a:cubicBezTo>
                    <a:cubicBezTo>
                      <a:pt x="3104264" y="120325"/>
                      <a:pt x="3130651" y="184028"/>
                      <a:pt x="3130651" y="250452"/>
                    </a:cubicBezTo>
                    <a:lnTo>
                      <a:pt x="3130651" y="5761665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3594451" y="3282402"/>
                <a:ext cx="3130651" cy="3295102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3295102">
                    <a:moveTo>
                      <a:pt x="0" y="3295101"/>
                    </a:moveTo>
                    <a:lnTo>
                      <a:pt x="0" y="250452"/>
                    </a:lnTo>
                    <a:cubicBezTo>
                      <a:pt x="0" y="184027"/>
                      <a:pt x="26387" y="120324"/>
                      <a:pt x="73356" y="73355"/>
                    </a:cubicBezTo>
                    <a:cubicBezTo>
                      <a:pt x="120325" y="26386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3018520" y="0"/>
                      <a:pt x="3130651" y="112131"/>
                      <a:pt x="3130651" y="250452"/>
                    </a:cubicBezTo>
                    <a:lnTo>
                      <a:pt x="3130651" y="3295101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7188902" y="1638026"/>
                <a:ext cx="3130652" cy="4939477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4939477">
                    <a:moveTo>
                      <a:pt x="0" y="4939477"/>
                    </a:moveTo>
                    <a:lnTo>
                      <a:pt x="0" y="250452"/>
                    </a:lnTo>
                    <a:cubicBezTo>
                      <a:pt x="0" y="184028"/>
                      <a:pt x="26387" y="120324"/>
                      <a:pt x="73356" y="73356"/>
                    </a:cubicBezTo>
                    <a:cubicBezTo>
                      <a:pt x="120325" y="26387"/>
                      <a:pt x="184029" y="0"/>
                      <a:pt x="250452" y="0"/>
                    </a:cubicBezTo>
                    <a:lnTo>
                      <a:pt x="2880200" y="0"/>
                    </a:lnTo>
                    <a:cubicBezTo>
                      <a:pt x="2946624" y="0"/>
                      <a:pt x="3010327" y="26387"/>
                      <a:pt x="3057296" y="73356"/>
                    </a:cubicBezTo>
                    <a:cubicBezTo>
                      <a:pt x="3104265" y="120324"/>
                      <a:pt x="3130652" y="184028"/>
                      <a:pt x="3130652" y="250452"/>
                    </a:cubicBezTo>
                    <a:lnTo>
                      <a:pt x="3130652" y="493947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10783353" y="-6350"/>
                <a:ext cx="3130652" cy="6583853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6583853">
                    <a:moveTo>
                      <a:pt x="0" y="6583853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9" y="0"/>
                      <a:pt x="250453" y="0"/>
                    </a:cubicBezTo>
                    <a:lnTo>
                      <a:pt x="2880199" y="0"/>
                    </a:lnTo>
                    <a:cubicBezTo>
                      <a:pt x="2946623" y="0"/>
                      <a:pt x="3010328" y="26387"/>
                      <a:pt x="3057295" y="73355"/>
                    </a:cubicBezTo>
                    <a:cubicBezTo>
                      <a:pt x="3104264" y="120324"/>
                      <a:pt x="3130652" y="184028"/>
                      <a:pt x="3130652" y="250452"/>
                    </a:cubicBezTo>
                    <a:lnTo>
                      <a:pt x="3130652" y="6583853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</p:grpSp>
      </p:grpSp>
      <p:grpSp>
        <p:nvGrpSpPr>
          <p:cNvPr id="48" name="Group 48"/>
          <p:cNvGrpSpPr/>
          <p:nvPr/>
        </p:nvGrpSpPr>
        <p:grpSpPr>
          <a:xfrm>
            <a:off x="29938677" y="2261986"/>
            <a:ext cx="12202701" cy="1713971"/>
            <a:chOff x="0" y="0"/>
            <a:chExt cx="16270268" cy="2285295"/>
          </a:xfrm>
        </p:grpSpPr>
        <p:grpSp>
          <p:nvGrpSpPr>
            <p:cNvPr id="49" name="Group 49"/>
            <p:cNvGrpSpPr/>
            <p:nvPr/>
          </p:nvGrpSpPr>
          <p:grpSpPr>
            <a:xfrm rot="-5400000">
              <a:off x="6992486" y="-6992486"/>
              <a:ext cx="2285295" cy="16270268"/>
              <a:chOff x="0" y="0"/>
              <a:chExt cx="294868" cy="2099329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580687" y="382304"/>
              <a:ext cx="13684207" cy="140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31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9938677" y="13872178"/>
            <a:ext cx="12202701" cy="1713971"/>
            <a:chOff x="0" y="0"/>
            <a:chExt cx="16270268" cy="2285295"/>
          </a:xfrm>
        </p:grpSpPr>
        <p:grpSp>
          <p:nvGrpSpPr>
            <p:cNvPr id="54" name="Group 54"/>
            <p:cNvGrpSpPr/>
            <p:nvPr/>
          </p:nvGrpSpPr>
          <p:grpSpPr>
            <a:xfrm rot="-5400000">
              <a:off x="6992486" y="-6992486"/>
              <a:ext cx="2285295" cy="16270268"/>
              <a:chOff x="0" y="0"/>
              <a:chExt cx="294868" cy="2099329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580687" y="382304"/>
              <a:ext cx="13684207" cy="140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31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5537713" y="2261986"/>
            <a:ext cx="12326741" cy="1731394"/>
            <a:chOff x="0" y="0"/>
            <a:chExt cx="16435655" cy="2308525"/>
          </a:xfrm>
        </p:grpSpPr>
        <p:grpSp>
          <p:nvGrpSpPr>
            <p:cNvPr id="59" name="Group 59"/>
            <p:cNvGrpSpPr/>
            <p:nvPr/>
          </p:nvGrpSpPr>
          <p:grpSpPr>
            <a:xfrm rot="-5400000">
              <a:off x="7063565" y="-7063565"/>
              <a:ext cx="2308525" cy="16435655"/>
              <a:chOff x="0" y="0"/>
              <a:chExt cx="294868" cy="209932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586590" y="387546"/>
              <a:ext cx="13823307" cy="141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20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0445393" y="21269466"/>
            <a:ext cx="11189268" cy="3424789"/>
            <a:chOff x="0" y="0"/>
            <a:chExt cx="14919024" cy="4566386"/>
          </a:xfrm>
        </p:grpSpPr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>
              <a:off x="637741" y="0"/>
              <a:ext cx="14184966" cy="4276332"/>
              <a:chOff x="0" y="0"/>
              <a:chExt cx="72795464" cy="219456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-6350" y="0"/>
                <a:ext cx="72808164" cy="21945600"/>
              </a:xfrm>
              <a:custGeom>
                <a:avLst/>
                <a:gdLst/>
                <a:ahLst/>
                <a:cxnLst/>
                <a:rect l="l" t="t" r="r" b="b"/>
                <a:pathLst>
                  <a:path w="72808164" h="219456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21945600"/>
                    </a:lnTo>
                    <a:lnTo>
                      <a:pt x="0" y="21945600"/>
                    </a:lnTo>
                    <a:close/>
                    <a:moveTo>
                      <a:pt x="14559093" y="0"/>
                    </a:moveTo>
                    <a:lnTo>
                      <a:pt x="14571793" y="0"/>
                    </a:lnTo>
                    <a:lnTo>
                      <a:pt x="14571793" y="21945600"/>
                    </a:lnTo>
                    <a:lnTo>
                      <a:pt x="14559093" y="21945600"/>
                    </a:lnTo>
                    <a:close/>
                    <a:moveTo>
                      <a:pt x="29118185" y="0"/>
                    </a:moveTo>
                    <a:lnTo>
                      <a:pt x="29130885" y="0"/>
                    </a:lnTo>
                    <a:lnTo>
                      <a:pt x="29130885" y="21945600"/>
                    </a:lnTo>
                    <a:lnTo>
                      <a:pt x="29118185" y="21945600"/>
                    </a:lnTo>
                    <a:close/>
                    <a:moveTo>
                      <a:pt x="43677278" y="0"/>
                    </a:moveTo>
                    <a:lnTo>
                      <a:pt x="43689978" y="0"/>
                    </a:lnTo>
                    <a:lnTo>
                      <a:pt x="43689978" y="21945600"/>
                    </a:lnTo>
                    <a:lnTo>
                      <a:pt x="43677278" y="21945600"/>
                    </a:lnTo>
                    <a:close/>
                    <a:moveTo>
                      <a:pt x="58236371" y="0"/>
                    </a:moveTo>
                    <a:lnTo>
                      <a:pt x="58249071" y="0"/>
                    </a:lnTo>
                    <a:lnTo>
                      <a:pt x="58249071" y="21945600"/>
                    </a:lnTo>
                    <a:lnTo>
                      <a:pt x="58236371" y="21945600"/>
                    </a:lnTo>
                    <a:close/>
                    <a:moveTo>
                      <a:pt x="72795464" y="0"/>
                    </a:moveTo>
                    <a:lnTo>
                      <a:pt x="72808164" y="0"/>
                    </a:lnTo>
                    <a:lnTo>
                      <a:pt x="72808164" y="21945600"/>
                    </a:lnTo>
                    <a:lnTo>
                      <a:pt x="72795464" y="219456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sp>
          <p:nvSpPr>
            <p:cNvPr id="66" name="TextBox 66"/>
            <p:cNvSpPr txBox="1"/>
            <p:nvPr/>
          </p:nvSpPr>
          <p:spPr>
            <a:xfrm>
              <a:off x="578395" y="4341794"/>
              <a:ext cx="118692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3424800" y="4341794"/>
              <a:ext cx="99868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6207404" y="4341794"/>
              <a:ext cx="208647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9053809" y="4341794"/>
              <a:ext cx="189823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1879984" y="4341794"/>
              <a:ext cx="211459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4726389" y="4341794"/>
              <a:ext cx="192635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8085" y="521753"/>
              <a:ext cx="545144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 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5273" y="2018470"/>
              <a:ext cx="547956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 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3515185"/>
              <a:ext cx="553229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 </a:t>
              </a:r>
            </a:p>
          </p:txBody>
        </p:sp>
        <p:grpSp>
          <p:nvGrpSpPr>
            <p:cNvPr id="75" name="Group 75"/>
            <p:cNvGrpSpPr>
              <a:grpSpLocks noChangeAspect="1"/>
            </p:cNvGrpSpPr>
            <p:nvPr/>
          </p:nvGrpSpPr>
          <p:grpSpPr>
            <a:xfrm>
              <a:off x="637741" y="0"/>
              <a:ext cx="13618805" cy="4276332"/>
              <a:chOff x="0" y="0"/>
              <a:chExt cx="69889995" cy="219456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29122722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2722" h="2177627">
                    <a:moveTo>
                      <a:pt x="0" y="0"/>
                    </a:moveTo>
                    <a:lnTo>
                      <a:pt x="28948512" y="0"/>
                    </a:lnTo>
                    <a:cubicBezTo>
                      <a:pt x="29044726" y="0"/>
                      <a:pt x="29122722" y="77997"/>
                      <a:pt x="29122722" y="174210"/>
                    </a:cubicBezTo>
                    <a:lnTo>
                      <a:pt x="29122722" y="2003416"/>
                    </a:lnTo>
                    <a:cubicBezTo>
                      <a:pt x="29122722" y="2099630"/>
                      <a:pt x="29044726" y="2177626"/>
                      <a:pt x="28948512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0" y="7680960"/>
                <a:ext cx="4368362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3683628" h="2177627">
                    <a:moveTo>
                      <a:pt x="0" y="0"/>
                    </a:moveTo>
                    <a:lnTo>
                      <a:pt x="43509419" y="0"/>
                    </a:lnTo>
                    <a:cubicBezTo>
                      <a:pt x="43605633" y="0"/>
                      <a:pt x="43683628" y="77997"/>
                      <a:pt x="43683628" y="174210"/>
                    </a:cubicBezTo>
                    <a:lnTo>
                      <a:pt x="43683628" y="2003416"/>
                    </a:lnTo>
                    <a:cubicBezTo>
                      <a:pt x="43683628" y="2099630"/>
                      <a:pt x="43605633" y="2177627"/>
                      <a:pt x="43509419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0" y="15361920"/>
                <a:ext cx="6988999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69889998" h="2177627">
                    <a:moveTo>
                      <a:pt x="0" y="0"/>
                    </a:moveTo>
                    <a:lnTo>
                      <a:pt x="69715788" y="0"/>
                    </a:lnTo>
                    <a:cubicBezTo>
                      <a:pt x="69761993" y="0"/>
                      <a:pt x="69806300" y="18354"/>
                      <a:pt x="69838974" y="51024"/>
                    </a:cubicBezTo>
                    <a:cubicBezTo>
                      <a:pt x="69871642" y="83695"/>
                      <a:pt x="69889998" y="128007"/>
                      <a:pt x="69889998" y="174211"/>
                    </a:cubicBezTo>
                    <a:lnTo>
                      <a:pt x="69889998" y="2003417"/>
                    </a:lnTo>
                    <a:cubicBezTo>
                      <a:pt x="69889998" y="2099630"/>
                      <a:pt x="69811999" y="2177626"/>
                      <a:pt x="6971578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0" y="2203027"/>
                <a:ext cx="40771809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809" h="2177627">
                    <a:moveTo>
                      <a:pt x="0" y="0"/>
                    </a:moveTo>
                    <a:lnTo>
                      <a:pt x="40597599" y="0"/>
                    </a:lnTo>
                    <a:cubicBezTo>
                      <a:pt x="40693814" y="0"/>
                      <a:pt x="40771809" y="77996"/>
                      <a:pt x="40771809" y="174210"/>
                    </a:cubicBezTo>
                    <a:lnTo>
                      <a:pt x="40771809" y="2003416"/>
                    </a:lnTo>
                    <a:cubicBezTo>
                      <a:pt x="40771809" y="2099629"/>
                      <a:pt x="40693814" y="2177626"/>
                      <a:pt x="40597599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0" y="9883987"/>
                <a:ext cx="40771387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387" h="2177627">
                    <a:moveTo>
                      <a:pt x="0" y="0"/>
                    </a:moveTo>
                    <a:lnTo>
                      <a:pt x="40597178" y="0"/>
                    </a:lnTo>
                    <a:cubicBezTo>
                      <a:pt x="40693392" y="0"/>
                      <a:pt x="40771387" y="77996"/>
                      <a:pt x="40771387" y="174210"/>
                    </a:cubicBezTo>
                    <a:lnTo>
                      <a:pt x="40771387" y="2003416"/>
                    </a:lnTo>
                    <a:cubicBezTo>
                      <a:pt x="40771387" y="2099630"/>
                      <a:pt x="40693392" y="2177626"/>
                      <a:pt x="4059717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0" y="17564946"/>
                <a:ext cx="465933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6593330" h="2177627">
                    <a:moveTo>
                      <a:pt x="0" y="0"/>
                    </a:moveTo>
                    <a:lnTo>
                      <a:pt x="46419120" y="0"/>
                    </a:lnTo>
                    <a:cubicBezTo>
                      <a:pt x="46465325" y="0"/>
                      <a:pt x="46509636" y="18354"/>
                      <a:pt x="46542306" y="51025"/>
                    </a:cubicBezTo>
                    <a:cubicBezTo>
                      <a:pt x="46574977" y="83696"/>
                      <a:pt x="46593330" y="128008"/>
                      <a:pt x="46593330" y="174212"/>
                    </a:cubicBezTo>
                    <a:lnTo>
                      <a:pt x="46593330" y="2003418"/>
                    </a:lnTo>
                    <a:cubicBezTo>
                      <a:pt x="46593330" y="2099630"/>
                      <a:pt x="46515334" y="2177627"/>
                      <a:pt x="46419120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0" y="4406053"/>
                <a:ext cx="17473633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17473633" h="2177627">
                    <a:moveTo>
                      <a:pt x="0" y="0"/>
                    </a:moveTo>
                    <a:lnTo>
                      <a:pt x="17299423" y="0"/>
                    </a:lnTo>
                    <a:cubicBezTo>
                      <a:pt x="17395636" y="1"/>
                      <a:pt x="17473633" y="77997"/>
                      <a:pt x="17473633" y="174210"/>
                    </a:cubicBezTo>
                    <a:lnTo>
                      <a:pt x="17473633" y="2003417"/>
                    </a:lnTo>
                    <a:cubicBezTo>
                      <a:pt x="17473633" y="2099631"/>
                      <a:pt x="17395636" y="2177627"/>
                      <a:pt x="17299423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  <p:sp>
            <p:nvSpPr>
              <p:cNvPr id="83" name="Freeform 83"/>
              <p:cNvSpPr/>
              <p:nvPr/>
            </p:nvSpPr>
            <p:spPr>
              <a:xfrm>
                <a:off x="0" y="12087013"/>
                <a:ext cx="32034662" cy="2177626"/>
              </a:xfrm>
              <a:custGeom>
                <a:avLst/>
                <a:gdLst/>
                <a:ahLst/>
                <a:cxnLst/>
                <a:rect l="l" t="t" r="r" b="b"/>
                <a:pathLst>
                  <a:path w="32034662" h="2177626">
                    <a:moveTo>
                      <a:pt x="0" y="0"/>
                    </a:moveTo>
                    <a:lnTo>
                      <a:pt x="31860452" y="0"/>
                    </a:lnTo>
                    <a:cubicBezTo>
                      <a:pt x="31956666" y="0"/>
                      <a:pt x="32034662" y="77997"/>
                      <a:pt x="32034662" y="174211"/>
                    </a:cubicBezTo>
                    <a:lnTo>
                      <a:pt x="32034662" y="2003417"/>
                    </a:lnTo>
                    <a:cubicBezTo>
                      <a:pt x="32034662" y="2099630"/>
                      <a:pt x="31956666" y="2177626"/>
                      <a:pt x="31860452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  <p:sp>
            <p:nvSpPr>
              <p:cNvPr id="84" name="Freeform 84"/>
              <p:cNvSpPr/>
              <p:nvPr/>
            </p:nvSpPr>
            <p:spPr>
              <a:xfrm>
                <a:off x="0" y="19767973"/>
                <a:ext cx="291208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0830" h="2177627">
                    <a:moveTo>
                      <a:pt x="0" y="0"/>
                    </a:moveTo>
                    <a:lnTo>
                      <a:pt x="28946621" y="0"/>
                    </a:lnTo>
                    <a:cubicBezTo>
                      <a:pt x="29042835" y="0"/>
                      <a:pt x="29120830" y="77997"/>
                      <a:pt x="29120830" y="174210"/>
                    </a:cubicBezTo>
                    <a:lnTo>
                      <a:pt x="29120830" y="2003417"/>
                    </a:lnTo>
                    <a:cubicBezTo>
                      <a:pt x="29120830" y="2099630"/>
                      <a:pt x="29042835" y="2177627"/>
                      <a:pt x="28946621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</p:grpSp>
      </p:grpSp>
      <p:grpSp>
        <p:nvGrpSpPr>
          <p:cNvPr id="85" name="Group 85"/>
          <p:cNvGrpSpPr/>
          <p:nvPr/>
        </p:nvGrpSpPr>
        <p:grpSpPr>
          <a:xfrm>
            <a:off x="15537713" y="13990196"/>
            <a:ext cx="12326741" cy="1731394"/>
            <a:chOff x="0" y="0"/>
            <a:chExt cx="16435655" cy="2308525"/>
          </a:xfrm>
        </p:grpSpPr>
        <p:grpSp>
          <p:nvGrpSpPr>
            <p:cNvPr id="86" name="Group 86"/>
            <p:cNvGrpSpPr/>
            <p:nvPr/>
          </p:nvGrpSpPr>
          <p:grpSpPr>
            <a:xfrm rot="-5400000">
              <a:off x="7063565" y="-7063565"/>
              <a:ext cx="2308525" cy="16435655"/>
              <a:chOff x="0" y="0"/>
              <a:chExt cx="294868" cy="2099329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88" name="TextBox 88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586590" y="387546"/>
              <a:ext cx="13823307" cy="141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20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sp>
        <p:nvSpPr>
          <p:cNvPr id="90" name="Freeform 90"/>
          <p:cNvSpPr/>
          <p:nvPr/>
        </p:nvSpPr>
        <p:spPr>
          <a:xfrm>
            <a:off x="3291840" y="28529800"/>
            <a:ext cx="7932386" cy="1765300"/>
          </a:xfrm>
          <a:custGeom>
            <a:avLst/>
            <a:gdLst/>
            <a:ahLst/>
            <a:cxnLst/>
            <a:rect l="l" t="t" r="r" b="b"/>
            <a:pathLst>
              <a:path w="7932386" h="1765300">
                <a:moveTo>
                  <a:pt x="0" y="0"/>
                </a:moveTo>
                <a:lnTo>
                  <a:pt x="7932386" y="0"/>
                </a:lnTo>
                <a:lnTo>
                  <a:pt x="7932386" y="1765300"/>
                </a:lnTo>
                <a:lnTo>
                  <a:pt x="0" y="176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1" name="TextBox 91"/>
          <p:cNvSpPr txBox="1"/>
          <p:nvPr/>
        </p:nvSpPr>
        <p:spPr>
          <a:xfrm>
            <a:off x="1932792" y="14908392"/>
            <a:ext cx="10982732" cy="316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2"/>
              </a:lnSpc>
            </a:pPr>
            <a:r>
              <a:rPr lang="en-US" sz="9066" b="1" dirty="0">
                <a:solidFill>
                  <a:srgbClr val="0C2340"/>
                </a:solidFill>
                <a:latin typeface="Frutiger LT Pro 87 XBlack Cn" panose="020B0602020204020204" pitchFamily="34" charset="77"/>
              </a:rPr>
              <a:t>Poster Title Placeholder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209737" y="21967430"/>
            <a:ext cx="10511640" cy="129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3"/>
              </a:lnSpc>
            </a:pPr>
            <a:r>
              <a:rPr lang="en-US" sz="7566" b="1">
                <a:solidFill>
                  <a:srgbClr val="0C2340"/>
                </a:solidFill>
                <a:latin typeface="Frutiger LT Pro 87 XBlack Cn" panose="020B0602020204020204" pitchFamily="34" charset="77"/>
              </a:rPr>
              <a:t>Name(s)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932792" y="18733112"/>
            <a:ext cx="10511640" cy="104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>
                <a:solidFill>
                  <a:srgbClr val="0C23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SUB-TITLE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0179107" y="16098119"/>
            <a:ext cx="11455554" cy="3657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0167902" y="8966167"/>
            <a:ext cx="2809737" cy="3657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"Quia non numquam eius modi t ut labore et dolore magnam aliquam heerit.</a:t>
            </a:r>
          </a:p>
          <a:p>
            <a:pPr>
              <a:lnSpc>
                <a:spcPts val="4058"/>
              </a:lnSpc>
            </a:pPr>
            <a:endParaRPr lang="en-US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15796204" y="16223391"/>
            <a:ext cx="11550560" cy="681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in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nihil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 illum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?"</a:t>
            </a:r>
          </a:p>
          <a:p>
            <a:pPr>
              <a:lnSpc>
                <a:spcPts val="4099"/>
              </a:lnSpc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099"/>
              </a:lnSpc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5796204" y="4349686"/>
            <a:ext cx="11550560" cy="7966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099"/>
              </a:lnSpc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892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pPr>
              <a:lnSpc>
                <a:spcPts val="4099"/>
              </a:lnSpc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099"/>
              </a:lnSpc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0179107" y="25662620"/>
            <a:ext cx="7682215" cy="476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pPr>
              <a:lnSpc>
                <a:spcPts val="4058"/>
              </a:lnSpc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058"/>
              </a:lnSpc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99" name="Group 99"/>
          <p:cNvGrpSpPr/>
          <p:nvPr/>
        </p:nvGrpSpPr>
        <p:grpSpPr>
          <a:xfrm>
            <a:off x="38575170" y="26921297"/>
            <a:ext cx="3287364" cy="3328866"/>
            <a:chOff x="0" y="0"/>
            <a:chExt cx="802667" cy="8128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02667" cy="812800"/>
            </a:xfrm>
            <a:custGeom>
              <a:avLst/>
              <a:gdLst/>
              <a:ahLst/>
              <a:cxnLst/>
              <a:rect l="l" t="t" r="r" b="b"/>
              <a:pathLst>
                <a:path w="802667" h="812800">
                  <a:moveTo>
                    <a:pt x="0" y="0"/>
                  </a:moveTo>
                  <a:lnTo>
                    <a:pt x="802667" y="0"/>
                  </a:lnTo>
                  <a:lnTo>
                    <a:pt x="8026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EA2A2"/>
              </a:solidFill>
              <a:prstDash val="solid"/>
              <a:miter/>
            </a:ln>
          </p:spPr>
        </p:sp>
        <p:sp>
          <p:nvSpPr>
            <p:cNvPr id="101" name="TextBox 10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61"/>
                </a:lnSpc>
              </a:pPr>
              <a:endParaRPr/>
            </a:p>
          </p:txBody>
        </p:sp>
      </p:grpSp>
      <p:sp>
        <p:nvSpPr>
          <p:cNvPr id="102" name="Freeform 102"/>
          <p:cNvSpPr/>
          <p:nvPr/>
        </p:nvSpPr>
        <p:spPr>
          <a:xfrm>
            <a:off x="38931617" y="27293883"/>
            <a:ext cx="2583693" cy="2583693"/>
          </a:xfrm>
          <a:custGeom>
            <a:avLst/>
            <a:gdLst/>
            <a:ahLst/>
            <a:cxnLst/>
            <a:rect l="l" t="t" r="r" b="b"/>
            <a:pathLst>
              <a:path w="2583693" h="2583693">
                <a:moveTo>
                  <a:pt x="0" y="0"/>
                </a:moveTo>
                <a:lnTo>
                  <a:pt x="2583693" y="0"/>
                </a:lnTo>
                <a:lnTo>
                  <a:pt x="2583693" y="2583694"/>
                </a:lnTo>
                <a:lnTo>
                  <a:pt x="0" y="2583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03" name="Picture 2">
            <a:extLst>
              <a:ext uri="{FF2B5EF4-FFF2-40B4-BE49-F238E27FC236}">
                <a16:creationId xmlns:a16="http://schemas.microsoft.com/office/drawing/2014/main" id="{DE353552-D2E9-20FD-908E-E24AB26C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43843575" cy="329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F2BDB3E1-45BC-F6A2-AC28-D4F605ED8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09" y="1526971"/>
            <a:ext cx="12181591" cy="301193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32792" y="1034396"/>
            <a:ext cx="10895011" cy="108950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3A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-133350"/>
              <a:ext cx="660400" cy="869950"/>
            </a:xfrm>
            <a:prstGeom prst="rect">
              <a:avLst/>
            </a:prstGeom>
          </p:spPr>
          <p:txBody>
            <a:bodyPr lIns="228600" tIns="228600" rIns="228600" bIns="228600" rtlCol="0" anchor="ctr"/>
            <a:lstStyle/>
            <a:p>
              <a:pPr algn="ctr">
                <a:lnSpc>
                  <a:spcPts val="10118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619174" y="1720797"/>
            <a:ext cx="9522247" cy="9522209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6666" r="-1666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6673369" y="24462470"/>
            <a:ext cx="7019913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 dirty="0">
                <a:solidFill>
                  <a:srgbClr val="0C2340"/>
                </a:solidFill>
                <a:latin typeface="Frutiger LT Pro 57 Condensed" panose="020B0606020204020204" pitchFamily="34" charset="77"/>
              </a:rPr>
              <a:t>Communication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73369" y="26806997"/>
            <a:ext cx="5408315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>
                <a:solidFill>
                  <a:srgbClr val="0C2340"/>
                </a:solidFill>
                <a:latin typeface="Frutiger LT Pro 57 Condensed" panose="020B0606020204020204" pitchFamily="34" charset="77"/>
              </a:rPr>
              <a:t>Analytical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73369" y="29145154"/>
            <a:ext cx="7019913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>
                <a:solidFill>
                  <a:srgbClr val="0C2340"/>
                </a:solidFill>
                <a:latin typeface="Frutiger LT Pro 57 Condensed" panose="020B0606020204020204" pitchFamily="34" charset="77"/>
              </a:rPr>
              <a:t>Problem Solving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6673369" y="25146928"/>
            <a:ext cx="9340790" cy="1419941"/>
            <a:chOff x="0" y="-161925"/>
            <a:chExt cx="12454386" cy="1893256"/>
          </a:xfrm>
        </p:grpSpPr>
        <p:sp>
          <p:nvSpPr>
            <p:cNvPr id="12" name="TextBox 12"/>
            <p:cNvSpPr txBox="1"/>
            <p:nvPr/>
          </p:nvSpPr>
          <p:spPr>
            <a:xfrm>
              <a:off x="9476947" y="-161925"/>
              <a:ext cx="2977439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 dirty="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78%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-1882" y="-61"/>
                <a:ext cx="9943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994364" h="76322">
                    <a:moveTo>
                      <a:pt x="39982" y="61"/>
                    </a:moveTo>
                    <a:lnTo>
                      <a:pt x="954382" y="61"/>
                    </a:lnTo>
                    <a:cubicBezTo>
                      <a:pt x="968034" y="0"/>
                      <a:pt x="980676" y="7248"/>
                      <a:pt x="987520" y="19062"/>
                    </a:cubicBezTo>
                    <a:cubicBezTo>
                      <a:pt x="994364" y="30875"/>
                      <a:pt x="994364" y="45447"/>
                      <a:pt x="987520" y="57260"/>
                    </a:cubicBezTo>
                    <a:cubicBezTo>
                      <a:pt x="980676" y="69074"/>
                      <a:pt x="968034" y="76322"/>
                      <a:pt x="9543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16673369" y="27491455"/>
            <a:ext cx="9362156" cy="1419941"/>
            <a:chOff x="0" y="-161925"/>
            <a:chExt cx="12482874" cy="1893256"/>
          </a:xfrm>
        </p:grpSpPr>
        <p:sp>
          <p:nvSpPr>
            <p:cNvPr id="17" name="TextBox 17"/>
            <p:cNvSpPr txBox="1"/>
            <p:nvPr/>
          </p:nvSpPr>
          <p:spPr>
            <a:xfrm>
              <a:off x="9476946" y="-161925"/>
              <a:ext cx="3005928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79%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-1882" y="-61"/>
                <a:ext cx="10070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007064" h="76322">
                    <a:moveTo>
                      <a:pt x="39982" y="61"/>
                    </a:moveTo>
                    <a:lnTo>
                      <a:pt x="967082" y="61"/>
                    </a:lnTo>
                    <a:cubicBezTo>
                      <a:pt x="980734" y="0"/>
                      <a:pt x="993376" y="7248"/>
                      <a:pt x="1000220" y="19062"/>
                    </a:cubicBezTo>
                    <a:cubicBezTo>
                      <a:pt x="1007064" y="30875"/>
                      <a:pt x="1007064" y="45447"/>
                      <a:pt x="1000220" y="57260"/>
                    </a:cubicBezTo>
                    <a:cubicBezTo>
                      <a:pt x="993376" y="69074"/>
                      <a:pt x="980734" y="76322"/>
                      <a:pt x="9670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16673369" y="29829612"/>
            <a:ext cx="9434855" cy="1419941"/>
            <a:chOff x="0" y="-161925"/>
            <a:chExt cx="12579807" cy="1893256"/>
          </a:xfrm>
        </p:grpSpPr>
        <p:sp>
          <p:nvSpPr>
            <p:cNvPr id="22" name="TextBox 22"/>
            <p:cNvSpPr txBox="1"/>
            <p:nvPr/>
          </p:nvSpPr>
          <p:spPr>
            <a:xfrm>
              <a:off x="9476946" y="-161925"/>
              <a:ext cx="3102861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88%</a:t>
              </a: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-1882" y="-61"/>
                <a:ext cx="11213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121364" h="76322">
                    <a:moveTo>
                      <a:pt x="39982" y="61"/>
                    </a:moveTo>
                    <a:lnTo>
                      <a:pt x="1081382" y="61"/>
                    </a:lnTo>
                    <a:cubicBezTo>
                      <a:pt x="1095034" y="0"/>
                      <a:pt x="1107676" y="7248"/>
                      <a:pt x="1114520" y="19062"/>
                    </a:cubicBezTo>
                    <a:cubicBezTo>
                      <a:pt x="1121364" y="30875"/>
                      <a:pt x="1121364" y="45447"/>
                      <a:pt x="1114520" y="57260"/>
                    </a:cubicBezTo>
                    <a:cubicBezTo>
                      <a:pt x="1107676" y="69074"/>
                      <a:pt x="1095034" y="76322"/>
                      <a:pt x="10813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30179106" y="4343895"/>
            <a:ext cx="11336203" cy="4821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058"/>
              </a:lnSpc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843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pPr>
              <a:lnSpc>
                <a:spcPts val="4058"/>
              </a:lnSpc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33917261" y="8510786"/>
            <a:ext cx="7888123" cy="4243773"/>
            <a:chOff x="0" y="-47625"/>
            <a:chExt cx="10517497" cy="5658364"/>
          </a:xfrm>
        </p:grpSpPr>
        <p:sp>
          <p:nvSpPr>
            <p:cNvPr id="28" name="TextBox 28"/>
            <p:cNvSpPr txBox="1"/>
            <p:nvPr/>
          </p:nvSpPr>
          <p:spPr>
            <a:xfrm>
              <a:off x="1350011" y="4966203"/>
              <a:ext cx="1460188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758233" y="4966203"/>
              <a:ext cx="1555652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214186" y="4966203"/>
              <a:ext cx="1555652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647122" y="4966203"/>
              <a:ext cx="1601691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4</a:t>
              </a:r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010575" y="282231"/>
              <a:ext cx="9506922" cy="4494163"/>
              <a:chOff x="0" y="0"/>
              <a:chExt cx="13914005" cy="657750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-6350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0" y="1638026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0" y="3282402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0" y="4926778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0" y="6571153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0" y="-47625"/>
              <a:ext cx="7731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 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6099" y="1075916"/>
              <a:ext cx="7270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6099" y="2199458"/>
              <a:ext cx="7270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 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41501" y="3322998"/>
              <a:ext cx="631641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22447" y="4446538"/>
              <a:ext cx="450697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</a:t>
              </a:r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010575" y="277893"/>
              <a:ext cx="9506922" cy="4498502"/>
              <a:chOff x="0" y="-6350"/>
              <a:chExt cx="13914005" cy="658385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815838"/>
                <a:ext cx="3130651" cy="5761665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5761665">
                    <a:moveTo>
                      <a:pt x="0" y="5761665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2946623" y="0"/>
                      <a:pt x="3010327" y="26387"/>
                      <a:pt x="3057295" y="73356"/>
                    </a:cubicBezTo>
                    <a:cubicBezTo>
                      <a:pt x="3104264" y="120325"/>
                      <a:pt x="3130651" y="184028"/>
                      <a:pt x="3130651" y="250452"/>
                    </a:cubicBezTo>
                    <a:lnTo>
                      <a:pt x="3130651" y="5761665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3594451" y="3282402"/>
                <a:ext cx="3130651" cy="3295102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3295102">
                    <a:moveTo>
                      <a:pt x="0" y="3295101"/>
                    </a:moveTo>
                    <a:lnTo>
                      <a:pt x="0" y="250452"/>
                    </a:lnTo>
                    <a:cubicBezTo>
                      <a:pt x="0" y="184027"/>
                      <a:pt x="26387" y="120324"/>
                      <a:pt x="73356" y="73355"/>
                    </a:cubicBezTo>
                    <a:cubicBezTo>
                      <a:pt x="120325" y="26386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3018520" y="0"/>
                      <a:pt x="3130651" y="112131"/>
                      <a:pt x="3130651" y="250452"/>
                    </a:cubicBezTo>
                    <a:lnTo>
                      <a:pt x="3130651" y="3295101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7188902" y="1638026"/>
                <a:ext cx="3130652" cy="4939477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4939477">
                    <a:moveTo>
                      <a:pt x="0" y="4939477"/>
                    </a:moveTo>
                    <a:lnTo>
                      <a:pt x="0" y="250452"/>
                    </a:lnTo>
                    <a:cubicBezTo>
                      <a:pt x="0" y="184028"/>
                      <a:pt x="26387" y="120324"/>
                      <a:pt x="73356" y="73356"/>
                    </a:cubicBezTo>
                    <a:cubicBezTo>
                      <a:pt x="120325" y="26387"/>
                      <a:pt x="184029" y="0"/>
                      <a:pt x="250452" y="0"/>
                    </a:cubicBezTo>
                    <a:lnTo>
                      <a:pt x="2880200" y="0"/>
                    </a:lnTo>
                    <a:cubicBezTo>
                      <a:pt x="2946624" y="0"/>
                      <a:pt x="3010327" y="26387"/>
                      <a:pt x="3057296" y="73356"/>
                    </a:cubicBezTo>
                    <a:cubicBezTo>
                      <a:pt x="3104265" y="120324"/>
                      <a:pt x="3130652" y="184028"/>
                      <a:pt x="3130652" y="250452"/>
                    </a:cubicBezTo>
                    <a:lnTo>
                      <a:pt x="3130652" y="493947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10783353" y="-6350"/>
                <a:ext cx="3130652" cy="6583853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6583853">
                    <a:moveTo>
                      <a:pt x="0" y="6583853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9" y="0"/>
                      <a:pt x="250453" y="0"/>
                    </a:cubicBezTo>
                    <a:lnTo>
                      <a:pt x="2880199" y="0"/>
                    </a:lnTo>
                    <a:cubicBezTo>
                      <a:pt x="2946623" y="0"/>
                      <a:pt x="3010328" y="26387"/>
                      <a:pt x="3057295" y="73355"/>
                    </a:cubicBezTo>
                    <a:cubicBezTo>
                      <a:pt x="3104264" y="120324"/>
                      <a:pt x="3130652" y="184028"/>
                      <a:pt x="3130652" y="250452"/>
                    </a:cubicBezTo>
                    <a:lnTo>
                      <a:pt x="3130652" y="6583853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</p:grpSp>
      </p:grpSp>
      <p:grpSp>
        <p:nvGrpSpPr>
          <p:cNvPr id="48" name="Group 48"/>
          <p:cNvGrpSpPr/>
          <p:nvPr/>
        </p:nvGrpSpPr>
        <p:grpSpPr>
          <a:xfrm>
            <a:off x="29938677" y="2261986"/>
            <a:ext cx="12202701" cy="1713971"/>
            <a:chOff x="0" y="0"/>
            <a:chExt cx="16270268" cy="2285295"/>
          </a:xfrm>
        </p:grpSpPr>
        <p:grpSp>
          <p:nvGrpSpPr>
            <p:cNvPr id="49" name="Group 49"/>
            <p:cNvGrpSpPr/>
            <p:nvPr/>
          </p:nvGrpSpPr>
          <p:grpSpPr>
            <a:xfrm rot="-5400000">
              <a:off x="6992486" y="-6992486"/>
              <a:ext cx="2285295" cy="16270268"/>
              <a:chOff x="0" y="0"/>
              <a:chExt cx="294868" cy="2099329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580687" y="382304"/>
              <a:ext cx="13684207" cy="140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31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9938677" y="13872178"/>
            <a:ext cx="12202701" cy="1713971"/>
            <a:chOff x="0" y="0"/>
            <a:chExt cx="16270268" cy="2285295"/>
          </a:xfrm>
        </p:grpSpPr>
        <p:grpSp>
          <p:nvGrpSpPr>
            <p:cNvPr id="54" name="Group 54"/>
            <p:cNvGrpSpPr/>
            <p:nvPr/>
          </p:nvGrpSpPr>
          <p:grpSpPr>
            <a:xfrm rot="-5400000">
              <a:off x="6992486" y="-6992486"/>
              <a:ext cx="2285295" cy="16270268"/>
              <a:chOff x="0" y="0"/>
              <a:chExt cx="294868" cy="2099329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580687" y="382304"/>
              <a:ext cx="13684207" cy="140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31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5537713" y="2261986"/>
            <a:ext cx="12326741" cy="1731394"/>
            <a:chOff x="0" y="0"/>
            <a:chExt cx="16435655" cy="2308525"/>
          </a:xfrm>
        </p:grpSpPr>
        <p:grpSp>
          <p:nvGrpSpPr>
            <p:cNvPr id="59" name="Group 59"/>
            <p:cNvGrpSpPr/>
            <p:nvPr/>
          </p:nvGrpSpPr>
          <p:grpSpPr>
            <a:xfrm rot="-5400000">
              <a:off x="7063565" y="-7063565"/>
              <a:ext cx="2308525" cy="16435655"/>
              <a:chOff x="0" y="0"/>
              <a:chExt cx="294868" cy="209932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586590" y="387546"/>
              <a:ext cx="13823307" cy="141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20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0445393" y="21269466"/>
            <a:ext cx="11189268" cy="3424789"/>
            <a:chOff x="0" y="0"/>
            <a:chExt cx="14919024" cy="4566386"/>
          </a:xfrm>
        </p:grpSpPr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>
              <a:off x="637741" y="0"/>
              <a:ext cx="14184966" cy="4276332"/>
              <a:chOff x="0" y="0"/>
              <a:chExt cx="72795464" cy="219456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-6350" y="0"/>
                <a:ext cx="72808164" cy="21945600"/>
              </a:xfrm>
              <a:custGeom>
                <a:avLst/>
                <a:gdLst/>
                <a:ahLst/>
                <a:cxnLst/>
                <a:rect l="l" t="t" r="r" b="b"/>
                <a:pathLst>
                  <a:path w="72808164" h="219456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21945600"/>
                    </a:lnTo>
                    <a:lnTo>
                      <a:pt x="0" y="21945600"/>
                    </a:lnTo>
                    <a:close/>
                    <a:moveTo>
                      <a:pt x="14559093" y="0"/>
                    </a:moveTo>
                    <a:lnTo>
                      <a:pt x="14571793" y="0"/>
                    </a:lnTo>
                    <a:lnTo>
                      <a:pt x="14571793" y="21945600"/>
                    </a:lnTo>
                    <a:lnTo>
                      <a:pt x="14559093" y="21945600"/>
                    </a:lnTo>
                    <a:close/>
                    <a:moveTo>
                      <a:pt x="29118185" y="0"/>
                    </a:moveTo>
                    <a:lnTo>
                      <a:pt x="29130885" y="0"/>
                    </a:lnTo>
                    <a:lnTo>
                      <a:pt x="29130885" y="21945600"/>
                    </a:lnTo>
                    <a:lnTo>
                      <a:pt x="29118185" y="21945600"/>
                    </a:lnTo>
                    <a:close/>
                    <a:moveTo>
                      <a:pt x="43677278" y="0"/>
                    </a:moveTo>
                    <a:lnTo>
                      <a:pt x="43689978" y="0"/>
                    </a:lnTo>
                    <a:lnTo>
                      <a:pt x="43689978" y="21945600"/>
                    </a:lnTo>
                    <a:lnTo>
                      <a:pt x="43677278" y="21945600"/>
                    </a:lnTo>
                    <a:close/>
                    <a:moveTo>
                      <a:pt x="58236371" y="0"/>
                    </a:moveTo>
                    <a:lnTo>
                      <a:pt x="58249071" y="0"/>
                    </a:lnTo>
                    <a:lnTo>
                      <a:pt x="58249071" y="21945600"/>
                    </a:lnTo>
                    <a:lnTo>
                      <a:pt x="58236371" y="21945600"/>
                    </a:lnTo>
                    <a:close/>
                    <a:moveTo>
                      <a:pt x="72795464" y="0"/>
                    </a:moveTo>
                    <a:lnTo>
                      <a:pt x="72808164" y="0"/>
                    </a:lnTo>
                    <a:lnTo>
                      <a:pt x="72808164" y="21945600"/>
                    </a:lnTo>
                    <a:lnTo>
                      <a:pt x="72795464" y="219456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sp>
          <p:nvSpPr>
            <p:cNvPr id="66" name="TextBox 66"/>
            <p:cNvSpPr txBox="1"/>
            <p:nvPr/>
          </p:nvSpPr>
          <p:spPr>
            <a:xfrm>
              <a:off x="578395" y="4341794"/>
              <a:ext cx="118692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3424800" y="4341794"/>
              <a:ext cx="99868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6207404" y="4341794"/>
              <a:ext cx="208647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9053809" y="4341794"/>
              <a:ext cx="189823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1879984" y="4341794"/>
              <a:ext cx="211459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4726389" y="4341794"/>
              <a:ext cx="192635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8085" y="521753"/>
              <a:ext cx="545144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 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5273" y="2018470"/>
              <a:ext cx="547956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 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3515185"/>
              <a:ext cx="553229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 </a:t>
              </a:r>
            </a:p>
          </p:txBody>
        </p:sp>
        <p:grpSp>
          <p:nvGrpSpPr>
            <p:cNvPr id="75" name="Group 75"/>
            <p:cNvGrpSpPr>
              <a:grpSpLocks noChangeAspect="1"/>
            </p:cNvGrpSpPr>
            <p:nvPr/>
          </p:nvGrpSpPr>
          <p:grpSpPr>
            <a:xfrm>
              <a:off x="637741" y="0"/>
              <a:ext cx="13618805" cy="4276332"/>
              <a:chOff x="0" y="0"/>
              <a:chExt cx="69889995" cy="219456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29122722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2722" h="2177627">
                    <a:moveTo>
                      <a:pt x="0" y="0"/>
                    </a:moveTo>
                    <a:lnTo>
                      <a:pt x="28948512" y="0"/>
                    </a:lnTo>
                    <a:cubicBezTo>
                      <a:pt x="29044726" y="0"/>
                      <a:pt x="29122722" y="77997"/>
                      <a:pt x="29122722" y="174210"/>
                    </a:cubicBezTo>
                    <a:lnTo>
                      <a:pt x="29122722" y="2003416"/>
                    </a:lnTo>
                    <a:cubicBezTo>
                      <a:pt x="29122722" y="2099630"/>
                      <a:pt x="29044726" y="2177626"/>
                      <a:pt x="28948512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0" y="7680960"/>
                <a:ext cx="4368362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3683628" h="2177627">
                    <a:moveTo>
                      <a:pt x="0" y="0"/>
                    </a:moveTo>
                    <a:lnTo>
                      <a:pt x="43509419" y="0"/>
                    </a:lnTo>
                    <a:cubicBezTo>
                      <a:pt x="43605633" y="0"/>
                      <a:pt x="43683628" y="77997"/>
                      <a:pt x="43683628" y="174210"/>
                    </a:cubicBezTo>
                    <a:lnTo>
                      <a:pt x="43683628" y="2003416"/>
                    </a:lnTo>
                    <a:cubicBezTo>
                      <a:pt x="43683628" y="2099630"/>
                      <a:pt x="43605633" y="2177627"/>
                      <a:pt x="43509419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0" y="15361920"/>
                <a:ext cx="6988999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69889998" h="2177627">
                    <a:moveTo>
                      <a:pt x="0" y="0"/>
                    </a:moveTo>
                    <a:lnTo>
                      <a:pt x="69715788" y="0"/>
                    </a:lnTo>
                    <a:cubicBezTo>
                      <a:pt x="69761993" y="0"/>
                      <a:pt x="69806300" y="18354"/>
                      <a:pt x="69838974" y="51024"/>
                    </a:cubicBezTo>
                    <a:cubicBezTo>
                      <a:pt x="69871642" y="83695"/>
                      <a:pt x="69889998" y="128007"/>
                      <a:pt x="69889998" y="174211"/>
                    </a:cubicBezTo>
                    <a:lnTo>
                      <a:pt x="69889998" y="2003417"/>
                    </a:lnTo>
                    <a:cubicBezTo>
                      <a:pt x="69889998" y="2099630"/>
                      <a:pt x="69811999" y="2177626"/>
                      <a:pt x="6971578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0" y="2203027"/>
                <a:ext cx="40771809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809" h="2177627">
                    <a:moveTo>
                      <a:pt x="0" y="0"/>
                    </a:moveTo>
                    <a:lnTo>
                      <a:pt x="40597599" y="0"/>
                    </a:lnTo>
                    <a:cubicBezTo>
                      <a:pt x="40693814" y="0"/>
                      <a:pt x="40771809" y="77996"/>
                      <a:pt x="40771809" y="174210"/>
                    </a:cubicBezTo>
                    <a:lnTo>
                      <a:pt x="40771809" y="2003416"/>
                    </a:lnTo>
                    <a:cubicBezTo>
                      <a:pt x="40771809" y="2099629"/>
                      <a:pt x="40693814" y="2177626"/>
                      <a:pt x="40597599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0" y="9883987"/>
                <a:ext cx="40771387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387" h="2177627">
                    <a:moveTo>
                      <a:pt x="0" y="0"/>
                    </a:moveTo>
                    <a:lnTo>
                      <a:pt x="40597178" y="0"/>
                    </a:lnTo>
                    <a:cubicBezTo>
                      <a:pt x="40693392" y="0"/>
                      <a:pt x="40771387" y="77996"/>
                      <a:pt x="40771387" y="174210"/>
                    </a:cubicBezTo>
                    <a:lnTo>
                      <a:pt x="40771387" y="2003416"/>
                    </a:lnTo>
                    <a:cubicBezTo>
                      <a:pt x="40771387" y="2099630"/>
                      <a:pt x="40693392" y="2177626"/>
                      <a:pt x="4059717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0" y="17564946"/>
                <a:ext cx="465933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6593330" h="2177627">
                    <a:moveTo>
                      <a:pt x="0" y="0"/>
                    </a:moveTo>
                    <a:lnTo>
                      <a:pt x="46419120" y="0"/>
                    </a:lnTo>
                    <a:cubicBezTo>
                      <a:pt x="46465325" y="0"/>
                      <a:pt x="46509636" y="18354"/>
                      <a:pt x="46542306" y="51025"/>
                    </a:cubicBezTo>
                    <a:cubicBezTo>
                      <a:pt x="46574977" y="83696"/>
                      <a:pt x="46593330" y="128008"/>
                      <a:pt x="46593330" y="174212"/>
                    </a:cubicBezTo>
                    <a:lnTo>
                      <a:pt x="46593330" y="2003418"/>
                    </a:lnTo>
                    <a:cubicBezTo>
                      <a:pt x="46593330" y="2099630"/>
                      <a:pt x="46515334" y="2177627"/>
                      <a:pt x="46419120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0" y="4406053"/>
                <a:ext cx="17473633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17473633" h="2177627">
                    <a:moveTo>
                      <a:pt x="0" y="0"/>
                    </a:moveTo>
                    <a:lnTo>
                      <a:pt x="17299423" y="0"/>
                    </a:lnTo>
                    <a:cubicBezTo>
                      <a:pt x="17395636" y="1"/>
                      <a:pt x="17473633" y="77997"/>
                      <a:pt x="17473633" y="174210"/>
                    </a:cubicBezTo>
                    <a:lnTo>
                      <a:pt x="17473633" y="2003417"/>
                    </a:lnTo>
                    <a:cubicBezTo>
                      <a:pt x="17473633" y="2099631"/>
                      <a:pt x="17395636" y="2177627"/>
                      <a:pt x="17299423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  <p:sp>
            <p:nvSpPr>
              <p:cNvPr id="83" name="Freeform 83"/>
              <p:cNvSpPr/>
              <p:nvPr/>
            </p:nvSpPr>
            <p:spPr>
              <a:xfrm>
                <a:off x="0" y="12087013"/>
                <a:ext cx="32034662" cy="2177626"/>
              </a:xfrm>
              <a:custGeom>
                <a:avLst/>
                <a:gdLst/>
                <a:ahLst/>
                <a:cxnLst/>
                <a:rect l="l" t="t" r="r" b="b"/>
                <a:pathLst>
                  <a:path w="32034662" h="2177626">
                    <a:moveTo>
                      <a:pt x="0" y="0"/>
                    </a:moveTo>
                    <a:lnTo>
                      <a:pt x="31860452" y="0"/>
                    </a:lnTo>
                    <a:cubicBezTo>
                      <a:pt x="31956666" y="0"/>
                      <a:pt x="32034662" y="77997"/>
                      <a:pt x="32034662" y="174211"/>
                    </a:cubicBezTo>
                    <a:lnTo>
                      <a:pt x="32034662" y="2003417"/>
                    </a:lnTo>
                    <a:cubicBezTo>
                      <a:pt x="32034662" y="2099630"/>
                      <a:pt x="31956666" y="2177626"/>
                      <a:pt x="31860452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  <p:sp>
            <p:nvSpPr>
              <p:cNvPr id="84" name="Freeform 84"/>
              <p:cNvSpPr/>
              <p:nvPr/>
            </p:nvSpPr>
            <p:spPr>
              <a:xfrm>
                <a:off x="0" y="19767973"/>
                <a:ext cx="291208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0830" h="2177627">
                    <a:moveTo>
                      <a:pt x="0" y="0"/>
                    </a:moveTo>
                    <a:lnTo>
                      <a:pt x="28946621" y="0"/>
                    </a:lnTo>
                    <a:cubicBezTo>
                      <a:pt x="29042835" y="0"/>
                      <a:pt x="29120830" y="77997"/>
                      <a:pt x="29120830" y="174210"/>
                    </a:cubicBezTo>
                    <a:lnTo>
                      <a:pt x="29120830" y="2003417"/>
                    </a:lnTo>
                    <a:cubicBezTo>
                      <a:pt x="29120830" y="2099630"/>
                      <a:pt x="29042835" y="2177627"/>
                      <a:pt x="28946621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</p:grpSp>
      </p:grpSp>
      <p:grpSp>
        <p:nvGrpSpPr>
          <p:cNvPr id="85" name="Group 85"/>
          <p:cNvGrpSpPr/>
          <p:nvPr/>
        </p:nvGrpSpPr>
        <p:grpSpPr>
          <a:xfrm>
            <a:off x="15537713" y="13990196"/>
            <a:ext cx="12326741" cy="1731394"/>
            <a:chOff x="0" y="0"/>
            <a:chExt cx="16435655" cy="2308525"/>
          </a:xfrm>
        </p:grpSpPr>
        <p:grpSp>
          <p:nvGrpSpPr>
            <p:cNvPr id="86" name="Group 86"/>
            <p:cNvGrpSpPr/>
            <p:nvPr/>
          </p:nvGrpSpPr>
          <p:grpSpPr>
            <a:xfrm rot="-5400000">
              <a:off x="7063565" y="-7063565"/>
              <a:ext cx="2308525" cy="16435655"/>
              <a:chOff x="0" y="0"/>
              <a:chExt cx="294868" cy="2099329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88" name="TextBox 88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586590" y="387546"/>
              <a:ext cx="13823307" cy="141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20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sp>
        <p:nvSpPr>
          <p:cNvPr id="90" name="Freeform 90"/>
          <p:cNvSpPr/>
          <p:nvPr/>
        </p:nvSpPr>
        <p:spPr>
          <a:xfrm>
            <a:off x="3291840" y="28529800"/>
            <a:ext cx="7932386" cy="1765300"/>
          </a:xfrm>
          <a:custGeom>
            <a:avLst/>
            <a:gdLst/>
            <a:ahLst/>
            <a:cxnLst/>
            <a:rect l="l" t="t" r="r" b="b"/>
            <a:pathLst>
              <a:path w="7932386" h="1765300">
                <a:moveTo>
                  <a:pt x="0" y="0"/>
                </a:moveTo>
                <a:lnTo>
                  <a:pt x="7932386" y="0"/>
                </a:lnTo>
                <a:lnTo>
                  <a:pt x="7932386" y="1765300"/>
                </a:lnTo>
                <a:lnTo>
                  <a:pt x="0" y="176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1" name="TextBox 91"/>
          <p:cNvSpPr txBox="1"/>
          <p:nvPr/>
        </p:nvSpPr>
        <p:spPr>
          <a:xfrm>
            <a:off x="1932792" y="14908392"/>
            <a:ext cx="10982732" cy="316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2"/>
              </a:lnSpc>
            </a:pPr>
            <a:r>
              <a:rPr lang="en-US" sz="9066" b="1" dirty="0">
                <a:solidFill>
                  <a:srgbClr val="0C2340"/>
                </a:solidFill>
                <a:latin typeface="Frutiger LT Pro 87 XBlack Cn" panose="020B0602020204020204" pitchFamily="34" charset="77"/>
              </a:rPr>
              <a:t>Poster Title Placeholder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209737" y="21967430"/>
            <a:ext cx="10511640" cy="129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3"/>
              </a:lnSpc>
            </a:pPr>
            <a:r>
              <a:rPr lang="en-US" sz="7566" b="1">
                <a:solidFill>
                  <a:srgbClr val="0C2340"/>
                </a:solidFill>
                <a:latin typeface="Frutiger LT Pro 87 XBlack Cn" panose="020B0602020204020204" pitchFamily="34" charset="77"/>
              </a:rPr>
              <a:t>Name(s)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932792" y="18733112"/>
            <a:ext cx="10511640" cy="104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>
                <a:solidFill>
                  <a:srgbClr val="0C23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SUB-TITLE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0179107" y="16098119"/>
            <a:ext cx="11455554" cy="3657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0167902" y="8966167"/>
            <a:ext cx="2809737" cy="3657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"Quia non numquam eius modi t ut labore et dolore magnam aliquam heerit.</a:t>
            </a:r>
          </a:p>
          <a:p>
            <a:pPr>
              <a:lnSpc>
                <a:spcPts val="4058"/>
              </a:lnSpc>
            </a:pPr>
            <a:endParaRPr lang="en-US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15796204" y="16223391"/>
            <a:ext cx="11550560" cy="681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in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nihil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 illum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?"</a:t>
            </a:r>
          </a:p>
          <a:p>
            <a:pPr>
              <a:lnSpc>
                <a:spcPts val="4099"/>
              </a:lnSpc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099"/>
              </a:lnSpc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5796204" y="4349686"/>
            <a:ext cx="11550560" cy="7966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099"/>
              </a:lnSpc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892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pPr>
              <a:lnSpc>
                <a:spcPts val="4099"/>
              </a:lnSpc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099"/>
              </a:lnSpc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0179107" y="25662620"/>
            <a:ext cx="7682215" cy="476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pPr>
              <a:lnSpc>
                <a:spcPts val="4058"/>
              </a:lnSpc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058"/>
              </a:lnSpc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99" name="Group 99"/>
          <p:cNvGrpSpPr/>
          <p:nvPr/>
        </p:nvGrpSpPr>
        <p:grpSpPr>
          <a:xfrm>
            <a:off x="38575170" y="26921297"/>
            <a:ext cx="3287364" cy="3328866"/>
            <a:chOff x="0" y="0"/>
            <a:chExt cx="802667" cy="8128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02667" cy="812800"/>
            </a:xfrm>
            <a:custGeom>
              <a:avLst/>
              <a:gdLst/>
              <a:ahLst/>
              <a:cxnLst/>
              <a:rect l="l" t="t" r="r" b="b"/>
              <a:pathLst>
                <a:path w="802667" h="812800">
                  <a:moveTo>
                    <a:pt x="0" y="0"/>
                  </a:moveTo>
                  <a:lnTo>
                    <a:pt x="802667" y="0"/>
                  </a:lnTo>
                  <a:lnTo>
                    <a:pt x="8026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EA2A2"/>
              </a:solidFill>
              <a:prstDash val="solid"/>
              <a:miter/>
            </a:ln>
          </p:spPr>
        </p:sp>
        <p:sp>
          <p:nvSpPr>
            <p:cNvPr id="101" name="TextBox 10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61"/>
                </a:lnSpc>
              </a:pPr>
              <a:endParaRPr/>
            </a:p>
          </p:txBody>
        </p:sp>
      </p:grpSp>
      <p:sp>
        <p:nvSpPr>
          <p:cNvPr id="102" name="Freeform 102"/>
          <p:cNvSpPr/>
          <p:nvPr/>
        </p:nvSpPr>
        <p:spPr>
          <a:xfrm>
            <a:off x="38931617" y="27293883"/>
            <a:ext cx="2583693" cy="2583693"/>
          </a:xfrm>
          <a:custGeom>
            <a:avLst/>
            <a:gdLst/>
            <a:ahLst/>
            <a:cxnLst/>
            <a:rect l="l" t="t" r="r" b="b"/>
            <a:pathLst>
              <a:path w="2583693" h="2583693">
                <a:moveTo>
                  <a:pt x="0" y="0"/>
                </a:moveTo>
                <a:lnTo>
                  <a:pt x="2583693" y="0"/>
                </a:lnTo>
                <a:lnTo>
                  <a:pt x="2583693" y="2583694"/>
                </a:lnTo>
                <a:lnTo>
                  <a:pt x="0" y="2583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CF4CF11D-9C31-34DA-4697-97DCC2A93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09" y="25376575"/>
            <a:ext cx="5486400" cy="54864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2BEA97FD-F75D-144B-F552-356EC8EA7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998" y="20124340"/>
            <a:ext cx="5486400" cy="54864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9B91089-0EB2-79D8-6CE9-E52F75004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288" y="26774973"/>
            <a:ext cx="4048767" cy="4048767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152BA57-406E-A81E-10B1-3F5B9C7FC6E3}"/>
              </a:ext>
            </a:extLst>
          </p:cNvPr>
          <p:cNvGrpSpPr/>
          <p:nvPr/>
        </p:nvGrpSpPr>
        <p:grpSpPr>
          <a:xfrm>
            <a:off x="4615667" y="-1081010"/>
            <a:ext cx="16545728" cy="10434452"/>
            <a:chOff x="4615667" y="-1081010"/>
            <a:chExt cx="16545728" cy="1043445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61F07B4-989C-A59E-3A14-8B4863CA0A3F}"/>
                </a:ext>
              </a:extLst>
            </p:cNvPr>
            <p:cNvSpPr txBox="1"/>
            <p:nvPr/>
          </p:nvSpPr>
          <p:spPr>
            <a:xfrm>
              <a:off x="4907708" y="-1081010"/>
              <a:ext cx="162536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hlinkClick r:id="rId7"/>
                </a:rPr>
                <a:t>Use this Canva link </a:t>
              </a:r>
              <a:r>
                <a:rPr lang="en-US" sz="4400" dirty="0">
                  <a:solidFill>
                    <a:srgbClr val="C00000"/>
                  </a:solidFill>
                </a:rPr>
                <a:t>to create your own circular image. </a:t>
              </a:r>
            </a:p>
          </p:txBody>
        </p:sp>
        <p:sp>
          <p:nvSpPr>
            <p:cNvPr id="109" name="Left Arrow 108">
              <a:extLst>
                <a:ext uri="{FF2B5EF4-FFF2-40B4-BE49-F238E27FC236}">
                  <a16:creationId xmlns:a16="http://schemas.microsoft.com/office/drawing/2014/main" id="{89BCDD8C-6429-BAB3-6F7E-997860D75154}"/>
                </a:ext>
              </a:extLst>
            </p:cNvPr>
            <p:cNvSpPr/>
            <p:nvPr/>
          </p:nvSpPr>
          <p:spPr>
            <a:xfrm rot="5400000">
              <a:off x="3841460" y="2290493"/>
              <a:ext cx="6624795" cy="2076558"/>
            </a:xfrm>
            <a:prstGeom prst="leftArrow">
              <a:avLst/>
            </a:prstGeom>
            <a:solidFill>
              <a:srgbClr val="D520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016EDA2-2039-86C4-F6BB-40F867E0E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667" y="3867042"/>
              <a:ext cx="5486400" cy="548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663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DA67E5DB04345AE92936A7C1FC95D" ma:contentTypeVersion="19" ma:contentTypeDescription="Create a new document." ma:contentTypeScope="" ma:versionID="2627db37e27771a58610d346462d39f3">
  <xsd:schema xmlns:xsd="http://www.w3.org/2001/XMLSchema" xmlns:xs="http://www.w3.org/2001/XMLSchema" xmlns:p="http://schemas.microsoft.com/office/2006/metadata/properties" xmlns:ns1="http://schemas.microsoft.com/sharepoint/v3" xmlns:ns2="d2bf0e0c-3d5c-4d4c-9f68-0e53574581be" xmlns:ns3="a9ad7dbe-b4d2-4d8d-8c65-81f402226c4f" targetNamespace="http://schemas.microsoft.com/office/2006/metadata/properties" ma:root="true" ma:fieldsID="4439c473a50abf31ee4ff34036f45267" ns1:_="" ns2:_="" ns3:_="">
    <xsd:import namespace="http://schemas.microsoft.com/sharepoint/v3"/>
    <xsd:import namespace="d2bf0e0c-3d5c-4d4c-9f68-0e53574581be"/>
    <xsd:import namespace="a9ad7dbe-b4d2-4d8d-8c65-81f402226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f0e0c-3d5c-4d4c-9f68-0e5357458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69fa22c-ca71-413e-97dc-f9b9170a47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d7dbe-b4d2-4d8d-8c65-81f402226c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39aa93a-7df6-454b-bb3f-94cf2bf617d1}" ma:internalName="TaxCatchAll" ma:showField="CatchAllData" ma:web="a9ad7dbe-b4d2-4d8d-8c65-81f402226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7E32F5-0494-4A92-8709-B60331C8A4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8AC923-70D5-4B43-910A-82D0000674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bf0e0c-3d5c-4d4c-9f68-0e53574581be"/>
    <ds:schemaRef ds:uri="a9ad7dbe-b4d2-4d8d-8c65-81f402226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995</Words>
  <Application>Microsoft Macintosh PowerPoint</Application>
  <PresentationFormat>Custom</PresentationFormat>
  <Paragraphs>95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Frutiger LT Pro 57 Condensed</vt:lpstr>
      <vt:lpstr>Frutiger LT Pro 87 XBlack Cn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(48 × 36 in)</dc:title>
  <cp:lastModifiedBy>Murphy, Jessica</cp:lastModifiedBy>
  <cp:revision>6</cp:revision>
  <dcterms:created xsi:type="dcterms:W3CDTF">2006-08-16T00:00:00Z</dcterms:created>
  <dcterms:modified xsi:type="dcterms:W3CDTF">2023-11-17T19:47:27Z</dcterms:modified>
  <dc:identifier>DAFhaO0e2jM</dc:identifier>
</cp:coreProperties>
</file>