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3"/>
  </p:sldMasterIdLst>
  <p:sldIdLst>
    <p:sldId id="256" r:id="rId4"/>
    <p:sldId id="257" r:id="rId5"/>
  </p:sldIdLst>
  <p:sldSz cx="43891200" cy="32918400"/>
  <p:notesSz cx="6858000" cy="9144000"/>
  <p:embeddedFontLst>
    <p:embeddedFont>
      <p:font typeface="Calibri" panose="020F0502020204030204" pitchFamily="34" charset="0"/>
      <p:regular r:id="rId6"/>
      <p:bold r:id="rId7"/>
      <p:italic r:id="rId8"/>
      <p:boldItalic r:id="rId9"/>
    </p:embeddedFont>
    <p:embeddedFont>
      <p:font typeface="Frutiger LT Pro 45 Light" panose="020B0403030504020204" pitchFamily="34" charset="77"/>
      <p:regular r:id="rId10"/>
      <p:bold r:id="rId11"/>
      <p:italic r:id="rId12"/>
      <p:boldItalic r:id="rId13"/>
    </p:embeddedFont>
    <p:embeddedFont>
      <p:font typeface="Frutiger LT Pro 95 UltraBlack" panose="020B0602020204020204" pitchFamily="34" charset="77"/>
      <p:bold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94" autoAdjust="0"/>
  </p:normalViewPr>
  <p:slideViewPr>
    <p:cSldViewPr>
      <p:cViewPr varScale="1">
        <p:scale>
          <a:sx n="24" d="100"/>
          <a:sy n="24" d="100"/>
        </p:scale>
        <p:origin x="2024"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font" Target="fonts/font5.fntdata"/><Relationship Id="rId19"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font" Target="fonts/font4.fntdata"/><Relationship Id="rId14" Type="http://schemas.openxmlformats.org/officeDocument/2006/relationships/font" Target="fonts/font9.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phy, Jessica" userId="dd3467c3-b1fa-402c-9867-4945933fe186" providerId="ADAL" clId="{7FE49C44-DAD4-6F4A-A9D1-9382BFE5CA4F}"/>
    <pc:docChg chg="modSld">
      <pc:chgData name="Murphy, Jessica" userId="dd3467c3-b1fa-402c-9867-4945933fe186" providerId="ADAL" clId="{7FE49C44-DAD4-6F4A-A9D1-9382BFE5CA4F}" dt="2023-11-17T19:45:41.838" v="8" actId="1076"/>
      <pc:docMkLst>
        <pc:docMk/>
      </pc:docMkLst>
      <pc:sldChg chg="addSp modSp mod">
        <pc:chgData name="Murphy, Jessica" userId="dd3467c3-b1fa-402c-9867-4945933fe186" providerId="ADAL" clId="{7FE49C44-DAD4-6F4A-A9D1-9382BFE5CA4F}" dt="2023-11-17T19:45:41.838" v="8" actId="1076"/>
        <pc:sldMkLst>
          <pc:docMk/>
          <pc:sldMk cId="1599936122" sldId="257"/>
        </pc:sldMkLst>
        <pc:picChg chg="add mod">
          <ac:chgData name="Murphy, Jessica" userId="dd3467c3-b1fa-402c-9867-4945933fe186" providerId="ADAL" clId="{7FE49C44-DAD4-6F4A-A9D1-9382BFE5CA4F}" dt="2023-11-17T19:45:29.927" v="2" actId="14100"/>
          <ac:picMkLst>
            <pc:docMk/>
            <pc:sldMk cId="1599936122" sldId="257"/>
            <ac:picMk id="5" creationId="{091A5458-5F29-8D34-D661-B8C88F5F9CEF}"/>
          </ac:picMkLst>
        </pc:picChg>
        <pc:picChg chg="add mod">
          <ac:chgData name="Murphy, Jessica" userId="dd3467c3-b1fa-402c-9867-4945933fe186" providerId="ADAL" clId="{7FE49C44-DAD4-6F4A-A9D1-9382BFE5CA4F}" dt="2023-11-17T19:45:32.957" v="4" actId="1076"/>
          <ac:picMkLst>
            <pc:docMk/>
            <pc:sldMk cId="1599936122" sldId="257"/>
            <ac:picMk id="6" creationId="{D7ED5A81-98DF-C2D1-9CE2-68E922CAC5A7}"/>
          </ac:picMkLst>
        </pc:picChg>
        <pc:picChg chg="add mod">
          <ac:chgData name="Murphy, Jessica" userId="dd3467c3-b1fa-402c-9867-4945933fe186" providerId="ADAL" clId="{7FE49C44-DAD4-6F4A-A9D1-9382BFE5CA4F}" dt="2023-11-17T19:45:34.892" v="6" actId="1076"/>
          <ac:picMkLst>
            <pc:docMk/>
            <pc:sldMk cId="1599936122" sldId="257"/>
            <ac:picMk id="7" creationId="{9C81E8AF-4787-C8D5-EC41-D06F57D4C389}"/>
          </ac:picMkLst>
        </pc:picChg>
        <pc:picChg chg="add mod">
          <ac:chgData name="Murphy, Jessica" userId="dd3467c3-b1fa-402c-9867-4945933fe186" providerId="ADAL" clId="{7FE49C44-DAD4-6F4A-A9D1-9382BFE5CA4F}" dt="2023-11-17T19:45:41.838" v="8" actId="1076"/>
          <ac:picMkLst>
            <pc:docMk/>
            <pc:sldMk cId="1599936122" sldId="257"/>
            <ac:picMk id="8" creationId="{8C6D7EC8-DE17-B344-6C29-B7656BA6F92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11/17/23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Picture 119">
            <a:extLst>
              <a:ext uri="{FF2B5EF4-FFF2-40B4-BE49-F238E27FC236}">
                <a16:creationId xmlns:a16="http://schemas.microsoft.com/office/drawing/2014/main" id="{3D7F5B0A-743A-7698-3CC6-197C0F0C11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80400" y="24669761"/>
            <a:ext cx="9299043" cy="7334239"/>
          </a:xfrm>
          <a:prstGeom prst="rect">
            <a:avLst/>
          </a:prstGeom>
        </p:spPr>
      </p:pic>
      <p:grpSp>
        <p:nvGrpSpPr>
          <p:cNvPr id="2" name="Group 2"/>
          <p:cNvGrpSpPr/>
          <p:nvPr/>
        </p:nvGrpSpPr>
        <p:grpSpPr>
          <a:xfrm>
            <a:off x="2160704" y="1047761"/>
            <a:ext cx="40892296" cy="4278498"/>
            <a:chOff x="0" y="0"/>
            <a:chExt cx="3814140" cy="396157"/>
          </a:xfrm>
        </p:grpSpPr>
        <p:sp>
          <p:nvSpPr>
            <p:cNvPr id="3" name="Freeform 3"/>
            <p:cNvSpPr/>
            <p:nvPr/>
          </p:nvSpPr>
          <p:spPr>
            <a:xfrm>
              <a:off x="0" y="0"/>
              <a:ext cx="3814140" cy="396157"/>
            </a:xfrm>
            <a:custGeom>
              <a:avLst/>
              <a:gdLst/>
              <a:ahLst/>
              <a:cxnLst/>
              <a:rect l="l" t="t" r="r" b="b"/>
              <a:pathLst>
                <a:path w="3814140" h="396157">
                  <a:moveTo>
                    <a:pt x="0" y="0"/>
                  </a:moveTo>
                  <a:lnTo>
                    <a:pt x="3814140" y="0"/>
                  </a:lnTo>
                  <a:lnTo>
                    <a:pt x="3814140" y="396157"/>
                  </a:lnTo>
                  <a:lnTo>
                    <a:pt x="0" y="396157"/>
                  </a:lnTo>
                  <a:close/>
                </a:path>
              </a:pathLst>
            </a:custGeom>
            <a:solidFill>
              <a:srgbClr val="D9D9D9"/>
            </a:solidFill>
          </p:spPr>
        </p:sp>
        <p:sp>
          <p:nvSpPr>
            <p:cNvPr id="4" name="TextBox 4"/>
            <p:cNvSpPr txBox="1"/>
            <p:nvPr/>
          </p:nvSpPr>
          <p:spPr>
            <a:xfrm>
              <a:off x="0" y="-285750"/>
              <a:ext cx="812800" cy="1098550"/>
            </a:xfrm>
            <a:prstGeom prst="rect">
              <a:avLst/>
            </a:prstGeom>
          </p:spPr>
          <p:txBody>
            <a:bodyPr lIns="67733" tIns="67733" rIns="67733" bIns="67733" rtlCol="0" anchor="ctr"/>
            <a:lstStyle/>
            <a:p>
              <a:pPr algn="ctr">
                <a:lnSpc>
                  <a:spcPts val="7653"/>
                </a:lnSpc>
              </a:pPr>
              <a:endParaRPr/>
            </a:p>
          </p:txBody>
        </p:sp>
      </p:grpSp>
      <p:pic>
        <p:nvPicPr>
          <p:cNvPr id="118" name="Picture 117">
            <a:extLst>
              <a:ext uri="{FF2B5EF4-FFF2-40B4-BE49-F238E27FC236}">
                <a16:creationId xmlns:a16="http://schemas.microsoft.com/office/drawing/2014/main" id="{38FC8832-51AF-755E-84B3-733B2DAF38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963" y="768700"/>
            <a:ext cx="11253026" cy="8952504"/>
          </a:xfrm>
          <a:prstGeom prst="rect">
            <a:avLst/>
          </a:prstGeom>
        </p:spPr>
      </p:pic>
      <p:sp>
        <p:nvSpPr>
          <p:cNvPr id="25" name="Freeform 25"/>
          <p:cNvSpPr/>
          <p:nvPr/>
        </p:nvSpPr>
        <p:spPr>
          <a:xfrm>
            <a:off x="29589172" y="4800600"/>
            <a:ext cx="11302316" cy="9050918"/>
          </a:xfrm>
          <a:custGeom>
            <a:avLst/>
            <a:gdLst/>
            <a:ahLst/>
            <a:cxnLst/>
            <a:rect l="l" t="t" r="r" b="b"/>
            <a:pathLst>
              <a:path w="11302316" h="9769942">
                <a:moveTo>
                  <a:pt x="0" y="0"/>
                </a:moveTo>
                <a:lnTo>
                  <a:pt x="11302316" y="0"/>
                </a:lnTo>
                <a:lnTo>
                  <a:pt x="11302316" y="9769942"/>
                </a:lnTo>
                <a:lnTo>
                  <a:pt x="0" y="9769942"/>
                </a:lnTo>
                <a:lnTo>
                  <a:pt x="0" y="0"/>
                </a:lnTo>
                <a:close/>
              </a:path>
            </a:pathLst>
          </a:custGeom>
          <a:blipFill>
            <a:blip r:embed="rId4"/>
            <a:stretch>
              <a:fillRect t="-7944"/>
            </a:stretch>
          </a:blipFill>
        </p:spPr>
      </p:sp>
      <p:grpSp>
        <p:nvGrpSpPr>
          <p:cNvPr id="122" name="Group 121">
            <a:extLst>
              <a:ext uri="{FF2B5EF4-FFF2-40B4-BE49-F238E27FC236}">
                <a16:creationId xmlns:a16="http://schemas.microsoft.com/office/drawing/2014/main" id="{782D450A-7903-600E-CBFE-CA03B0FACD16}"/>
              </a:ext>
            </a:extLst>
          </p:cNvPr>
          <p:cNvGrpSpPr/>
          <p:nvPr/>
        </p:nvGrpSpPr>
        <p:grpSpPr>
          <a:xfrm>
            <a:off x="2926080" y="8769705"/>
            <a:ext cx="11603687" cy="1629835"/>
            <a:chOff x="2926080" y="8769705"/>
            <a:chExt cx="11603687" cy="1629835"/>
          </a:xfrm>
        </p:grpSpPr>
        <p:grpSp>
          <p:nvGrpSpPr>
            <p:cNvPr id="27" name="Group 27"/>
            <p:cNvGrpSpPr/>
            <p:nvPr/>
          </p:nvGrpSpPr>
          <p:grpSpPr>
            <a:xfrm rot="16200000">
              <a:off x="7913006" y="3782779"/>
              <a:ext cx="1629835" cy="11603687"/>
              <a:chOff x="0" y="0"/>
              <a:chExt cx="294868" cy="2099329"/>
            </a:xfrm>
          </p:grpSpPr>
          <p:sp>
            <p:nvSpPr>
              <p:cNvPr id="28" name="Freeform 28"/>
              <p:cNvSpPr/>
              <p:nvPr/>
            </p:nvSpPr>
            <p:spPr>
              <a:xfrm>
                <a:off x="0" y="0"/>
                <a:ext cx="294868" cy="2099329"/>
              </a:xfrm>
              <a:custGeom>
                <a:avLst/>
                <a:gdLst/>
                <a:ahLst/>
                <a:cxnLst/>
                <a:rect l="l" t="t" r="r" b="b"/>
                <a:pathLst>
                  <a:path w="294868" h="2099329">
                    <a:moveTo>
                      <a:pt x="294868" y="0"/>
                    </a:moveTo>
                    <a:lnTo>
                      <a:pt x="294868" y="1985029"/>
                    </a:lnTo>
                    <a:lnTo>
                      <a:pt x="147434" y="2099329"/>
                    </a:lnTo>
                    <a:lnTo>
                      <a:pt x="0" y="1985029"/>
                    </a:lnTo>
                    <a:lnTo>
                      <a:pt x="0" y="0"/>
                    </a:lnTo>
                    <a:lnTo>
                      <a:pt x="294868" y="0"/>
                    </a:lnTo>
                    <a:close/>
                  </a:path>
                </a:pathLst>
              </a:custGeom>
              <a:solidFill>
                <a:srgbClr val="0033A0"/>
              </a:solidFill>
            </p:spPr>
          </p:sp>
          <p:sp>
            <p:nvSpPr>
              <p:cNvPr id="29" name="TextBox 29"/>
              <p:cNvSpPr txBox="1"/>
              <p:nvPr/>
            </p:nvSpPr>
            <p:spPr>
              <a:xfrm>
                <a:off x="0" y="-285750"/>
                <a:ext cx="635000" cy="984250"/>
              </a:xfrm>
              <a:prstGeom prst="rect">
                <a:avLst/>
              </a:prstGeom>
            </p:spPr>
            <p:txBody>
              <a:bodyPr lIns="54649" tIns="54649" rIns="54649" bIns="54649" rtlCol="0" anchor="ctr"/>
              <a:lstStyle/>
              <a:p>
                <a:pPr algn="ctr">
                  <a:lnSpc>
                    <a:spcPts val="7653"/>
                  </a:lnSpc>
                </a:pPr>
                <a:endParaRPr/>
              </a:p>
            </p:txBody>
          </p:sp>
        </p:grpSp>
        <p:sp>
          <p:nvSpPr>
            <p:cNvPr id="30" name="TextBox 30"/>
            <p:cNvSpPr txBox="1"/>
            <p:nvPr/>
          </p:nvSpPr>
          <p:spPr>
            <a:xfrm>
              <a:off x="3340217" y="9044592"/>
              <a:ext cx="9759351" cy="996292"/>
            </a:xfrm>
            <a:prstGeom prst="rect">
              <a:avLst/>
            </a:prstGeom>
          </p:spPr>
          <p:txBody>
            <a:bodyPr lIns="0" tIns="0" rIns="0" bIns="0" rtlCol="0" anchor="t">
              <a:spAutoFit/>
            </a:bodyPr>
            <a:lstStyle/>
            <a:p>
              <a:pPr>
                <a:lnSpc>
                  <a:spcPts val="8303"/>
                </a:lnSpc>
              </a:pPr>
              <a:r>
                <a:rPr lang="en-US" sz="5930" b="1" dirty="0">
                  <a:solidFill>
                    <a:srgbClr val="FFFFFF"/>
                  </a:solidFill>
                  <a:latin typeface="Frutiger LT Pro 45 Light" panose="020B0403030504020204" pitchFamily="34" charset="77"/>
                </a:rPr>
                <a:t>SUB-HEADING</a:t>
              </a:r>
            </a:p>
          </p:txBody>
        </p:sp>
      </p:grpSp>
      <p:sp>
        <p:nvSpPr>
          <p:cNvPr id="31" name="TextBox 31"/>
          <p:cNvSpPr txBox="1"/>
          <p:nvPr/>
        </p:nvSpPr>
        <p:spPr>
          <a:xfrm>
            <a:off x="16689788" y="10751927"/>
            <a:ext cx="10532935" cy="4591000"/>
          </a:xfrm>
          <a:prstGeom prst="rect">
            <a:avLst/>
          </a:prstGeom>
        </p:spPr>
        <p:txBody>
          <a:bodyPr lIns="0" tIns="0" rIns="0" bIns="0" rtlCol="0" anchor="t">
            <a:spAutoFit/>
          </a:bodyPr>
          <a:lstStyle/>
          <a:p>
            <a:pPr>
              <a:lnSpc>
                <a:spcPts val="3859"/>
              </a:lnSpc>
            </a:pPr>
            <a:r>
              <a:rPr lang="en-US" sz="2800" dirty="0">
                <a:solidFill>
                  <a:srgbClr val="000000"/>
                </a:solidFill>
                <a:latin typeface="Calibri" panose="020F0502020204030204" pitchFamily="34" charset="0"/>
                <a:cs typeface="Calibri" panose="020F0502020204030204" pitchFamily="34" charset="0"/>
              </a:rPr>
              <a:t>"Sed </a:t>
            </a:r>
            <a:r>
              <a:rPr lang="en-US" sz="2800" dirty="0" err="1">
                <a:solidFill>
                  <a:srgbClr val="000000"/>
                </a:solidFill>
                <a:latin typeface="Calibri" panose="020F0502020204030204" pitchFamily="34" charset="0"/>
                <a:cs typeface="Calibri" panose="020F0502020204030204" pitchFamily="34" charset="0"/>
              </a:rPr>
              <a:t>ut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perspiciatis</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unde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omnis</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iste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natus</a:t>
            </a:r>
            <a:r>
              <a:rPr lang="en-US" sz="2800" dirty="0">
                <a:solidFill>
                  <a:srgbClr val="000000"/>
                </a:solidFill>
                <a:latin typeface="Calibri" panose="020F0502020204030204" pitchFamily="34" charset="0"/>
                <a:cs typeface="Calibri" panose="020F0502020204030204" pitchFamily="34" charset="0"/>
              </a:rPr>
              <a:t> error sit </a:t>
            </a:r>
            <a:r>
              <a:rPr lang="en-US" sz="2800" dirty="0" err="1">
                <a:solidFill>
                  <a:srgbClr val="000000"/>
                </a:solidFill>
                <a:latin typeface="Calibri" panose="020F0502020204030204" pitchFamily="34" charset="0"/>
                <a:cs typeface="Calibri" panose="020F0502020204030204" pitchFamily="34" charset="0"/>
              </a:rPr>
              <a:t>voluptatem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accusantium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doloremque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laudantium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totam</a:t>
            </a:r>
            <a:r>
              <a:rPr lang="en-US" sz="2800" dirty="0">
                <a:solidFill>
                  <a:srgbClr val="000000"/>
                </a:solidFill>
                <a:latin typeface="Calibri" panose="020F0502020204030204" pitchFamily="34" charset="0"/>
                <a:cs typeface="Calibri" panose="020F0502020204030204" pitchFamily="34" charset="0"/>
              </a:rPr>
              <a:t> rem </a:t>
            </a:r>
            <a:r>
              <a:rPr lang="en-US" sz="2800" dirty="0" err="1">
                <a:solidFill>
                  <a:srgbClr val="000000"/>
                </a:solidFill>
                <a:latin typeface="Calibri" panose="020F0502020204030204" pitchFamily="34" charset="0"/>
                <a:cs typeface="Calibri" panose="020F0502020204030204" pitchFamily="34" charset="0"/>
              </a:rPr>
              <a:t>aperiam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eaque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ipsa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quae</a:t>
            </a:r>
            <a:r>
              <a:rPr lang="en-US" sz="2800" dirty="0">
                <a:solidFill>
                  <a:srgbClr val="000000"/>
                </a:solidFill>
                <a:latin typeface="Calibri" panose="020F0502020204030204" pitchFamily="34" charset="0"/>
                <a:cs typeface="Calibri" panose="020F0502020204030204" pitchFamily="34" charset="0"/>
              </a:rPr>
              <a:t> ab </a:t>
            </a:r>
            <a:r>
              <a:rPr lang="en-US" sz="2800" dirty="0" err="1">
                <a:solidFill>
                  <a:srgbClr val="000000"/>
                </a:solidFill>
                <a:latin typeface="Calibri" panose="020F0502020204030204" pitchFamily="34" charset="0"/>
                <a:cs typeface="Calibri" panose="020F0502020204030204" pitchFamily="34" charset="0"/>
              </a:rPr>
              <a:t>illo</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inventore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veritatis</a:t>
            </a:r>
            <a:r>
              <a:rPr lang="en-US" sz="2800" dirty="0">
                <a:solidFill>
                  <a:srgbClr val="000000"/>
                </a:solidFill>
                <a:latin typeface="Calibri" panose="020F0502020204030204" pitchFamily="34" charset="0"/>
                <a:cs typeface="Calibri" panose="020F0502020204030204" pitchFamily="34" charset="0"/>
              </a:rPr>
              <a:t> et quasi </a:t>
            </a:r>
            <a:r>
              <a:rPr lang="en-US" sz="2800" dirty="0" err="1">
                <a:solidFill>
                  <a:srgbClr val="000000"/>
                </a:solidFill>
                <a:latin typeface="Calibri" panose="020F0502020204030204" pitchFamily="34" charset="0"/>
                <a:cs typeface="Calibri" panose="020F0502020204030204" pitchFamily="34" charset="0"/>
              </a:rPr>
              <a:t>architecto</a:t>
            </a:r>
            <a:r>
              <a:rPr lang="en-US" sz="2800" dirty="0">
                <a:solidFill>
                  <a:srgbClr val="000000"/>
                </a:solidFill>
                <a:latin typeface="Calibri" panose="020F0502020204030204" pitchFamily="34" charset="0"/>
                <a:cs typeface="Calibri" panose="020F0502020204030204" pitchFamily="34" charset="0"/>
              </a:rPr>
              <a:t> beatae vitae dicta sunt </a:t>
            </a:r>
            <a:r>
              <a:rPr lang="en-US" sz="2800" dirty="0" err="1">
                <a:solidFill>
                  <a:srgbClr val="000000"/>
                </a:solidFill>
                <a:latin typeface="Calibri" panose="020F0502020204030204" pitchFamily="34" charset="0"/>
                <a:cs typeface="Calibri" panose="020F0502020204030204" pitchFamily="34" charset="0"/>
              </a:rPr>
              <a:t>explicabo</a:t>
            </a:r>
            <a:r>
              <a:rPr lang="en-US" sz="2800" dirty="0">
                <a:solidFill>
                  <a:srgbClr val="000000"/>
                </a:solidFill>
                <a:latin typeface="Calibri" panose="020F0502020204030204" pitchFamily="34" charset="0"/>
                <a:cs typeface="Calibri" panose="020F0502020204030204" pitchFamily="34" charset="0"/>
              </a:rPr>
              <a:t>. Nemo </a:t>
            </a:r>
            <a:r>
              <a:rPr lang="en-US" sz="2800" dirty="0" err="1">
                <a:solidFill>
                  <a:srgbClr val="000000"/>
                </a:solidFill>
                <a:latin typeface="Calibri" panose="020F0502020204030204" pitchFamily="34" charset="0"/>
                <a:cs typeface="Calibri" panose="020F0502020204030204" pitchFamily="34" charset="0"/>
              </a:rPr>
              <a:t>enim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ipsam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voluptatem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quia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volur</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magni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dolores</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eos</a:t>
            </a:r>
            <a:r>
              <a:rPr lang="en-US" sz="2800" dirty="0">
                <a:solidFill>
                  <a:srgbClr val="000000"/>
                </a:solidFill>
                <a:latin typeface="Calibri" panose="020F0502020204030204" pitchFamily="34" charset="0"/>
                <a:cs typeface="Calibri" panose="020F0502020204030204" pitchFamily="34" charset="0"/>
              </a:rPr>
              <a:t> qui </a:t>
            </a:r>
            <a:r>
              <a:rPr lang="en-US" sz="2800" dirty="0" err="1">
                <a:solidFill>
                  <a:srgbClr val="000000"/>
                </a:solidFill>
                <a:latin typeface="Calibri" panose="020F0502020204030204" pitchFamily="34" charset="0"/>
                <a:cs typeface="Calibri" panose="020F0502020204030204" pitchFamily="34" charset="0"/>
              </a:rPr>
              <a:t>ratione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voluptatem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sequi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nesciunt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Neque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porro</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quisquam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est</a:t>
            </a:r>
            <a:r>
              <a:rPr lang="en-US" sz="2800" dirty="0">
                <a:solidFill>
                  <a:srgbClr val="000000"/>
                </a:solidFill>
                <a:latin typeface="Calibri" panose="020F0502020204030204" pitchFamily="34" charset="0"/>
                <a:cs typeface="Calibri" panose="020F0502020204030204" pitchFamily="34" charset="0"/>
              </a:rPr>
              <a:t>, qui </a:t>
            </a:r>
            <a:r>
              <a:rPr lang="en-US" sz="2800" dirty="0" err="1">
                <a:solidFill>
                  <a:srgbClr val="000000"/>
                </a:solidFill>
                <a:latin typeface="Calibri" panose="020F0502020204030204" pitchFamily="34" charset="0"/>
                <a:cs typeface="Calibri" panose="020F0502020204030204" pitchFamily="34" charset="0"/>
              </a:rPr>
              <a:t>dolorem</a:t>
            </a:r>
            <a:r>
              <a:rPr lang="en-US" sz="2800" dirty="0">
                <a:solidFill>
                  <a:srgbClr val="000000"/>
                </a:solidFill>
                <a:latin typeface="Calibri" panose="020F0502020204030204" pitchFamily="34" charset="0"/>
                <a:cs typeface="Calibri" panose="020F0502020204030204" pitchFamily="34" charset="0"/>
              </a:rPr>
              <a:t>.</a:t>
            </a:r>
          </a:p>
          <a:p>
            <a:pPr>
              <a:lnSpc>
                <a:spcPts val="3859"/>
              </a:lnSpc>
            </a:pPr>
            <a:endParaRPr lang="en-US" sz="2800" dirty="0">
              <a:solidFill>
                <a:srgbClr val="000000"/>
              </a:solidFill>
              <a:latin typeface="Calibri" panose="020F0502020204030204" pitchFamily="34" charset="0"/>
              <a:cs typeface="Calibri" panose="020F0502020204030204" pitchFamily="34" charset="0"/>
            </a:endParaRPr>
          </a:p>
          <a:p>
            <a:pPr>
              <a:lnSpc>
                <a:spcPts val="4605"/>
              </a:lnSpc>
            </a:pPr>
            <a:r>
              <a:rPr lang="en-US" sz="3600" b="1" dirty="0">
                <a:solidFill>
                  <a:srgbClr val="000000"/>
                </a:solidFill>
                <a:latin typeface="Calibri" panose="020F0502020204030204" pitchFamily="34" charset="0"/>
                <a:cs typeface="Calibri" panose="020F0502020204030204" pitchFamily="34" charset="0"/>
              </a:rPr>
              <a:t>SUB HEADER</a:t>
            </a:r>
          </a:p>
          <a:p>
            <a:pPr>
              <a:lnSpc>
                <a:spcPts val="3859"/>
              </a:lnSpc>
            </a:pPr>
            <a:endParaRPr lang="en-US" sz="3600" dirty="0">
              <a:solidFill>
                <a:srgbClr val="000000"/>
              </a:solidFill>
              <a:latin typeface="Calibri" panose="020F0502020204030204" pitchFamily="34" charset="0"/>
              <a:cs typeface="Calibri" panose="020F0502020204030204" pitchFamily="34" charset="0"/>
            </a:endParaRPr>
          </a:p>
        </p:txBody>
      </p:sp>
      <p:grpSp>
        <p:nvGrpSpPr>
          <p:cNvPr id="32" name="Group 32"/>
          <p:cNvGrpSpPr/>
          <p:nvPr/>
        </p:nvGrpSpPr>
        <p:grpSpPr>
          <a:xfrm>
            <a:off x="20244440" y="14702862"/>
            <a:ext cx="7500905" cy="4026416"/>
            <a:chOff x="0" y="-57150"/>
            <a:chExt cx="10001207" cy="5368554"/>
          </a:xfrm>
        </p:grpSpPr>
        <p:sp>
          <p:nvSpPr>
            <p:cNvPr id="33" name="TextBox 33"/>
            <p:cNvSpPr txBox="1"/>
            <p:nvPr/>
          </p:nvSpPr>
          <p:spPr>
            <a:xfrm>
              <a:off x="1283740" y="4710556"/>
              <a:ext cx="1388509" cy="600848"/>
            </a:xfrm>
            <a:prstGeom prst="rect">
              <a:avLst/>
            </a:prstGeom>
          </p:spPr>
          <p:txBody>
            <a:bodyPr lIns="0" tIns="0" rIns="0" bIns="0" rtlCol="0" anchor="t">
              <a:spAutoFit/>
            </a:bodyPr>
            <a:lstStyle/>
            <a:p>
              <a:pPr algn="ctr">
                <a:lnSpc>
                  <a:spcPts val="3733"/>
                </a:lnSpc>
              </a:pPr>
              <a:r>
                <a:rPr lang="en-US" sz="2800">
                  <a:solidFill>
                    <a:srgbClr val="575757"/>
                  </a:solidFill>
                  <a:latin typeface="Calibri" panose="020F0502020204030204" pitchFamily="34" charset="0"/>
                  <a:cs typeface="Calibri" panose="020F0502020204030204" pitchFamily="34" charset="0"/>
                </a:rPr>
                <a:t>Item 1</a:t>
              </a:r>
            </a:p>
          </p:txBody>
        </p:sp>
        <p:sp>
          <p:nvSpPr>
            <p:cNvPr id="34" name="TextBox 34"/>
            <p:cNvSpPr txBox="1"/>
            <p:nvPr/>
          </p:nvSpPr>
          <p:spPr>
            <a:xfrm>
              <a:off x="3573745" y="4710556"/>
              <a:ext cx="1479288" cy="600848"/>
            </a:xfrm>
            <a:prstGeom prst="rect">
              <a:avLst/>
            </a:prstGeom>
          </p:spPr>
          <p:txBody>
            <a:bodyPr lIns="0" tIns="0" rIns="0" bIns="0" rtlCol="0" anchor="t">
              <a:spAutoFit/>
            </a:bodyPr>
            <a:lstStyle/>
            <a:p>
              <a:pPr algn="ctr">
                <a:lnSpc>
                  <a:spcPts val="3733"/>
                </a:lnSpc>
              </a:pPr>
              <a:r>
                <a:rPr lang="en-US" sz="2800">
                  <a:solidFill>
                    <a:srgbClr val="575757"/>
                  </a:solidFill>
                  <a:latin typeface="Calibri" panose="020F0502020204030204" pitchFamily="34" charset="0"/>
                  <a:cs typeface="Calibri" panose="020F0502020204030204" pitchFamily="34" charset="0"/>
                </a:rPr>
                <a:t>Item 2</a:t>
              </a:r>
            </a:p>
          </p:txBody>
        </p:sp>
        <p:sp>
          <p:nvSpPr>
            <p:cNvPr id="35" name="TextBox 35"/>
            <p:cNvSpPr txBox="1"/>
            <p:nvPr/>
          </p:nvSpPr>
          <p:spPr>
            <a:xfrm>
              <a:off x="5909142" y="4710556"/>
              <a:ext cx="1479288" cy="600848"/>
            </a:xfrm>
            <a:prstGeom prst="rect">
              <a:avLst/>
            </a:prstGeom>
          </p:spPr>
          <p:txBody>
            <a:bodyPr lIns="0" tIns="0" rIns="0" bIns="0" rtlCol="0" anchor="t">
              <a:spAutoFit/>
            </a:bodyPr>
            <a:lstStyle/>
            <a:p>
              <a:pPr algn="ctr">
                <a:lnSpc>
                  <a:spcPts val="3733"/>
                </a:lnSpc>
              </a:pPr>
              <a:r>
                <a:rPr lang="en-US" sz="2800">
                  <a:solidFill>
                    <a:srgbClr val="575757"/>
                  </a:solidFill>
                  <a:latin typeface="Calibri" panose="020F0502020204030204" pitchFamily="34" charset="0"/>
                  <a:cs typeface="Calibri" panose="020F0502020204030204" pitchFamily="34" charset="0"/>
                </a:rPr>
                <a:t>Item 3</a:t>
              </a:r>
            </a:p>
          </p:txBody>
        </p:sp>
        <p:sp>
          <p:nvSpPr>
            <p:cNvPr id="36" name="TextBox 36"/>
            <p:cNvSpPr txBox="1"/>
            <p:nvPr/>
          </p:nvSpPr>
          <p:spPr>
            <a:xfrm>
              <a:off x="8222648" y="4710556"/>
              <a:ext cx="1523065" cy="600848"/>
            </a:xfrm>
            <a:prstGeom prst="rect">
              <a:avLst/>
            </a:prstGeom>
          </p:spPr>
          <p:txBody>
            <a:bodyPr lIns="0" tIns="0" rIns="0" bIns="0" rtlCol="0" anchor="t">
              <a:spAutoFit/>
            </a:bodyPr>
            <a:lstStyle/>
            <a:p>
              <a:pPr algn="ctr">
                <a:lnSpc>
                  <a:spcPts val="3733"/>
                </a:lnSpc>
              </a:pPr>
              <a:r>
                <a:rPr lang="en-US" sz="2800">
                  <a:solidFill>
                    <a:srgbClr val="575757"/>
                  </a:solidFill>
                  <a:latin typeface="Calibri" panose="020F0502020204030204" pitchFamily="34" charset="0"/>
                  <a:cs typeface="Calibri" panose="020F0502020204030204" pitchFamily="34" charset="0"/>
                </a:rPr>
                <a:t>Item 4</a:t>
              </a:r>
            </a:p>
          </p:txBody>
        </p:sp>
        <p:grpSp>
          <p:nvGrpSpPr>
            <p:cNvPr id="37" name="Group 37"/>
            <p:cNvGrpSpPr>
              <a:grpSpLocks noChangeAspect="1"/>
            </p:cNvGrpSpPr>
            <p:nvPr/>
          </p:nvGrpSpPr>
          <p:grpSpPr>
            <a:xfrm>
              <a:off x="960968" y="268377"/>
              <a:ext cx="9040239" cy="4273551"/>
              <a:chOff x="0" y="0"/>
              <a:chExt cx="13914005" cy="6577503"/>
            </a:xfrm>
          </p:grpSpPr>
          <p:sp>
            <p:nvSpPr>
              <p:cNvPr id="38" name="Freeform 38"/>
              <p:cNvSpPr/>
              <p:nvPr/>
            </p:nvSpPr>
            <p:spPr>
              <a:xfrm>
                <a:off x="0" y="-6350"/>
                <a:ext cx="13914005" cy="12700"/>
              </a:xfrm>
              <a:custGeom>
                <a:avLst/>
                <a:gdLst/>
                <a:ahLst/>
                <a:cxnLst/>
                <a:rect l="l" t="t" r="r" b="b"/>
                <a:pathLst>
                  <a:path w="13914005" h="12700">
                    <a:moveTo>
                      <a:pt x="0" y="0"/>
                    </a:moveTo>
                    <a:lnTo>
                      <a:pt x="13914005" y="0"/>
                    </a:lnTo>
                    <a:lnTo>
                      <a:pt x="13914005" y="12700"/>
                    </a:lnTo>
                    <a:lnTo>
                      <a:pt x="0" y="12700"/>
                    </a:lnTo>
                    <a:close/>
                  </a:path>
                </a:pathLst>
              </a:custGeom>
              <a:solidFill>
                <a:srgbClr val="575757">
                  <a:alpha val="24706"/>
                </a:srgbClr>
              </a:solidFill>
            </p:spPr>
          </p:sp>
          <p:sp>
            <p:nvSpPr>
              <p:cNvPr id="39" name="Freeform 39"/>
              <p:cNvSpPr/>
              <p:nvPr/>
            </p:nvSpPr>
            <p:spPr>
              <a:xfrm>
                <a:off x="0" y="1638026"/>
                <a:ext cx="13914005" cy="12700"/>
              </a:xfrm>
              <a:custGeom>
                <a:avLst/>
                <a:gdLst/>
                <a:ahLst/>
                <a:cxnLst/>
                <a:rect l="l" t="t" r="r" b="b"/>
                <a:pathLst>
                  <a:path w="13914005" h="12700">
                    <a:moveTo>
                      <a:pt x="0" y="0"/>
                    </a:moveTo>
                    <a:lnTo>
                      <a:pt x="13914005" y="0"/>
                    </a:lnTo>
                    <a:lnTo>
                      <a:pt x="13914005" y="12700"/>
                    </a:lnTo>
                    <a:lnTo>
                      <a:pt x="0" y="12700"/>
                    </a:lnTo>
                    <a:close/>
                  </a:path>
                </a:pathLst>
              </a:custGeom>
              <a:solidFill>
                <a:srgbClr val="575757">
                  <a:alpha val="24706"/>
                </a:srgbClr>
              </a:solidFill>
            </p:spPr>
          </p:sp>
          <p:sp>
            <p:nvSpPr>
              <p:cNvPr id="40" name="Freeform 40"/>
              <p:cNvSpPr/>
              <p:nvPr/>
            </p:nvSpPr>
            <p:spPr>
              <a:xfrm>
                <a:off x="0" y="3282402"/>
                <a:ext cx="13914005" cy="12700"/>
              </a:xfrm>
              <a:custGeom>
                <a:avLst/>
                <a:gdLst/>
                <a:ahLst/>
                <a:cxnLst/>
                <a:rect l="l" t="t" r="r" b="b"/>
                <a:pathLst>
                  <a:path w="13914005" h="12700">
                    <a:moveTo>
                      <a:pt x="0" y="0"/>
                    </a:moveTo>
                    <a:lnTo>
                      <a:pt x="13914005" y="0"/>
                    </a:lnTo>
                    <a:lnTo>
                      <a:pt x="13914005" y="12700"/>
                    </a:lnTo>
                    <a:lnTo>
                      <a:pt x="0" y="12700"/>
                    </a:lnTo>
                    <a:close/>
                  </a:path>
                </a:pathLst>
              </a:custGeom>
              <a:solidFill>
                <a:srgbClr val="575757">
                  <a:alpha val="24706"/>
                </a:srgbClr>
              </a:solidFill>
            </p:spPr>
          </p:sp>
          <p:sp>
            <p:nvSpPr>
              <p:cNvPr id="41" name="Freeform 41"/>
              <p:cNvSpPr/>
              <p:nvPr/>
            </p:nvSpPr>
            <p:spPr>
              <a:xfrm>
                <a:off x="0" y="4926778"/>
                <a:ext cx="13914005" cy="12700"/>
              </a:xfrm>
              <a:custGeom>
                <a:avLst/>
                <a:gdLst/>
                <a:ahLst/>
                <a:cxnLst/>
                <a:rect l="l" t="t" r="r" b="b"/>
                <a:pathLst>
                  <a:path w="13914005" h="12700">
                    <a:moveTo>
                      <a:pt x="0" y="0"/>
                    </a:moveTo>
                    <a:lnTo>
                      <a:pt x="13914005" y="0"/>
                    </a:lnTo>
                    <a:lnTo>
                      <a:pt x="13914005" y="12700"/>
                    </a:lnTo>
                    <a:lnTo>
                      <a:pt x="0" y="12700"/>
                    </a:lnTo>
                    <a:close/>
                  </a:path>
                </a:pathLst>
              </a:custGeom>
              <a:solidFill>
                <a:srgbClr val="575757">
                  <a:alpha val="24706"/>
                </a:srgbClr>
              </a:solidFill>
            </p:spPr>
          </p:sp>
          <p:sp>
            <p:nvSpPr>
              <p:cNvPr id="42" name="Freeform 42"/>
              <p:cNvSpPr/>
              <p:nvPr/>
            </p:nvSpPr>
            <p:spPr>
              <a:xfrm>
                <a:off x="0" y="6571153"/>
                <a:ext cx="13914005" cy="12700"/>
              </a:xfrm>
              <a:custGeom>
                <a:avLst/>
                <a:gdLst/>
                <a:ahLst/>
                <a:cxnLst/>
                <a:rect l="l" t="t" r="r" b="b"/>
                <a:pathLst>
                  <a:path w="13914005" h="12700">
                    <a:moveTo>
                      <a:pt x="0" y="0"/>
                    </a:moveTo>
                    <a:lnTo>
                      <a:pt x="13914005" y="0"/>
                    </a:lnTo>
                    <a:lnTo>
                      <a:pt x="13914005" y="12700"/>
                    </a:lnTo>
                    <a:lnTo>
                      <a:pt x="0" y="12700"/>
                    </a:lnTo>
                    <a:close/>
                  </a:path>
                </a:pathLst>
              </a:custGeom>
              <a:solidFill>
                <a:srgbClr val="575757">
                  <a:alpha val="60000"/>
                </a:srgbClr>
              </a:solidFill>
            </p:spPr>
          </p:sp>
        </p:grpSp>
        <p:sp>
          <p:nvSpPr>
            <p:cNvPr id="43" name="TextBox 43"/>
            <p:cNvSpPr txBox="1"/>
            <p:nvPr/>
          </p:nvSpPr>
          <p:spPr>
            <a:xfrm>
              <a:off x="0" y="-57150"/>
              <a:ext cx="735189" cy="600848"/>
            </a:xfrm>
            <a:prstGeom prst="rect">
              <a:avLst/>
            </a:prstGeom>
          </p:spPr>
          <p:txBody>
            <a:bodyPr lIns="0" tIns="0" rIns="0" bIns="0" rtlCol="0" anchor="t">
              <a:spAutoFit/>
            </a:bodyPr>
            <a:lstStyle/>
            <a:p>
              <a:pPr algn="r">
                <a:lnSpc>
                  <a:spcPts val="3733"/>
                </a:lnSpc>
              </a:pPr>
              <a:r>
                <a:rPr lang="en-US" sz="2800">
                  <a:solidFill>
                    <a:srgbClr val="575757"/>
                  </a:solidFill>
                  <a:latin typeface="Calibri" panose="020F0502020204030204" pitchFamily="34" charset="0"/>
                  <a:cs typeface="Calibri" panose="020F0502020204030204" pitchFamily="34" charset="0"/>
                </a:rPr>
                <a:t>40 </a:t>
              </a:r>
            </a:p>
          </p:txBody>
        </p:sp>
        <p:sp>
          <p:nvSpPr>
            <p:cNvPr id="44" name="TextBox 44"/>
            <p:cNvSpPr txBox="1"/>
            <p:nvPr/>
          </p:nvSpPr>
          <p:spPr>
            <a:xfrm>
              <a:off x="43836" y="1011238"/>
              <a:ext cx="691353" cy="600848"/>
            </a:xfrm>
            <a:prstGeom prst="rect">
              <a:avLst/>
            </a:prstGeom>
          </p:spPr>
          <p:txBody>
            <a:bodyPr lIns="0" tIns="0" rIns="0" bIns="0" rtlCol="0" anchor="t">
              <a:spAutoFit/>
            </a:bodyPr>
            <a:lstStyle/>
            <a:p>
              <a:pPr algn="r">
                <a:lnSpc>
                  <a:spcPts val="3733"/>
                </a:lnSpc>
              </a:pPr>
              <a:r>
                <a:rPr lang="en-US" sz="2800">
                  <a:solidFill>
                    <a:srgbClr val="575757"/>
                  </a:solidFill>
                  <a:latin typeface="Calibri" panose="020F0502020204030204" pitchFamily="34" charset="0"/>
                  <a:cs typeface="Calibri" panose="020F0502020204030204" pitchFamily="34" charset="0"/>
                </a:rPr>
                <a:t>30 </a:t>
              </a:r>
            </a:p>
          </p:txBody>
        </p:sp>
        <p:sp>
          <p:nvSpPr>
            <p:cNvPr id="45" name="TextBox 45"/>
            <p:cNvSpPr txBox="1"/>
            <p:nvPr/>
          </p:nvSpPr>
          <p:spPr>
            <a:xfrm>
              <a:off x="43836" y="2079624"/>
              <a:ext cx="691353" cy="600848"/>
            </a:xfrm>
            <a:prstGeom prst="rect">
              <a:avLst/>
            </a:prstGeom>
          </p:spPr>
          <p:txBody>
            <a:bodyPr lIns="0" tIns="0" rIns="0" bIns="0" rtlCol="0" anchor="t">
              <a:spAutoFit/>
            </a:bodyPr>
            <a:lstStyle/>
            <a:p>
              <a:pPr algn="r">
                <a:lnSpc>
                  <a:spcPts val="3733"/>
                </a:lnSpc>
              </a:pPr>
              <a:r>
                <a:rPr lang="en-US" sz="2800">
                  <a:solidFill>
                    <a:srgbClr val="575757"/>
                  </a:solidFill>
                  <a:latin typeface="Calibri" panose="020F0502020204030204" pitchFamily="34" charset="0"/>
                  <a:cs typeface="Calibri" panose="020F0502020204030204" pitchFamily="34" charset="0"/>
                </a:rPr>
                <a:t>20 </a:t>
              </a:r>
            </a:p>
          </p:txBody>
        </p:sp>
        <p:sp>
          <p:nvSpPr>
            <p:cNvPr id="46" name="TextBox 46"/>
            <p:cNvSpPr txBox="1"/>
            <p:nvPr/>
          </p:nvSpPr>
          <p:spPr>
            <a:xfrm>
              <a:off x="134555" y="3148014"/>
              <a:ext cx="600635" cy="600848"/>
            </a:xfrm>
            <a:prstGeom prst="rect">
              <a:avLst/>
            </a:prstGeom>
          </p:spPr>
          <p:txBody>
            <a:bodyPr lIns="0" tIns="0" rIns="0" bIns="0" rtlCol="0" anchor="t">
              <a:spAutoFit/>
            </a:bodyPr>
            <a:lstStyle/>
            <a:p>
              <a:pPr algn="r">
                <a:lnSpc>
                  <a:spcPts val="3733"/>
                </a:lnSpc>
              </a:pPr>
              <a:r>
                <a:rPr lang="en-US" sz="2800">
                  <a:solidFill>
                    <a:srgbClr val="575757"/>
                  </a:solidFill>
                  <a:latin typeface="Calibri" panose="020F0502020204030204" pitchFamily="34" charset="0"/>
                  <a:cs typeface="Calibri" panose="020F0502020204030204" pitchFamily="34" charset="0"/>
                </a:rPr>
                <a:t>10 </a:t>
              </a:r>
            </a:p>
          </p:txBody>
        </p:sp>
        <p:sp>
          <p:nvSpPr>
            <p:cNvPr id="47" name="TextBox 47"/>
            <p:cNvSpPr txBox="1"/>
            <p:nvPr/>
          </p:nvSpPr>
          <p:spPr>
            <a:xfrm>
              <a:off x="306617" y="4216401"/>
              <a:ext cx="428573" cy="600848"/>
            </a:xfrm>
            <a:prstGeom prst="rect">
              <a:avLst/>
            </a:prstGeom>
          </p:spPr>
          <p:txBody>
            <a:bodyPr lIns="0" tIns="0" rIns="0" bIns="0" rtlCol="0" anchor="t">
              <a:spAutoFit/>
            </a:bodyPr>
            <a:lstStyle/>
            <a:p>
              <a:pPr algn="r">
                <a:lnSpc>
                  <a:spcPts val="3733"/>
                </a:lnSpc>
              </a:pPr>
              <a:r>
                <a:rPr lang="en-US" sz="2800">
                  <a:solidFill>
                    <a:srgbClr val="575757"/>
                  </a:solidFill>
                  <a:latin typeface="Calibri" panose="020F0502020204030204" pitchFamily="34" charset="0"/>
                  <a:cs typeface="Calibri" panose="020F0502020204030204" pitchFamily="34" charset="0"/>
                </a:rPr>
                <a:t>0 </a:t>
              </a:r>
            </a:p>
          </p:txBody>
        </p:sp>
        <p:grpSp>
          <p:nvGrpSpPr>
            <p:cNvPr id="48" name="Group 48"/>
            <p:cNvGrpSpPr>
              <a:grpSpLocks noChangeAspect="1"/>
            </p:cNvGrpSpPr>
            <p:nvPr/>
          </p:nvGrpSpPr>
          <p:grpSpPr>
            <a:xfrm>
              <a:off x="960968" y="264251"/>
              <a:ext cx="9040239" cy="4277676"/>
              <a:chOff x="0" y="-6350"/>
              <a:chExt cx="13914005" cy="6583853"/>
            </a:xfrm>
          </p:grpSpPr>
          <p:sp>
            <p:nvSpPr>
              <p:cNvPr id="49" name="Freeform 49"/>
              <p:cNvSpPr/>
              <p:nvPr/>
            </p:nvSpPr>
            <p:spPr>
              <a:xfrm>
                <a:off x="0" y="815838"/>
                <a:ext cx="3130651" cy="5761665"/>
              </a:xfrm>
              <a:custGeom>
                <a:avLst/>
                <a:gdLst/>
                <a:ahLst/>
                <a:cxnLst/>
                <a:rect l="l" t="t" r="r" b="b"/>
                <a:pathLst>
                  <a:path w="3130651" h="5761665">
                    <a:moveTo>
                      <a:pt x="0" y="5761665"/>
                    </a:moveTo>
                    <a:lnTo>
                      <a:pt x="0" y="250452"/>
                    </a:lnTo>
                    <a:cubicBezTo>
                      <a:pt x="0" y="184028"/>
                      <a:pt x="26387" y="120325"/>
                      <a:pt x="73356" y="73356"/>
                    </a:cubicBezTo>
                    <a:cubicBezTo>
                      <a:pt x="120325" y="26387"/>
                      <a:pt x="184028" y="0"/>
                      <a:pt x="250452" y="0"/>
                    </a:cubicBezTo>
                    <a:lnTo>
                      <a:pt x="2880199" y="0"/>
                    </a:lnTo>
                    <a:cubicBezTo>
                      <a:pt x="2946623" y="0"/>
                      <a:pt x="3010327" y="26387"/>
                      <a:pt x="3057295" y="73356"/>
                    </a:cubicBezTo>
                    <a:cubicBezTo>
                      <a:pt x="3104264" y="120325"/>
                      <a:pt x="3130651" y="184028"/>
                      <a:pt x="3130651" y="250452"/>
                    </a:cubicBezTo>
                    <a:lnTo>
                      <a:pt x="3130651" y="5761665"/>
                    </a:lnTo>
                    <a:close/>
                  </a:path>
                </a:pathLst>
              </a:custGeom>
              <a:solidFill>
                <a:srgbClr val="0C2340"/>
              </a:solidFill>
            </p:spPr>
          </p:sp>
          <p:sp>
            <p:nvSpPr>
              <p:cNvPr id="50" name="Freeform 50"/>
              <p:cNvSpPr/>
              <p:nvPr/>
            </p:nvSpPr>
            <p:spPr>
              <a:xfrm>
                <a:off x="3594451" y="3282402"/>
                <a:ext cx="3130651" cy="3295102"/>
              </a:xfrm>
              <a:custGeom>
                <a:avLst/>
                <a:gdLst/>
                <a:ahLst/>
                <a:cxnLst/>
                <a:rect l="l" t="t" r="r" b="b"/>
                <a:pathLst>
                  <a:path w="3130651" h="3295102">
                    <a:moveTo>
                      <a:pt x="0" y="3295101"/>
                    </a:moveTo>
                    <a:lnTo>
                      <a:pt x="0" y="250452"/>
                    </a:lnTo>
                    <a:cubicBezTo>
                      <a:pt x="0" y="184027"/>
                      <a:pt x="26387" y="120324"/>
                      <a:pt x="73356" y="73355"/>
                    </a:cubicBezTo>
                    <a:cubicBezTo>
                      <a:pt x="120325" y="26386"/>
                      <a:pt x="184028" y="0"/>
                      <a:pt x="250452" y="0"/>
                    </a:cubicBezTo>
                    <a:lnTo>
                      <a:pt x="2880199" y="0"/>
                    </a:lnTo>
                    <a:cubicBezTo>
                      <a:pt x="3018520" y="0"/>
                      <a:pt x="3130651" y="112131"/>
                      <a:pt x="3130651" y="250452"/>
                    </a:cubicBezTo>
                    <a:lnTo>
                      <a:pt x="3130651" y="3295101"/>
                    </a:lnTo>
                    <a:close/>
                  </a:path>
                </a:pathLst>
              </a:custGeom>
              <a:solidFill>
                <a:srgbClr val="0C2340"/>
              </a:solidFill>
            </p:spPr>
          </p:sp>
          <p:sp>
            <p:nvSpPr>
              <p:cNvPr id="51" name="Freeform 51"/>
              <p:cNvSpPr/>
              <p:nvPr/>
            </p:nvSpPr>
            <p:spPr>
              <a:xfrm>
                <a:off x="7188902" y="1638026"/>
                <a:ext cx="3130652" cy="4939477"/>
              </a:xfrm>
              <a:custGeom>
                <a:avLst/>
                <a:gdLst/>
                <a:ahLst/>
                <a:cxnLst/>
                <a:rect l="l" t="t" r="r" b="b"/>
                <a:pathLst>
                  <a:path w="3130652" h="4939477">
                    <a:moveTo>
                      <a:pt x="0" y="4939477"/>
                    </a:moveTo>
                    <a:lnTo>
                      <a:pt x="0" y="250452"/>
                    </a:lnTo>
                    <a:cubicBezTo>
                      <a:pt x="0" y="184028"/>
                      <a:pt x="26387" y="120324"/>
                      <a:pt x="73356" y="73356"/>
                    </a:cubicBezTo>
                    <a:cubicBezTo>
                      <a:pt x="120325" y="26387"/>
                      <a:pt x="184029" y="0"/>
                      <a:pt x="250452" y="0"/>
                    </a:cubicBezTo>
                    <a:lnTo>
                      <a:pt x="2880200" y="0"/>
                    </a:lnTo>
                    <a:cubicBezTo>
                      <a:pt x="2946624" y="0"/>
                      <a:pt x="3010327" y="26387"/>
                      <a:pt x="3057296" y="73356"/>
                    </a:cubicBezTo>
                    <a:cubicBezTo>
                      <a:pt x="3104265" y="120324"/>
                      <a:pt x="3130652" y="184028"/>
                      <a:pt x="3130652" y="250452"/>
                    </a:cubicBezTo>
                    <a:lnTo>
                      <a:pt x="3130652" y="4939477"/>
                    </a:lnTo>
                    <a:close/>
                  </a:path>
                </a:pathLst>
              </a:custGeom>
              <a:solidFill>
                <a:srgbClr val="0C2340"/>
              </a:solidFill>
            </p:spPr>
          </p:sp>
          <p:sp>
            <p:nvSpPr>
              <p:cNvPr id="52" name="Freeform 52"/>
              <p:cNvSpPr/>
              <p:nvPr/>
            </p:nvSpPr>
            <p:spPr>
              <a:xfrm>
                <a:off x="10783353" y="-6350"/>
                <a:ext cx="3130652" cy="6583853"/>
              </a:xfrm>
              <a:custGeom>
                <a:avLst/>
                <a:gdLst/>
                <a:ahLst/>
                <a:cxnLst/>
                <a:rect l="l" t="t" r="r" b="b"/>
                <a:pathLst>
                  <a:path w="3130652" h="6583853">
                    <a:moveTo>
                      <a:pt x="0" y="6583853"/>
                    </a:moveTo>
                    <a:lnTo>
                      <a:pt x="0" y="250452"/>
                    </a:lnTo>
                    <a:cubicBezTo>
                      <a:pt x="0" y="184028"/>
                      <a:pt x="26387" y="120325"/>
                      <a:pt x="73356" y="73356"/>
                    </a:cubicBezTo>
                    <a:cubicBezTo>
                      <a:pt x="120325" y="26387"/>
                      <a:pt x="184029" y="0"/>
                      <a:pt x="250453" y="0"/>
                    </a:cubicBezTo>
                    <a:lnTo>
                      <a:pt x="2880199" y="0"/>
                    </a:lnTo>
                    <a:cubicBezTo>
                      <a:pt x="2946623" y="0"/>
                      <a:pt x="3010328" y="26387"/>
                      <a:pt x="3057295" y="73355"/>
                    </a:cubicBezTo>
                    <a:cubicBezTo>
                      <a:pt x="3104264" y="120324"/>
                      <a:pt x="3130652" y="184028"/>
                      <a:pt x="3130652" y="250452"/>
                    </a:cubicBezTo>
                    <a:lnTo>
                      <a:pt x="3130652" y="6583853"/>
                    </a:lnTo>
                    <a:close/>
                  </a:path>
                </a:pathLst>
              </a:custGeom>
              <a:solidFill>
                <a:srgbClr val="0C2340"/>
              </a:solidFill>
            </p:spPr>
          </p:sp>
        </p:grpSp>
      </p:grpSp>
      <p:grpSp>
        <p:nvGrpSpPr>
          <p:cNvPr id="53" name="Group 53"/>
          <p:cNvGrpSpPr/>
          <p:nvPr/>
        </p:nvGrpSpPr>
        <p:grpSpPr>
          <a:xfrm>
            <a:off x="3169409" y="26725698"/>
            <a:ext cx="10532936" cy="3225056"/>
            <a:chOff x="0" y="0"/>
            <a:chExt cx="14043914" cy="4300075"/>
          </a:xfrm>
        </p:grpSpPr>
        <p:grpSp>
          <p:nvGrpSpPr>
            <p:cNvPr id="54" name="Group 54"/>
            <p:cNvGrpSpPr>
              <a:grpSpLocks noChangeAspect="1"/>
            </p:cNvGrpSpPr>
            <p:nvPr/>
          </p:nvGrpSpPr>
          <p:grpSpPr>
            <a:xfrm>
              <a:off x="600332" y="0"/>
              <a:ext cx="13352913" cy="4025494"/>
              <a:chOff x="0" y="0"/>
              <a:chExt cx="72795464" cy="21945600"/>
            </a:xfrm>
          </p:grpSpPr>
          <p:sp>
            <p:nvSpPr>
              <p:cNvPr id="55" name="Freeform 55"/>
              <p:cNvSpPr/>
              <p:nvPr/>
            </p:nvSpPr>
            <p:spPr>
              <a:xfrm>
                <a:off x="-6350" y="0"/>
                <a:ext cx="72808164" cy="21945600"/>
              </a:xfrm>
              <a:custGeom>
                <a:avLst/>
                <a:gdLst/>
                <a:ahLst/>
                <a:cxnLst/>
                <a:rect l="l" t="t" r="r" b="b"/>
                <a:pathLst>
                  <a:path w="72808164" h="21945600">
                    <a:moveTo>
                      <a:pt x="0" y="0"/>
                    </a:moveTo>
                    <a:lnTo>
                      <a:pt x="12700" y="0"/>
                    </a:lnTo>
                    <a:lnTo>
                      <a:pt x="12700" y="21945600"/>
                    </a:lnTo>
                    <a:lnTo>
                      <a:pt x="0" y="21945600"/>
                    </a:lnTo>
                    <a:close/>
                    <a:moveTo>
                      <a:pt x="14559093" y="0"/>
                    </a:moveTo>
                    <a:lnTo>
                      <a:pt x="14571793" y="0"/>
                    </a:lnTo>
                    <a:lnTo>
                      <a:pt x="14571793" y="21945600"/>
                    </a:lnTo>
                    <a:lnTo>
                      <a:pt x="14559093" y="21945600"/>
                    </a:lnTo>
                    <a:close/>
                    <a:moveTo>
                      <a:pt x="29118185" y="0"/>
                    </a:moveTo>
                    <a:lnTo>
                      <a:pt x="29130885" y="0"/>
                    </a:lnTo>
                    <a:lnTo>
                      <a:pt x="29130885" y="21945600"/>
                    </a:lnTo>
                    <a:lnTo>
                      <a:pt x="29118185" y="21945600"/>
                    </a:lnTo>
                    <a:close/>
                    <a:moveTo>
                      <a:pt x="43677278" y="0"/>
                    </a:moveTo>
                    <a:lnTo>
                      <a:pt x="43689978" y="0"/>
                    </a:lnTo>
                    <a:lnTo>
                      <a:pt x="43689978" y="21945600"/>
                    </a:lnTo>
                    <a:lnTo>
                      <a:pt x="43677278" y="21945600"/>
                    </a:lnTo>
                    <a:close/>
                    <a:moveTo>
                      <a:pt x="58236371" y="0"/>
                    </a:moveTo>
                    <a:lnTo>
                      <a:pt x="58249071" y="0"/>
                    </a:lnTo>
                    <a:lnTo>
                      <a:pt x="58249071" y="21945600"/>
                    </a:lnTo>
                    <a:lnTo>
                      <a:pt x="58236371" y="21945600"/>
                    </a:lnTo>
                    <a:close/>
                    <a:moveTo>
                      <a:pt x="72795464" y="0"/>
                    </a:moveTo>
                    <a:lnTo>
                      <a:pt x="72808164" y="0"/>
                    </a:lnTo>
                    <a:lnTo>
                      <a:pt x="72808164" y="21945600"/>
                    </a:lnTo>
                    <a:lnTo>
                      <a:pt x="72795464" y="21945600"/>
                    </a:lnTo>
                    <a:close/>
                  </a:path>
                </a:pathLst>
              </a:custGeom>
              <a:solidFill>
                <a:srgbClr val="000000">
                  <a:alpha val="24706"/>
                </a:srgbClr>
              </a:solidFill>
            </p:spPr>
          </p:sp>
        </p:grpSp>
        <p:sp>
          <p:nvSpPr>
            <p:cNvPr id="56" name="TextBox 56"/>
            <p:cNvSpPr txBox="1"/>
            <p:nvPr/>
          </p:nvSpPr>
          <p:spPr>
            <a:xfrm>
              <a:off x="544467" y="4085999"/>
              <a:ext cx="111731" cy="214076"/>
            </a:xfrm>
            <a:prstGeom prst="rect">
              <a:avLst/>
            </a:prstGeom>
          </p:spPr>
          <p:txBody>
            <a:bodyPr lIns="0" tIns="0" rIns="0" bIns="0" rtlCol="0" anchor="t">
              <a:spAutoFit/>
            </a:bodyPr>
            <a:lstStyle/>
            <a:p>
              <a:pPr algn="ctr">
                <a:lnSpc>
                  <a:spcPts val="1315"/>
                </a:lnSpc>
              </a:pPr>
              <a:r>
                <a:rPr lang="en-US" sz="1000">
                  <a:solidFill>
                    <a:srgbClr val="000000"/>
                  </a:solidFill>
                  <a:latin typeface="Calibri" panose="020F0502020204030204" pitchFamily="34" charset="0"/>
                  <a:cs typeface="Calibri" panose="020F0502020204030204" pitchFamily="34" charset="0"/>
                </a:rPr>
                <a:t>0</a:t>
              </a:r>
            </a:p>
          </p:txBody>
        </p:sp>
        <p:sp>
          <p:nvSpPr>
            <p:cNvPr id="57" name="TextBox 57"/>
            <p:cNvSpPr txBox="1"/>
            <p:nvPr/>
          </p:nvSpPr>
          <p:spPr>
            <a:xfrm>
              <a:off x="3223911" y="4085999"/>
              <a:ext cx="94011" cy="214076"/>
            </a:xfrm>
            <a:prstGeom prst="rect">
              <a:avLst/>
            </a:prstGeom>
          </p:spPr>
          <p:txBody>
            <a:bodyPr lIns="0" tIns="0" rIns="0" bIns="0" rtlCol="0" anchor="t">
              <a:spAutoFit/>
            </a:bodyPr>
            <a:lstStyle/>
            <a:p>
              <a:pPr algn="ctr">
                <a:lnSpc>
                  <a:spcPts val="1315"/>
                </a:lnSpc>
              </a:pPr>
              <a:r>
                <a:rPr lang="en-US" sz="1000">
                  <a:solidFill>
                    <a:srgbClr val="000000"/>
                  </a:solidFill>
                  <a:latin typeface="Calibri" panose="020F0502020204030204" pitchFamily="34" charset="0"/>
                  <a:cs typeface="Calibri" panose="020F0502020204030204" pitchFamily="34" charset="0"/>
                </a:rPr>
                <a:t>5</a:t>
              </a:r>
            </a:p>
          </p:txBody>
        </p:sp>
        <p:sp>
          <p:nvSpPr>
            <p:cNvPr id="58" name="TextBox 58"/>
            <p:cNvSpPr txBox="1"/>
            <p:nvPr/>
          </p:nvSpPr>
          <p:spPr>
            <a:xfrm>
              <a:off x="5843293" y="4085999"/>
              <a:ext cx="196408" cy="214076"/>
            </a:xfrm>
            <a:prstGeom prst="rect">
              <a:avLst/>
            </a:prstGeom>
          </p:spPr>
          <p:txBody>
            <a:bodyPr lIns="0" tIns="0" rIns="0" bIns="0" rtlCol="0" anchor="t">
              <a:spAutoFit/>
            </a:bodyPr>
            <a:lstStyle/>
            <a:p>
              <a:pPr algn="ctr">
                <a:lnSpc>
                  <a:spcPts val="1315"/>
                </a:lnSpc>
              </a:pPr>
              <a:r>
                <a:rPr lang="en-US" sz="1000">
                  <a:solidFill>
                    <a:srgbClr val="000000"/>
                  </a:solidFill>
                  <a:latin typeface="Calibri" panose="020F0502020204030204" pitchFamily="34" charset="0"/>
                  <a:cs typeface="Calibri" panose="020F0502020204030204" pitchFamily="34" charset="0"/>
                </a:rPr>
                <a:t>10</a:t>
              </a:r>
            </a:p>
          </p:txBody>
        </p:sp>
        <p:sp>
          <p:nvSpPr>
            <p:cNvPr id="59" name="TextBox 59"/>
            <p:cNvSpPr txBox="1"/>
            <p:nvPr/>
          </p:nvSpPr>
          <p:spPr>
            <a:xfrm>
              <a:off x="8522736" y="4085999"/>
              <a:ext cx="178688" cy="211853"/>
            </a:xfrm>
            <a:prstGeom prst="rect">
              <a:avLst/>
            </a:prstGeom>
          </p:spPr>
          <p:txBody>
            <a:bodyPr lIns="0" tIns="0" rIns="0" bIns="0" rtlCol="0" anchor="t">
              <a:spAutoFit/>
            </a:bodyPr>
            <a:lstStyle/>
            <a:p>
              <a:pPr algn="ctr">
                <a:lnSpc>
                  <a:spcPts val="1315"/>
                </a:lnSpc>
              </a:pPr>
              <a:r>
                <a:rPr lang="en-US" sz="1000">
                  <a:solidFill>
                    <a:srgbClr val="000000"/>
                  </a:solidFill>
                  <a:latin typeface="Calibri" panose="020F0502020204030204" pitchFamily="34" charset="0"/>
                  <a:cs typeface="Calibri" panose="020F0502020204030204" pitchFamily="34" charset="0"/>
                </a:rPr>
                <a:t>15</a:t>
              </a:r>
            </a:p>
          </p:txBody>
        </p:sp>
        <p:sp>
          <p:nvSpPr>
            <p:cNvPr id="60" name="TextBox 60"/>
            <p:cNvSpPr txBox="1"/>
            <p:nvPr/>
          </p:nvSpPr>
          <p:spPr>
            <a:xfrm>
              <a:off x="11183135" y="4085999"/>
              <a:ext cx="199056" cy="214076"/>
            </a:xfrm>
            <a:prstGeom prst="rect">
              <a:avLst/>
            </a:prstGeom>
          </p:spPr>
          <p:txBody>
            <a:bodyPr lIns="0" tIns="0" rIns="0" bIns="0" rtlCol="0" anchor="t">
              <a:spAutoFit/>
            </a:bodyPr>
            <a:lstStyle/>
            <a:p>
              <a:pPr algn="ctr">
                <a:lnSpc>
                  <a:spcPts val="1315"/>
                </a:lnSpc>
              </a:pPr>
              <a:r>
                <a:rPr lang="en-US" sz="1000">
                  <a:solidFill>
                    <a:srgbClr val="000000"/>
                  </a:solidFill>
                  <a:latin typeface="Calibri" panose="020F0502020204030204" pitchFamily="34" charset="0"/>
                  <a:cs typeface="Calibri" panose="020F0502020204030204" pitchFamily="34" charset="0"/>
                </a:rPr>
                <a:t>20</a:t>
              </a:r>
            </a:p>
          </p:txBody>
        </p:sp>
        <p:sp>
          <p:nvSpPr>
            <p:cNvPr id="61" name="TextBox 61"/>
            <p:cNvSpPr txBox="1"/>
            <p:nvPr/>
          </p:nvSpPr>
          <p:spPr>
            <a:xfrm>
              <a:off x="13862578" y="4085999"/>
              <a:ext cx="181336" cy="211853"/>
            </a:xfrm>
            <a:prstGeom prst="rect">
              <a:avLst/>
            </a:prstGeom>
          </p:spPr>
          <p:txBody>
            <a:bodyPr lIns="0" tIns="0" rIns="0" bIns="0" rtlCol="0" anchor="t">
              <a:spAutoFit/>
            </a:bodyPr>
            <a:lstStyle/>
            <a:p>
              <a:pPr algn="ctr">
                <a:lnSpc>
                  <a:spcPts val="1315"/>
                </a:lnSpc>
              </a:pPr>
              <a:r>
                <a:rPr lang="en-US" sz="1000">
                  <a:solidFill>
                    <a:srgbClr val="000000"/>
                  </a:solidFill>
                  <a:latin typeface="Calibri" panose="020F0502020204030204" pitchFamily="34" charset="0"/>
                  <a:cs typeface="Calibri" panose="020F0502020204030204" pitchFamily="34" charset="0"/>
                </a:rPr>
                <a:t>25</a:t>
              </a:r>
            </a:p>
          </p:txBody>
        </p:sp>
        <p:sp>
          <p:nvSpPr>
            <p:cNvPr id="62" name="TextBox 62"/>
            <p:cNvSpPr txBox="1"/>
            <p:nvPr/>
          </p:nvSpPr>
          <p:spPr>
            <a:xfrm>
              <a:off x="7611" y="490031"/>
              <a:ext cx="513167" cy="214076"/>
            </a:xfrm>
            <a:prstGeom prst="rect">
              <a:avLst/>
            </a:prstGeom>
          </p:spPr>
          <p:txBody>
            <a:bodyPr lIns="0" tIns="0" rIns="0" bIns="0" rtlCol="0" anchor="t">
              <a:spAutoFit/>
            </a:bodyPr>
            <a:lstStyle/>
            <a:p>
              <a:pPr algn="r">
                <a:lnSpc>
                  <a:spcPts val="1315"/>
                </a:lnSpc>
              </a:pPr>
              <a:r>
                <a:rPr lang="en-US" sz="1000">
                  <a:solidFill>
                    <a:srgbClr val="000000"/>
                  </a:solidFill>
                  <a:latin typeface="Calibri" panose="020F0502020204030204" pitchFamily="34" charset="0"/>
                  <a:cs typeface="Calibri" panose="020F0502020204030204" pitchFamily="34" charset="0"/>
                </a:rPr>
                <a:t>Item 1 </a:t>
              </a:r>
            </a:p>
          </p:txBody>
        </p:sp>
        <p:sp>
          <p:nvSpPr>
            <p:cNvPr id="63" name="TextBox 63"/>
            <p:cNvSpPr txBox="1"/>
            <p:nvPr/>
          </p:nvSpPr>
          <p:spPr>
            <a:xfrm>
              <a:off x="4964" y="1898954"/>
              <a:ext cx="515815" cy="214076"/>
            </a:xfrm>
            <a:prstGeom prst="rect">
              <a:avLst/>
            </a:prstGeom>
          </p:spPr>
          <p:txBody>
            <a:bodyPr lIns="0" tIns="0" rIns="0" bIns="0" rtlCol="0" anchor="t">
              <a:spAutoFit/>
            </a:bodyPr>
            <a:lstStyle/>
            <a:p>
              <a:pPr algn="r">
                <a:lnSpc>
                  <a:spcPts val="1315"/>
                </a:lnSpc>
              </a:pPr>
              <a:r>
                <a:rPr lang="en-US" sz="1000">
                  <a:solidFill>
                    <a:srgbClr val="000000"/>
                  </a:solidFill>
                  <a:latin typeface="Calibri" panose="020F0502020204030204" pitchFamily="34" charset="0"/>
                  <a:cs typeface="Calibri" panose="020F0502020204030204" pitchFamily="34" charset="0"/>
                </a:rPr>
                <a:t>Item 2 </a:t>
              </a:r>
            </a:p>
          </p:txBody>
        </p:sp>
        <p:sp>
          <p:nvSpPr>
            <p:cNvPr id="64" name="TextBox 64"/>
            <p:cNvSpPr txBox="1"/>
            <p:nvPr/>
          </p:nvSpPr>
          <p:spPr>
            <a:xfrm>
              <a:off x="0" y="3307876"/>
              <a:ext cx="520779" cy="214076"/>
            </a:xfrm>
            <a:prstGeom prst="rect">
              <a:avLst/>
            </a:prstGeom>
          </p:spPr>
          <p:txBody>
            <a:bodyPr lIns="0" tIns="0" rIns="0" bIns="0" rtlCol="0" anchor="t">
              <a:spAutoFit/>
            </a:bodyPr>
            <a:lstStyle/>
            <a:p>
              <a:pPr algn="r">
                <a:lnSpc>
                  <a:spcPts val="1315"/>
                </a:lnSpc>
              </a:pPr>
              <a:r>
                <a:rPr lang="en-US" sz="1000">
                  <a:solidFill>
                    <a:srgbClr val="000000"/>
                  </a:solidFill>
                  <a:latin typeface="Calibri" panose="020F0502020204030204" pitchFamily="34" charset="0"/>
                  <a:cs typeface="Calibri" panose="020F0502020204030204" pitchFamily="34" charset="0"/>
                </a:rPr>
                <a:t>Item 3 </a:t>
              </a:r>
            </a:p>
          </p:txBody>
        </p:sp>
        <p:grpSp>
          <p:nvGrpSpPr>
            <p:cNvPr id="65" name="Group 65"/>
            <p:cNvGrpSpPr>
              <a:grpSpLocks noChangeAspect="1"/>
            </p:cNvGrpSpPr>
            <p:nvPr/>
          </p:nvGrpSpPr>
          <p:grpSpPr>
            <a:xfrm>
              <a:off x="600332" y="0"/>
              <a:ext cx="12819961" cy="4025494"/>
              <a:chOff x="0" y="0"/>
              <a:chExt cx="69889995" cy="21945600"/>
            </a:xfrm>
          </p:grpSpPr>
          <p:sp>
            <p:nvSpPr>
              <p:cNvPr id="66" name="Freeform 66"/>
              <p:cNvSpPr/>
              <p:nvPr/>
            </p:nvSpPr>
            <p:spPr>
              <a:xfrm>
                <a:off x="0" y="0"/>
                <a:ext cx="29122722" cy="2177627"/>
              </a:xfrm>
              <a:custGeom>
                <a:avLst/>
                <a:gdLst/>
                <a:ahLst/>
                <a:cxnLst/>
                <a:rect l="l" t="t" r="r" b="b"/>
                <a:pathLst>
                  <a:path w="29122722" h="2177627">
                    <a:moveTo>
                      <a:pt x="0" y="0"/>
                    </a:moveTo>
                    <a:lnTo>
                      <a:pt x="28948512" y="0"/>
                    </a:lnTo>
                    <a:cubicBezTo>
                      <a:pt x="29044726" y="0"/>
                      <a:pt x="29122722" y="77997"/>
                      <a:pt x="29122722" y="174210"/>
                    </a:cubicBezTo>
                    <a:lnTo>
                      <a:pt x="29122722" y="2003416"/>
                    </a:lnTo>
                    <a:cubicBezTo>
                      <a:pt x="29122722" y="2099630"/>
                      <a:pt x="29044726" y="2177626"/>
                      <a:pt x="28948512" y="2177627"/>
                    </a:cubicBezTo>
                    <a:lnTo>
                      <a:pt x="0" y="2177627"/>
                    </a:lnTo>
                    <a:close/>
                  </a:path>
                </a:pathLst>
              </a:custGeom>
              <a:solidFill>
                <a:srgbClr val="0033A0"/>
              </a:solidFill>
            </p:spPr>
          </p:sp>
          <p:sp>
            <p:nvSpPr>
              <p:cNvPr id="67" name="Freeform 67"/>
              <p:cNvSpPr/>
              <p:nvPr/>
            </p:nvSpPr>
            <p:spPr>
              <a:xfrm>
                <a:off x="0" y="7680960"/>
                <a:ext cx="43683628" cy="2177627"/>
              </a:xfrm>
              <a:custGeom>
                <a:avLst/>
                <a:gdLst/>
                <a:ahLst/>
                <a:cxnLst/>
                <a:rect l="l" t="t" r="r" b="b"/>
                <a:pathLst>
                  <a:path w="43683628" h="2177627">
                    <a:moveTo>
                      <a:pt x="0" y="0"/>
                    </a:moveTo>
                    <a:lnTo>
                      <a:pt x="43509419" y="0"/>
                    </a:lnTo>
                    <a:cubicBezTo>
                      <a:pt x="43605633" y="0"/>
                      <a:pt x="43683628" y="77997"/>
                      <a:pt x="43683628" y="174210"/>
                    </a:cubicBezTo>
                    <a:lnTo>
                      <a:pt x="43683628" y="2003416"/>
                    </a:lnTo>
                    <a:cubicBezTo>
                      <a:pt x="43683628" y="2099630"/>
                      <a:pt x="43605633" y="2177627"/>
                      <a:pt x="43509419" y="2177627"/>
                    </a:cubicBezTo>
                    <a:lnTo>
                      <a:pt x="0" y="2177627"/>
                    </a:lnTo>
                    <a:close/>
                  </a:path>
                </a:pathLst>
              </a:custGeom>
              <a:solidFill>
                <a:srgbClr val="0033A0"/>
              </a:solidFill>
            </p:spPr>
          </p:sp>
          <p:sp>
            <p:nvSpPr>
              <p:cNvPr id="68" name="Freeform 68"/>
              <p:cNvSpPr/>
              <p:nvPr/>
            </p:nvSpPr>
            <p:spPr>
              <a:xfrm>
                <a:off x="0" y="15361920"/>
                <a:ext cx="69889998" cy="2177627"/>
              </a:xfrm>
              <a:custGeom>
                <a:avLst/>
                <a:gdLst/>
                <a:ahLst/>
                <a:cxnLst/>
                <a:rect l="l" t="t" r="r" b="b"/>
                <a:pathLst>
                  <a:path w="69889998" h="2177627">
                    <a:moveTo>
                      <a:pt x="0" y="0"/>
                    </a:moveTo>
                    <a:lnTo>
                      <a:pt x="69715788" y="0"/>
                    </a:lnTo>
                    <a:cubicBezTo>
                      <a:pt x="69761993" y="0"/>
                      <a:pt x="69806300" y="18354"/>
                      <a:pt x="69838974" y="51024"/>
                    </a:cubicBezTo>
                    <a:cubicBezTo>
                      <a:pt x="69871642" y="83695"/>
                      <a:pt x="69889998" y="128007"/>
                      <a:pt x="69889998" y="174211"/>
                    </a:cubicBezTo>
                    <a:lnTo>
                      <a:pt x="69889998" y="2003417"/>
                    </a:lnTo>
                    <a:cubicBezTo>
                      <a:pt x="69889998" y="2099630"/>
                      <a:pt x="69811999" y="2177626"/>
                      <a:pt x="69715788" y="2177626"/>
                    </a:cubicBezTo>
                    <a:lnTo>
                      <a:pt x="0" y="2177626"/>
                    </a:lnTo>
                    <a:close/>
                  </a:path>
                </a:pathLst>
              </a:custGeom>
              <a:solidFill>
                <a:srgbClr val="0033A0"/>
              </a:solidFill>
            </p:spPr>
          </p:sp>
          <p:sp>
            <p:nvSpPr>
              <p:cNvPr id="69" name="Freeform 69"/>
              <p:cNvSpPr/>
              <p:nvPr/>
            </p:nvSpPr>
            <p:spPr>
              <a:xfrm>
                <a:off x="0" y="2203027"/>
                <a:ext cx="40771809" cy="2177627"/>
              </a:xfrm>
              <a:custGeom>
                <a:avLst/>
                <a:gdLst/>
                <a:ahLst/>
                <a:cxnLst/>
                <a:rect l="l" t="t" r="r" b="b"/>
                <a:pathLst>
                  <a:path w="40771809" h="2177627">
                    <a:moveTo>
                      <a:pt x="0" y="0"/>
                    </a:moveTo>
                    <a:lnTo>
                      <a:pt x="40597599" y="0"/>
                    </a:lnTo>
                    <a:cubicBezTo>
                      <a:pt x="40693814" y="0"/>
                      <a:pt x="40771809" y="77996"/>
                      <a:pt x="40771809" y="174210"/>
                    </a:cubicBezTo>
                    <a:lnTo>
                      <a:pt x="40771809" y="2003416"/>
                    </a:lnTo>
                    <a:cubicBezTo>
                      <a:pt x="40771809" y="2099629"/>
                      <a:pt x="40693814" y="2177626"/>
                      <a:pt x="40597599" y="2177626"/>
                    </a:cubicBezTo>
                    <a:lnTo>
                      <a:pt x="0" y="2177626"/>
                    </a:lnTo>
                    <a:close/>
                  </a:path>
                </a:pathLst>
              </a:custGeom>
              <a:solidFill>
                <a:srgbClr val="FCD612"/>
              </a:solidFill>
            </p:spPr>
          </p:sp>
          <p:sp>
            <p:nvSpPr>
              <p:cNvPr id="70" name="Freeform 70"/>
              <p:cNvSpPr/>
              <p:nvPr/>
            </p:nvSpPr>
            <p:spPr>
              <a:xfrm>
                <a:off x="0" y="9883987"/>
                <a:ext cx="40771387" cy="2177627"/>
              </a:xfrm>
              <a:custGeom>
                <a:avLst/>
                <a:gdLst/>
                <a:ahLst/>
                <a:cxnLst/>
                <a:rect l="l" t="t" r="r" b="b"/>
                <a:pathLst>
                  <a:path w="40771387" h="2177627">
                    <a:moveTo>
                      <a:pt x="0" y="0"/>
                    </a:moveTo>
                    <a:lnTo>
                      <a:pt x="40597178" y="0"/>
                    </a:lnTo>
                    <a:cubicBezTo>
                      <a:pt x="40693392" y="0"/>
                      <a:pt x="40771387" y="77996"/>
                      <a:pt x="40771387" y="174210"/>
                    </a:cubicBezTo>
                    <a:lnTo>
                      <a:pt x="40771387" y="2003416"/>
                    </a:lnTo>
                    <a:cubicBezTo>
                      <a:pt x="40771387" y="2099630"/>
                      <a:pt x="40693392" y="2177626"/>
                      <a:pt x="40597178" y="2177626"/>
                    </a:cubicBezTo>
                    <a:lnTo>
                      <a:pt x="0" y="2177626"/>
                    </a:lnTo>
                    <a:close/>
                  </a:path>
                </a:pathLst>
              </a:custGeom>
              <a:solidFill>
                <a:srgbClr val="FCD612"/>
              </a:solidFill>
            </p:spPr>
          </p:sp>
          <p:sp>
            <p:nvSpPr>
              <p:cNvPr id="71" name="Freeform 71"/>
              <p:cNvSpPr/>
              <p:nvPr/>
            </p:nvSpPr>
            <p:spPr>
              <a:xfrm>
                <a:off x="0" y="17564946"/>
                <a:ext cx="46593330" cy="2177627"/>
              </a:xfrm>
              <a:custGeom>
                <a:avLst/>
                <a:gdLst/>
                <a:ahLst/>
                <a:cxnLst/>
                <a:rect l="l" t="t" r="r" b="b"/>
                <a:pathLst>
                  <a:path w="46593330" h="2177627">
                    <a:moveTo>
                      <a:pt x="0" y="0"/>
                    </a:moveTo>
                    <a:lnTo>
                      <a:pt x="46419120" y="0"/>
                    </a:lnTo>
                    <a:cubicBezTo>
                      <a:pt x="46465325" y="0"/>
                      <a:pt x="46509636" y="18354"/>
                      <a:pt x="46542306" y="51025"/>
                    </a:cubicBezTo>
                    <a:cubicBezTo>
                      <a:pt x="46574977" y="83696"/>
                      <a:pt x="46593330" y="128008"/>
                      <a:pt x="46593330" y="174212"/>
                    </a:cubicBezTo>
                    <a:lnTo>
                      <a:pt x="46593330" y="2003418"/>
                    </a:lnTo>
                    <a:cubicBezTo>
                      <a:pt x="46593330" y="2099630"/>
                      <a:pt x="46515334" y="2177627"/>
                      <a:pt x="46419120" y="2177627"/>
                    </a:cubicBezTo>
                    <a:lnTo>
                      <a:pt x="0" y="2177627"/>
                    </a:lnTo>
                    <a:close/>
                  </a:path>
                </a:pathLst>
              </a:custGeom>
              <a:solidFill>
                <a:srgbClr val="FCD612"/>
              </a:solidFill>
            </p:spPr>
          </p:sp>
          <p:sp>
            <p:nvSpPr>
              <p:cNvPr id="72" name="Freeform 72"/>
              <p:cNvSpPr/>
              <p:nvPr/>
            </p:nvSpPr>
            <p:spPr>
              <a:xfrm>
                <a:off x="0" y="4406053"/>
                <a:ext cx="17473633" cy="2177627"/>
              </a:xfrm>
              <a:custGeom>
                <a:avLst/>
                <a:gdLst/>
                <a:ahLst/>
                <a:cxnLst/>
                <a:rect l="l" t="t" r="r" b="b"/>
                <a:pathLst>
                  <a:path w="17473633" h="2177627">
                    <a:moveTo>
                      <a:pt x="0" y="0"/>
                    </a:moveTo>
                    <a:lnTo>
                      <a:pt x="17299423" y="0"/>
                    </a:lnTo>
                    <a:cubicBezTo>
                      <a:pt x="17395636" y="1"/>
                      <a:pt x="17473633" y="77997"/>
                      <a:pt x="17473633" y="174210"/>
                    </a:cubicBezTo>
                    <a:lnTo>
                      <a:pt x="17473633" y="2003417"/>
                    </a:lnTo>
                    <a:cubicBezTo>
                      <a:pt x="17473633" y="2099631"/>
                      <a:pt x="17395636" y="2177627"/>
                      <a:pt x="17299423" y="2177627"/>
                    </a:cubicBezTo>
                    <a:lnTo>
                      <a:pt x="0" y="2177627"/>
                    </a:lnTo>
                    <a:close/>
                  </a:path>
                </a:pathLst>
              </a:custGeom>
              <a:solidFill>
                <a:srgbClr val="9EA2A2"/>
              </a:solidFill>
            </p:spPr>
          </p:sp>
          <p:sp>
            <p:nvSpPr>
              <p:cNvPr id="73" name="Freeform 73"/>
              <p:cNvSpPr/>
              <p:nvPr/>
            </p:nvSpPr>
            <p:spPr>
              <a:xfrm>
                <a:off x="0" y="12087013"/>
                <a:ext cx="32034662" cy="2177626"/>
              </a:xfrm>
              <a:custGeom>
                <a:avLst/>
                <a:gdLst/>
                <a:ahLst/>
                <a:cxnLst/>
                <a:rect l="l" t="t" r="r" b="b"/>
                <a:pathLst>
                  <a:path w="32034662" h="2177626">
                    <a:moveTo>
                      <a:pt x="0" y="0"/>
                    </a:moveTo>
                    <a:lnTo>
                      <a:pt x="31860452" y="0"/>
                    </a:lnTo>
                    <a:cubicBezTo>
                      <a:pt x="31956666" y="0"/>
                      <a:pt x="32034662" y="77997"/>
                      <a:pt x="32034662" y="174211"/>
                    </a:cubicBezTo>
                    <a:lnTo>
                      <a:pt x="32034662" y="2003417"/>
                    </a:lnTo>
                    <a:cubicBezTo>
                      <a:pt x="32034662" y="2099630"/>
                      <a:pt x="31956666" y="2177626"/>
                      <a:pt x="31860452" y="2177626"/>
                    </a:cubicBezTo>
                    <a:lnTo>
                      <a:pt x="0" y="2177626"/>
                    </a:lnTo>
                    <a:close/>
                  </a:path>
                </a:pathLst>
              </a:custGeom>
              <a:solidFill>
                <a:srgbClr val="9EA2A2"/>
              </a:solidFill>
            </p:spPr>
          </p:sp>
          <p:sp>
            <p:nvSpPr>
              <p:cNvPr id="74" name="Freeform 74"/>
              <p:cNvSpPr/>
              <p:nvPr/>
            </p:nvSpPr>
            <p:spPr>
              <a:xfrm>
                <a:off x="0" y="19767973"/>
                <a:ext cx="29120830" cy="2177627"/>
              </a:xfrm>
              <a:custGeom>
                <a:avLst/>
                <a:gdLst/>
                <a:ahLst/>
                <a:cxnLst/>
                <a:rect l="l" t="t" r="r" b="b"/>
                <a:pathLst>
                  <a:path w="29120830" h="2177627">
                    <a:moveTo>
                      <a:pt x="0" y="0"/>
                    </a:moveTo>
                    <a:lnTo>
                      <a:pt x="28946621" y="0"/>
                    </a:lnTo>
                    <a:cubicBezTo>
                      <a:pt x="29042835" y="0"/>
                      <a:pt x="29120830" y="77997"/>
                      <a:pt x="29120830" y="174210"/>
                    </a:cubicBezTo>
                    <a:lnTo>
                      <a:pt x="29120830" y="2003417"/>
                    </a:lnTo>
                    <a:cubicBezTo>
                      <a:pt x="29120830" y="2099630"/>
                      <a:pt x="29042835" y="2177627"/>
                      <a:pt x="28946621" y="2177627"/>
                    </a:cubicBezTo>
                    <a:lnTo>
                      <a:pt x="0" y="2177627"/>
                    </a:lnTo>
                    <a:close/>
                  </a:path>
                </a:pathLst>
              </a:custGeom>
              <a:solidFill>
                <a:srgbClr val="9EA2A2"/>
              </a:solidFill>
            </p:spPr>
          </p:sp>
        </p:grpSp>
      </p:grpSp>
      <p:grpSp>
        <p:nvGrpSpPr>
          <p:cNvPr id="124" name="Group 123">
            <a:extLst>
              <a:ext uri="{FF2B5EF4-FFF2-40B4-BE49-F238E27FC236}">
                <a16:creationId xmlns:a16="http://schemas.microsoft.com/office/drawing/2014/main" id="{77147C98-A776-CE09-8409-398EBD6BADC6}"/>
              </a:ext>
            </a:extLst>
          </p:cNvPr>
          <p:cNvGrpSpPr/>
          <p:nvPr/>
        </p:nvGrpSpPr>
        <p:grpSpPr>
          <a:xfrm>
            <a:off x="16461160" y="8769705"/>
            <a:ext cx="11603687" cy="1629835"/>
            <a:chOff x="16461160" y="8769705"/>
            <a:chExt cx="11603687" cy="1629835"/>
          </a:xfrm>
        </p:grpSpPr>
        <p:grpSp>
          <p:nvGrpSpPr>
            <p:cNvPr id="76" name="Group 76"/>
            <p:cNvGrpSpPr/>
            <p:nvPr/>
          </p:nvGrpSpPr>
          <p:grpSpPr>
            <a:xfrm rot="16200000">
              <a:off x="21448086" y="3782779"/>
              <a:ext cx="1629835" cy="11603687"/>
              <a:chOff x="0" y="0"/>
              <a:chExt cx="294868" cy="2099329"/>
            </a:xfrm>
          </p:grpSpPr>
          <p:sp>
            <p:nvSpPr>
              <p:cNvPr id="77" name="Freeform 77"/>
              <p:cNvSpPr/>
              <p:nvPr/>
            </p:nvSpPr>
            <p:spPr>
              <a:xfrm>
                <a:off x="0" y="0"/>
                <a:ext cx="294868" cy="2099329"/>
              </a:xfrm>
              <a:custGeom>
                <a:avLst/>
                <a:gdLst/>
                <a:ahLst/>
                <a:cxnLst/>
                <a:rect l="l" t="t" r="r" b="b"/>
                <a:pathLst>
                  <a:path w="294868" h="2099329">
                    <a:moveTo>
                      <a:pt x="294868" y="0"/>
                    </a:moveTo>
                    <a:lnTo>
                      <a:pt x="294868" y="1985029"/>
                    </a:lnTo>
                    <a:lnTo>
                      <a:pt x="147434" y="2099329"/>
                    </a:lnTo>
                    <a:lnTo>
                      <a:pt x="0" y="1985029"/>
                    </a:lnTo>
                    <a:lnTo>
                      <a:pt x="0" y="0"/>
                    </a:lnTo>
                    <a:lnTo>
                      <a:pt x="294868" y="0"/>
                    </a:lnTo>
                    <a:close/>
                  </a:path>
                </a:pathLst>
              </a:custGeom>
              <a:solidFill>
                <a:srgbClr val="0033A0"/>
              </a:solidFill>
            </p:spPr>
          </p:sp>
          <p:sp>
            <p:nvSpPr>
              <p:cNvPr id="78" name="TextBox 78"/>
              <p:cNvSpPr txBox="1"/>
              <p:nvPr/>
            </p:nvSpPr>
            <p:spPr>
              <a:xfrm>
                <a:off x="0" y="-285750"/>
                <a:ext cx="635000" cy="984250"/>
              </a:xfrm>
              <a:prstGeom prst="rect">
                <a:avLst/>
              </a:prstGeom>
            </p:spPr>
            <p:txBody>
              <a:bodyPr lIns="54649" tIns="54649" rIns="54649" bIns="54649" rtlCol="0" anchor="ctr"/>
              <a:lstStyle/>
              <a:p>
                <a:pPr algn="ctr">
                  <a:lnSpc>
                    <a:spcPts val="7653"/>
                  </a:lnSpc>
                </a:pPr>
                <a:endParaRPr/>
              </a:p>
            </p:txBody>
          </p:sp>
        </p:grpSp>
        <p:sp>
          <p:nvSpPr>
            <p:cNvPr id="79" name="TextBox 79"/>
            <p:cNvSpPr txBox="1"/>
            <p:nvPr/>
          </p:nvSpPr>
          <p:spPr>
            <a:xfrm>
              <a:off x="16875297" y="9044592"/>
              <a:ext cx="9759351" cy="996292"/>
            </a:xfrm>
            <a:prstGeom prst="rect">
              <a:avLst/>
            </a:prstGeom>
          </p:spPr>
          <p:txBody>
            <a:bodyPr lIns="0" tIns="0" rIns="0" bIns="0" rtlCol="0" anchor="t">
              <a:spAutoFit/>
            </a:bodyPr>
            <a:lstStyle/>
            <a:p>
              <a:pPr>
                <a:lnSpc>
                  <a:spcPts val="8303"/>
                </a:lnSpc>
              </a:pPr>
              <a:r>
                <a:rPr lang="en-US" sz="5930" b="1" dirty="0">
                  <a:solidFill>
                    <a:srgbClr val="FFFFFF"/>
                  </a:solidFill>
                  <a:latin typeface="Frutiger LT Pro 45 Light" panose="020B0403030504020204" pitchFamily="34" charset="77"/>
                </a:rPr>
                <a:t>SUB-HEADING</a:t>
              </a:r>
            </a:p>
          </p:txBody>
        </p:sp>
      </p:grpSp>
      <p:grpSp>
        <p:nvGrpSpPr>
          <p:cNvPr id="125" name="Group 124">
            <a:extLst>
              <a:ext uri="{FF2B5EF4-FFF2-40B4-BE49-F238E27FC236}">
                <a16:creationId xmlns:a16="http://schemas.microsoft.com/office/drawing/2014/main" id="{66CFD64D-79C6-FCFB-9EAD-6FA7BE63074B}"/>
              </a:ext>
            </a:extLst>
          </p:cNvPr>
          <p:cNvGrpSpPr/>
          <p:nvPr/>
        </p:nvGrpSpPr>
        <p:grpSpPr>
          <a:xfrm>
            <a:off x="16461160" y="19809969"/>
            <a:ext cx="11603687" cy="1629835"/>
            <a:chOff x="16461160" y="19809969"/>
            <a:chExt cx="11603687" cy="1629835"/>
          </a:xfrm>
        </p:grpSpPr>
        <p:grpSp>
          <p:nvGrpSpPr>
            <p:cNvPr id="81" name="Group 81"/>
            <p:cNvGrpSpPr/>
            <p:nvPr/>
          </p:nvGrpSpPr>
          <p:grpSpPr>
            <a:xfrm rot="16200000">
              <a:off x="21448086" y="14823043"/>
              <a:ext cx="1629835" cy="11603687"/>
              <a:chOff x="0" y="0"/>
              <a:chExt cx="294868" cy="2099329"/>
            </a:xfrm>
          </p:grpSpPr>
          <p:sp>
            <p:nvSpPr>
              <p:cNvPr id="82" name="Freeform 82"/>
              <p:cNvSpPr/>
              <p:nvPr/>
            </p:nvSpPr>
            <p:spPr>
              <a:xfrm>
                <a:off x="0" y="0"/>
                <a:ext cx="294868" cy="2099329"/>
              </a:xfrm>
              <a:custGeom>
                <a:avLst/>
                <a:gdLst/>
                <a:ahLst/>
                <a:cxnLst/>
                <a:rect l="l" t="t" r="r" b="b"/>
                <a:pathLst>
                  <a:path w="294868" h="2099329">
                    <a:moveTo>
                      <a:pt x="294868" y="0"/>
                    </a:moveTo>
                    <a:lnTo>
                      <a:pt x="294868" y="1985029"/>
                    </a:lnTo>
                    <a:lnTo>
                      <a:pt x="147434" y="2099329"/>
                    </a:lnTo>
                    <a:lnTo>
                      <a:pt x="0" y="1985029"/>
                    </a:lnTo>
                    <a:lnTo>
                      <a:pt x="0" y="0"/>
                    </a:lnTo>
                    <a:lnTo>
                      <a:pt x="294868" y="0"/>
                    </a:lnTo>
                    <a:close/>
                  </a:path>
                </a:pathLst>
              </a:custGeom>
              <a:solidFill>
                <a:srgbClr val="0033A0"/>
              </a:solidFill>
            </p:spPr>
          </p:sp>
          <p:sp>
            <p:nvSpPr>
              <p:cNvPr id="83" name="TextBox 83"/>
              <p:cNvSpPr txBox="1"/>
              <p:nvPr/>
            </p:nvSpPr>
            <p:spPr>
              <a:xfrm>
                <a:off x="0" y="-285750"/>
                <a:ext cx="635000" cy="984250"/>
              </a:xfrm>
              <a:prstGeom prst="rect">
                <a:avLst/>
              </a:prstGeom>
            </p:spPr>
            <p:txBody>
              <a:bodyPr lIns="54649" tIns="54649" rIns="54649" bIns="54649" rtlCol="0" anchor="ctr"/>
              <a:lstStyle/>
              <a:p>
                <a:pPr algn="ctr">
                  <a:lnSpc>
                    <a:spcPts val="7653"/>
                  </a:lnSpc>
                </a:pPr>
                <a:endParaRPr/>
              </a:p>
            </p:txBody>
          </p:sp>
        </p:grpSp>
        <p:sp>
          <p:nvSpPr>
            <p:cNvPr id="84" name="TextBox 84"/>
            <p:cNvSpPr txBox="1"/>
            <p:nvPr/>
          </p:nvSpPr>
          <p:spPr>
            <a:xfrm>
              <a:off x="16875297" y="20084856"/>
              <a:ext cx="9759351" cy="996292"/>
            </a:xfrm>
            <a:prstGeom prst="rect">
              <a:avLst/>
            </a:prstGeom>
          </p:spPr>
          <p:txBody>
            <a:bodyPr lIns="0" tIns="0" rIns="0" bIns="0" rtlCol="0" anchor="t">
              <a:spAutoFit/>
            </a:bodyPr>
            <a:lstStyle/>
            <a:p>
              <a:pPr>
                <a:lnSpc>
                  <a:spcPts val="8303"/>
                </a:lnSpc>
              </a:pPr>
              <a:r>
                <a:rPr lang="en-US" sz="5930" b="1" dirty="0">
                  <a:solidFill>
                    <a:srgbClr val="FFFFFF"/>
                  </a:solidFill>
                  <a:latin typeface="Frutiger LT Pro 45 Light" panose="020B0403030504020204" pitchFamily="34" charset="77"/>
                </a:rPr>
                <a:t>SUB-HEADING</a:t>
              </a:r>
            </a:p>
          </p:txBody>
        </p:sp>
      </p:grpSp>
      <p:grpSp>
        <p:nvGrpSpPr>
          <p:cNvPr id="123" name="Group 122">
            <a:extLst>
              <a:ext uri="{FF2B5EF4-FFF2-40B4-BE49-F238E27FC236}">
                <a16:creationId xmlns:a16="http://schemas.microsoft.com/office/drawing/2014/main" id="{A9C467F8-52D3-5BB9-8DFD-07E30B972723}"/>
              </a:ext>
            </a:extLst>
          </p:cNvPr>
          <p:cNvGrpSpPr/>
          <p:nvPr/>
        </p:nvGrpSpPr>
        <p:grpSpPr>
          <a:xfrm>
            <a:off x="2926080" y="19809969"/>
            <a:ext cx="11603687" cy="1629835"/>
            <a:chOff x="2926080" y="19809969"/>
            <a:chExt cx="11603687" cy="1629835"/>
          </a:xfrm>
        </p:grpSpPr>
        <p:grpSp>
          <p:nvGrpSpPr>
            <p:cNvPr id="86" name="Group 86"/>
            <p:cNvGrpSpPr/>
            <p:nvPr/>
          </p:nvGrpSpPr>
          <p:grpSpPr>
            <a:xfrm rot="16200000">
              <a:off x="7913006" y="14823043"/>
              <a:ext cx="1629835" cy="11603687"/>
              <a:chOff x="0" y="0"/>
              <a:chExt cx="294868" cy="2099329"/>
            </a:xfrm>
          </p:grpSpPr>
          <p:sp>
            <p:nvSpPr>
              <p:cNvPr id="87" name="Freeform 87"/>
              <p:cNvSpPr/>
              <p:nvPr/>
            </p:nvSpPr>
            <p:spPr>
              <a:xfrm>
                <a:off x="0" y="0"/>
                <a:ext cx="294868" cy="2099329"/>
              </a:xfrm>
              <a:custGeom>
                <a:avLst/>
                <a:gdLst/>
                <a:ahLst/>
                <a:cxnLst/>
                <a:rect l="l" t="t" r="r" b="b"/>
                <a:pathLst>
                  <a:path w="294868" h="2099329">
                    <a:moveTo>
                      <a:pt x="294868" y="0"/>
                    </a:moveTo>
                    <a:lnTo>
                      <a:pt x="294868" y="1985029"/>
                    </a:lnTo>
                    <a:lnTo>
                      <a:pt x="147434" y="2099329"/>
                    </a:lnTo>
                    <a:lnTo>
                      <a:pt x="0" y="1985029"/>
                    </a:lnTo>
                    <a:lnTo>
                      <a:pt x="0" y="0"/>
                    </a:lnTo>
                    <a:lnTo>
                      <a:pt x="294868" y="0"/>
                    </a:lnTo>
                    <a:close/>
                  </a:path>
                </a:pathLst>
              </a:custGeom>
              <a:solidFill>
                <a:srgbClr val="0033A0"/>
              </a:solidFill>
            </p:spPr>
          </p:sp>
          <p:sp>
            <p:nvSpPr>
              <p:cNvPr id="88" name="TextBox 88"/>
              <p:cNvSpPr txBox="1"/>
              <p:nvPr/>
            </p:nvSpPr>
            <p:spPr>
              <a:xfrm>
                <a:off x="0" y="-285750"/>
                <a:ext cx="635000" cy="984250"/>
              </a:xfrm>
              <a:prstGeom prst="rect">
                <a:avLst/>
              </a:prstGeom>
            </p:spPr>
            <p:txBody>
              <a:bodyPr lIns="54649" tIns="54649" rIns="54649" bIns="54649" rtlCol="0" anchor="ctr"/>
              <a:lstStyle/>
              <a:p>
                <a:pPr algn="ctr">
                  <a:lnSpc>
                    <a:spcPts val="7653"/>
                  </a:lnSpc>
                </a:pPr>
                <a:endParaRPr/>
              </a:p>
            </p:txBody>
          </p:sp>
        </p:grpSp>
        <p:sp>
          <p:nvSpPr>
            <p:cNvPr id="89" name="TextBox 89"/>
            <p:cNvSpPr txBox="1"/>
            <p:nvPr/>
          </p:nvSpPr>
          <p:spPr>
            <a:xfrm>
              <a:off x="3340217" y="20084856"/>
              <a:ext cx="9759351" cy="996292"/>
            </a:xfrm>
            <a:prstGeom prst="rect">
              <a:avLst/>
            </a:prstGeom>
          </p:spPr>
          <p:txBody>
            <a:bodyPr lIns="0" tIns="0" rIns="0" bIns="0" rtlCol="0" anchor="t">
              <a:spAutoFit/>
            </a:bodyPr>
            <a:lstStyle/>
            <a:p>
              <a:pPr>
                <a:lnSpc>
                  <a:spcPts val="8303"/>
                </a:lnSpc>
              </a:pPr>
              <a:r>
                <a:rPr lang="en-US" sz="5930" b="1" dirty="0">
                  <a:solidFill>
                    <a:srgbClr val="FFFFFF"/>
                  </a:solidFill>
                  <a:latin typeface="Frutiger LT Pro 45 Light" panose="020B0403030504020204" pitchFamily="34" charset="77"/>
                </a:rPr>
                <a:t>SUB-HEADING</a:t>
              </a:r>
            </a:p>
          </p:txBody>
        </p:sp>
      </p:grpSp>
      <p:grpSp>
        <p:nvGrpSpPr>
          <p:cNvPr id="126" name="Group 125">
            <a:extLst>
              <a:ext uri="{FF2B5EF4-FFF2-40B4-BE49-F238E27FC236}">
                <a16:creationId xmlns:a16="http://schemas.microsoft.com/office/drawing/2014/main" id="{F29C4556-7653-3056-6BEB-B4CB73D7E451}"/>
              </a:ext>
            </a:extLst>
          </p:cNvPr>
          <p:cNvGrpSpPr/>
          <p:nvPr/>
        </p:nvGrpSpPr>
        <p:grpSpPr>
          <a:xfrm>
            <a:off x="29832501" y="14374792"/>
            <a:ext cx="11603687" cy="1629835"/>
            <a:chOff x="29832501" y="14374792"/>
            <a:chExt cx="11603687" cy="1629835"/>
          </a:xfrm>
        </p:grpSpPr>
        <p:grpSp>
          <p:nvGrpSpPr>
            <p:cNvPr id="91" name="Group 91"/>
            <p:cNvGrpSpPr/>
            <p:nvPr/>
          </p:nvGrpSpPr>
          <p:grpSpPr>
            <a:xfrm rot="16200000">
              <a:off x="34819427" y="9387866"/>
              <a:ext cx="1629835" cy="11603687"/>
              <a:chOff x="0" y="0"/>
              <a:chExt cx="294868" cy="2099329"/>
            </a:xfrm>
          </p:grpSpPr>
          <p:sp>
            <p:nvSpPr>
              <p:cNvPr id="92" name="Freeform 92"/>
              <p:cNvSpPr/>
              <p:nvPr/>
            </p:nvSpPr>
            <p:spPr>
              <a:xfrm>
                <a:off x="0" y="0"/>
                <a:ext cx="294868" cy="2099329"/>
              </a:xfrm>
              <a:custGeom>
                <a:avLst/>
                <a:gdLst/>
                <a:ahLst/>
                <a:cxnLst/>
                <a:rect l="l" t="t" r="r" b="b"/>
                <a:pathLst>
                  <a:path w="294868" h="2099329">
                    <a:moveTo>
                      <a:pt x="294868" y="0"/>
                    </a:moveTo>
                    <a:lnTo>
                      <a:pt x="294868" y="1985029"/>
                    </a:lnTo>
                    <a:lnTo>
                      <a:pt x="147434" y="2099329"/>
                    </a:lnTo>
                    <a:lnTo>
                      <a:pt x="0" y="1985029"/>
                    </a:lnTo>
                    <a:lnTo>
                      <a:pt x="0" y="0"/>
                    </a:lnTo>
                    <a:lnTo>
                      <a:pt x="294868" y="0"/>
                    </a:lnTo>
                    <a:close/>
                  </a:path>
                </a:pathLst>
              </a:custGeom>
              <a:solidFill>
                <a:srgbClr val="0033A0"/>
              </a:solidFill>
            </p:spPr>
          </p:sp>
          <p:sp>
            <p:nvSpPr>
              <p:cNvPr id="93" name="TextBox 93"/>
              <p:cNvSpPr txBox="1"/>
              <p:nvPr/>
            </p:nvSpPr>
            <p:spPr>
              <a:xfrm>
                <a:off x="0" y="-285750"/>
                <a:ext cx="635000" cy="984250"/>
              </a:xfrm>
              <a:prstGeom prst="rect">
                <a:avLst/>
              </a:prstGeom>
            </p:spPr>
            <p:txBody>
              <a:bodyPr lIns="54649" tIns="54649" rIns="54649" bIns="54649" rtlCol="0" anchor="ctr"/>
              <a:lstStyle/>
              <a:p>
                <a:pPr algn="ctr">
                  <a:lnSpc>
                    <a:spcPts val="7653"/>
                  </a:lnSpc>
                </a:pPr>
                <a:endParaRPr/>
              </a:p>
            </p:txBody>
          </p:sp>
        </p:grpSp>
        <p:sp>
          <p:nvSpPr>
            <p:cNvPr id="94" name="TextBox 94"/>
            <p:cNvSpPr txBox="1"/>
            <p:nvPr/>
          </p:nvSpPr>
          <p:spPr>
            <a:xfrm>
              <a:off x="30246638" y="14649679"/>
              <a:ext cx="9759351" cy="996292"/>
            </a:xfrm>
            <a:prstGeom prst="rect">
              <a:avLst/>
            </a:prstGeom>
          </p:spPr>
          <p:txBody>
            <a:bodyPr lIns="0" tIns="0" rIns="0" bIns="0" rtlCol="0" anchor="t">
              <a:spAutoFit/>
            </a:bodyPr>
            <a:lstStyle/>
            <a:p>
              <a:pPr>
                <a:lnSpc>
                  <a:spcPts val="8303"/>
                </a:lnSpc>
              </a:pPr>
              <a:r>
                <a:rPr lang="en-US" sz="5930" b="1" dirty="0">
                  <a:solidFill>
                    <a:srgbClr val="FFFFFF"/>
                  </a:solidFill>
                  <a:latin typeface="Frutiger LT Pro 45 Light" panose="020B0403030504020204" pitchFamily="34" charset="77"/>
                </a:rPr>
                <a:t>SUB-HEADING</a:t>
              </a:r>
            </a:p>
          </p:txBody>
        </p:sp>
      </p:grpSp>
      <p:sp>
        <p:nvSpPr>
          <p:cNvPr id="95" name="Freeform 95"/>
          <p:cNvSpPr/>
          <p:nvPr/>
        </p:nvSpPr>
        <p:spPr>
          <a:xfrm>
            <a:off x="29851623" y="26283692"/>
            <a:ext cx="3447898" cy="3447898"/>
          </a:xfrm>
          <a:custGeom>
            <a:avLst/>
            <a:gdLst/>
            <a:ahLst/>
            <a:cxnLst/>
            <a:rect l="l" t="t" r="r" b="b"/>
            <a:pathLst>
              <a:path w="3447898" h="3447898">
                <a:moveTo>
                  <a:pt x="0" y="0"/>
                </a:moveTo>
                <a:lnTo>
                  <a:pt x="3447898" y="0"/>
                </a:lnTo>
                <a:lnTo>
                  <a:pt x="3447898" y="3447898"/>
                </a:lnTo>
                <a:lnTo>
                  <a:pt x="0" y="3447898"/>
                </a:lnTo>
                <a:lnTo>
                  <a:pt x="0" y="0"/>
                </a:lnTo>
                <a:close/>
              </a:path>
            </a:pathLst>
          </a:custGeom>
          <a:blipFill>
            <a:blip r:embed="rId5"/>
            <a:stretch>
              <a:fillRect/>
            </a:stretch>
          </a:blipFill>
        </p:spPr>
      </p:sp>
      <p:sp>
        <p:nvSpPr>
          <p:cNvPr id="96" name="TextBox 96"/>
          <p:cNvSpPr txBox="1"/>
          <p:nvPr/>
        </p:nvSpPr>
        <p:spPr>
          <a:xfrm>
            <a:off x="11694940" y="1837423"/>
            <a:ext cx="30035555" cy="1318310"/>
          </a:xfrm>
          <a:prstGeom prst="rect">
            <a:avLst/>
          </a:prstGeom>
        </p:spPr>
        <p:txBody>
          <a:bodyPr wrap="square" lIns="0" tIns="0" rIns="0" bIns="0" rtlCol="0" anchor="t">
            <a:spAutoFit/>
          </a:bodyPr>
          <a:lstStyle/>
          <a:p>
            <a:pPr>
              <a:lnSpc>
                <a:spcPts val="10826"/>
              </a:lnSpc>
            </a:pPr>
            <a:r>
              <a:rPr lang="en-US" sz="8800" b="1" dirty="0">
                <a:solidFill>
                  <a:srgbClr val="0C2340"/>
                </a:solidFill>
                <a:latin typeface="Frutiger LT Pro 95 UltraBlack" panose="020B0602020204020204" pitchFamily="34" charset="77"/>
              </a:rPr>
              <a:t>Poster Title / Name of Presentation</a:t>
            </a:r>
          </a:p>
        </p:txBody>
      </p:sp>
      <p:sp>
        <p:nvSpPr>
          <p:cNvPr id="97" name="TextBox 97"/>
          <p:cNvSpPr txBox="1"/>
          <p:nvPr/>
        </p:nvSpPr>
        <p:spPr>
          <a:xfrm>
            <a:off x="11694941" y="3631309"/>
            <a:ext cx="17292298" cy="807978"/>
          </a:xfrm>
          <a:prstGeom prst="rect">
            <a:avLst/>
          </a:prstGeom>
        </p:spPr>
        <p:txBody>
          <a:bodyPr wrap="square" lIns="0" tIns="0" rIns="0" bIns="0" rtlCol="0" anchor="t">
            <a:spAutoFit/>
          </a:bodyPr>
          <a:lstStyle/>
          <a:p>
            <a:pPr>
              <a:lnSpc>
                <a:spcPts val="6533"/>
              </a:lnSpc>
            </a:pPr>
            <a:r>
              <a:rPr lang="en-US" sz="5400" spc="443" dirty="0">
                <a:solidFill>
                  <a:srgbClr val="000000"/>
                </a:solidFill>
              </a:rPr>
              <a:t>SUSAN JONES</a:t>
            </a:r>
          </a:p>
        </p:txBody>
      </p:sp>
      <p:sp>
        <p:nvSpPr>
          <p:cNvPr id="98" name="TextBox 98"/>
          <p:cNvSpPr txBox="1"/>
          <p:nvPr/>
        </p:nvSpPr>
        <p:spPr>
          <a:xfrm>
            <a:off x="3169409" y="21913315"/>
            <a:ext cx="10532935" cy="3469219"/>
          </a:xfrm>
          <a:prstGeom prst="rect">
            <a:avLst/>
          </a:prstGeom>
        </p:spPr>
        <p:txBody>
          <a:bodyPr lIns="0" tIns="0" rIns="0" bIns="0" rtlCol="0" anchor="t">
            <a:spAutoFit/>
          </a:bodyPr>
          <a:lstStyle/>
          <a:p>
            <a:pPr>
              <a:lnSpc>
                <a:spcPts val="3859"/>
              </a:lnSpc>
            </a:pPr>
            <a:r>
              <a:rPr lang="en-US" sz="2800">
                <a:solidFill>
                  <a:srgbClr val="000000"/>
                </a:solidFill>
                <a:latin typeface="Calibri" panose="020F0502020204030204" pitchFamily="34" charset="0"/>
                <a:cs typeface="Calibri" panose="020F0502020204030204" pitchFamily="34" charset="0"/>
              </a:rPr>
              <a:t>"Sed ut perspiciatis unde omnis iste natus error sit voluptatem accusantium doloremque laudantium, totam rem aperiam, eaque ipsa quae ab illo inventore veritatis et quasi architecto beatae vitae dicta sunt ptatem sequi nesciunt. Neque porro quisquam estut aliquid ex ea commodi consequatur? Quis autem vel eum iure reprehenderit qui in ea voluptate velit esse quam nihil molestiae consequatur, vel illum qui dolorem eum fugiat quo voluptas nulla pariatur?"</a:t>
            </a:r>
          </a:p>
        </p:txBody>
      </p:sp>
      <p:sp>
        <p:nvSpPr>
          <p:cNvPr id="99" name="TextBox 99"/>
          <p:cNvSpPr txBox="1"/>
          <p:nvPr/>
        </p:nvSpPr>
        <p:spPr>
          <a:xfrm>
            <a:off x="16689788" y="21929152"/>
            <a:ext cx="10532935" cy="7561557"/>
          </a:xfrm>
          <a:prstGeom prst="rect">
            <a:avLst/>
          </a:prstGeom>
        </p:spPr>
        <p:txBody>
          <a:bodyPr lIns="0" tIns="0" rIns="0" bIns="0" rtlCol="0" anchor="t">
            <a:spAutoFit/>
          </a:bodyPr>
          <a:lstStyle/>
          <a:p>
            <a:pPr>
              <a:lnSpc>
                <a:spcPts val="3859"/>
              </a:lnSpc>
            </a:pPr>
            <a:r>
              <a:rPr lang="en-US" sz="2800" dirty="0">
                <a:solidFill>
                  <a:srgbClr val="000000"/>
                </a:solidFill>
                <a:latin typeface="Calibri" panose="020F0502020204030204" pitchFamily="34" charset="0"/>
                <a:cs typeface="Calibri" panose="020F0502020204030204" pitchFamily="34" charset="0"/>
              </a:rPr>
              <a:t>"Sed </a:t>
            </a:r>
            <a:r>
              <a:rPr lang="en-US" sz="2800" dirty="0" err="1">
                <a:solidFill>
                  <a:srgbClr val="000000"/>
                </a:solidFill>
                <a:latin typeface="Calibri" panose="020F0502020204030204" pitchFamily="34" charset="0"/>
                <a:cs typeface="Calibri" panose="020F0502020204030204" pitchFamily="34" charset="0"/>
              </a:rPr>
              <a:t>ut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perspiciatis</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unde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omnis</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iste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natus</a:t>
            </a:r>
            <a:r>
              <a:rPr lang="en-US" sz="2800" dirty="0">
                <a:solidFill>
                  <a:srgbClr val="000000"/>
                </a:solidFill>
                <a:latin typeface="Calibri" panose="020F0502020204030204" pitchFamily="34" charset="0"/>
                <a:cs typeface="Calibri" panose="020F0502020204030204" pitchFamily="34" charset="0"/>
              </a:rPr>
              <a:t> error sit </a:t>
            </a:r>
            <a:r>
              <a:rPr lang="en-US" sz="2800" dirty="0" err="1">
                <a:solidFill>
                  <a:srgbClr val="000000"/>
                </a:solidFill>
                <a:latin typeface="Calibri" panose="020F0502020204030204" pitchFamily="34" charset="0"/>
                <a:cs typeface="Calibri" panose="020F0502020204030204" pitchFamily="34" charset="0"/>
              </a:rPr>
              <a:t>voluptatem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accusantium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doloremque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laudantium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totam</a:t>
            </a:r>
            <a:r>
              <a:rPr lang="en-US" sz="2800" dirty="0">
                <a:solidFill>
                  <a:srgbClr val="000000"/>
                </a:solidFill>
                <a:latin typeface="Calibri" panose="020F0502020204030204" pitchFamily="34" charset="0"/>
                <a:cs typeface="Calibri" panose="020F0502020204030204" pitchFamily="34" charset="0"/>
              </a:rPr>
              <a:t> rem </a:t>
            </a:r>
            <a:r>
              <a:rPr lang="en-US" sz="2800" dirty="0" err="1">
                <a:solidFill>
                  <a:srgbClr val="000000"/>
                </a:solidFill>
                <a:latin typeface="Calibri" panose="020F0502020204030204" pitchFamily="34" charset="0"/>
                <a:cs typeface="Calibri" panose="020F0502020204030204" pitchFamily="34" charset="0"/>
              </a:rPr>
              <a:t>aperiam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eaque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ipsa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quae</a:t>
            </a:r>
            <a:r>
              <a:rPr lang="en-US" sz="2800" dirty="0">
                <a:solidFill>
                  <a:srgbClr val="000000"/>
                </a:solidFill>
                <a:latin typeface="Calibri" panose="020F0502020204030204" pitchFamily="34" charset="0"/>
                <a:cs typeface="Calibri" panose="020F0502020204030204" pitchFamily="34" charset="0"/>
              </a:rPr>
              <a:t> ab </a:t>
            </a:r>
            <a:r>
              <a:rPr lang="en-US" sz="2800" dirty="0" err="1">
                <a:solidFill>
                  <a:srgbClr val="000000"/>
                </a:solidFill>
                <a:latin typeface="Calibri" panose="020F0502020204030204" pitchFamily="34" charset="0"/>
                <a:cs typeface="Calibri" panose="020F0502020204030204" pitchFamily="34" charset="0"/>
              </a:rPr>
              <a:t>illo</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inventore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veritatis</a:t>
            </a:r>
            <a:r>
              <a:rPr lang="en-US" sz="2800" dirty="0">
                <a:solidFill>
                  <a:srgbClr val="000000"/>
                </a:solidFill>
                <a:latin typeface="Calibri" panose="020F0502020204030204" pitchFamily="34" charset="0"/>
                <a:cs typeface="Calibri" panose="020F0502020204030204" pitchFamily="34" charset="0"/>
              </a:rPr>
              <a:t> et quasi </a:t>
            </a:r>
            <a:r>
              <a:rPr lang="en-US" sz="2800" dirty="0" err="1">
                <a:solidFill>
                  <a:srgbClr val="000000"/>
                </a:solidFill>
                <a:latin typeface="Calibri" panose="020F0502020204030204" pitchFamily="34" charset="0"/>
                <a:cs typeface="Calibri" panose="020F0502020204030204" pitchFamily="34" charset="0"/>
              </a:rPr>
              <a:t>architecto</a:t>
            </a:r>
            <a:r>
              <a:rPr lang="en-US" sz="2800" dirty="0">
                <a:solidFill>
                  <a:srgbClr val="000000"/>
                </a:solidFill>
                <a:latin typeface="Calibri" panose="020F0502020204030204" pitchFamily="34" charset="0"/>
                <a:cs typeface="Calibri" panose="020F0502020204030204" pitchFamily="34" charset="0"/>
              </a:rPr>
              <a:t> beatae vitae dicta sunt </a:t>
            </a:r>
            <a:r>
              <a:rPr lang="en-US" sz="2800" dirty="0" err="1">
                <a:solidFill>
                  <a:srgbClr val="000000"/>
                </a:solidFill>
                <a:latin typeface="Calibri" panose="020F0502020204030204" pitchFamily="34" charset="0"/>
                <a:cs typeface="Calibri" panose="020F0502020204030204" pitchFamily="34" charset="0"/>
              </a:rPr>
              <a:t>explicabo</a:t>
            </a:r>
            <a:r>
              <a:rPr lang="en-US" sz="2800" dirty="0">
                <a:solidFill>
                  <a:srgbClr val="000000"/>
                </a:solidFill>
                <a:latin typeface="Calibri" panose="020F0502020204030204" pitchFamily="34" charset="0"/>
                <a:cs typeface="Calibri" panose="020F0502020204030204" pitchFamily="34" charset="0"/>
              </a:rPr>
              <a:t>. Nemo </a:t>
            </a:r>
            <a:r>
              <a:rPr lang="en-US" sz="2800" dirty="0" err="1">
                <a:solidFill>
                  <a:srgbClr val="000000"/>
                </a:solidFill>
                <a:latin typeface="Calibri" panose="020F0502020204030204" pitchFamily="34" charset="0"/>
                <a:cs typeface="Calibri" panose="020F0502020204030204" pitchFamily="34" charset="0"/>
              </a:rPr>
              <a:t>enim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ipsam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voluptatem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quia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voluptas</a:t>
            </a:r>
            <a:r>
              <a:rPr lang="en-US" sz="2800" dirty="0">
                <a:solidFill>
                  <a:srgbClr val="000000"/>
                </a:solidFill>
                <a:latin typeface="Calibri" panose="020F0502020204030204" pitchFamily="34" charset="0"/>
                <a:cs typeface="Calibri" panose="020F0502020204030204" pitchFamily="34" charset="0"/>
              </a:rPr>
              <a:t> sit </a:t>
            </a:r>
            <a:r>
              <a:rPr lang="en-US" sz="2800" dirty="0" err="1">
                <a:solidFill>
                  <a:srgbClr val="000000"/>
                </a:solidFill>
                <a:latin typeface="Calibri" panose="020F0502020204030204" pitchFamily="34" charset="0"/>
                <a:cs typeface="Calibri" panose="020F0502020204030204" pitchFamily="34" charset="0"/>
              </a:rPr>
              <a:t>aspernatur</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aut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odit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aut</a:t>
            </a:r>
            <a:r>
              <a:rPr lang="en-US" sz="2800" dirty="0">
                <a:solidFill>
                  <a:srgbClr val="000000"/>
                </a:solidFill>
                <a:latin typeface="Calibri" panose="020F0502020204030204" pitchFamily="34" charset="0"/>
                <a:cs typeface="Calibri" panose="020F0502020204030204" pitchFamily="34" charset="0"/>
              </a:rPr>
              <a:t> fugit, sed </a:t>
            </a:r>
            <a:r>
              <a:rPr lang="en-US" sz="2800" dirty="0" err="1">
                <a:solidFill>
                  <a:srgbClr val="000000"/>
                </a:solidFill>
                <a:latin typeface="Calibri" panose="020F0502020204030204" pitchFamily="34" charset="0"/>
                <a:cs typeface="Calibri" panose="020F0502020204030204" pitchFamily="34" charset="0"/>
              </a:rPr>
              <a:t>quia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consequuntur</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magni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dolores</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eos</a:t>
            </a:r>
            <a:r>
              <a:rPr lang="en-US" sz="2800" dirty="0">
                <a:solidFill>
                  <a:srgbClr val="000000"/>
                </a:solidFill>
                <a:latin typeface="Calibri" panose="020F0502020204030204" pitchFamily="34" charset="0"/>
                <a:cs typeface="Calibri" panose="020F0502020204030204" pitchFamily="34" charset="0"/>
              </a:rPr>
              <a:t> qui </a:t>
            </a:r>
            <a:r>
              <a:rPr lang="en-US" sz="2800" dirty="0" err="1">
                <a:solidFill>
                  <a:srgbClr val="000000"/>
                </a:solidFill>
                <a:latin typeface="Calibri" panose="020F0502020204030204" pitchFamily="34" charset="0"/>
                <a:cs typeface="Calibri" panose="020F0502020204030204" pitchFamily="34" charset="0"/>
              </a:rPr>
              <a:t>ratione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voluptatem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sequi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nesciunt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Neque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porro</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quisquam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est</a:t>
            </a:r>
            <a:r>
              <a:rPr lang="en-US" sz="2800" dirty="0">
                <a:solidFill>
                  <a:srgbClr val="000000"/>
                </a:solidFill>
                <a:latin typeface="Calibri" panose="020F0502020204030204" pitchFamily="34" charset="0"/>
                <a:cs typeface="Calibri" panose="020F0502020204030204" pitchFamily="34" charset="0"/>
              </a:rPr>
              <a:t>, qui </a:t>
            </a:r>
            <a:r>
              <a:rPr lang="en-US" sz="2800" dirty="0" err="1">
                <a:solidFill>
                  <a:srgbClr val="000000"/>
                </a:solidFill>
                <a:latin typeface="Calibri" panose="020F0502020204030204" pitchFamily="34" charset="0"/>
                <a:cs typeface="Calibri" panose="020F0502020204030204" pitchFamily="34" charset="0"/>
              </a:rPr>
              <a:t>dolorem</a:t>
            </a:r>
            <a:r>
              <a:rPr lang="en-US" sz="2800" dirty="0">
                <a:solidFill>
                  <a:srgbClr val="000000"/>
                </a:solidFill>
                <a:latin typeface="Calibri" panose="020F0502020204030204" pitchFamily="34" charset="0"/>
                <a:cs typeface="Calibri" panose="020F0502020204030204" pitchFamily="34" charset="0"/>
              </a:rPr>
              <a:t> ipsum </a:t>
            </a:r>
            <a:r>
              <a:rPr lang="en-US" sz="2800" dirty="0" err="1">
                <a:solidFill>
                  <a:srgbClr val="000000"/>
                </a:solidFill>
                <a:latin typeface="Calibri" panose="020F0502020204030204" pitchFamily="34" charset="0"/>
                <a:cs typeface="Calibri" panose="020F0502020204030204" pitchFamily="34" charset="0"/>
              </a:rPr>
              <a:t>quia</a:t>
            </a:r>
            <a:r>
              <a:rPr lang="en-US" sz="2800" dirty="0">
                <a:solidFill>
                  <a:srgbClr val="000000"/>
                </a:solidFill>
                <a:latin typeface="Calibri" panose="020F0502020204030204" pitchFamily="34" charset="0"/>
                <a:cs typeface="Calibri" panose="020F0502020204030204" pitchFamily="34" charset="0"/>
              </a:rPr>
              <a:t> dolor sit </a:t>
            </a:r>
            <a:r>
              <a:rPr lang="en-US" sz="2800" dirty="0" err="1">
                <a:solidFill>
                  <a:srgbClr val="000000"/>
                </a:solidFill>
                <a:latin typeface="Calibri" panose="020F0502020204030204" pitchFamily="34" charset="0"/>
                <a:cs typeface="Calibri" panose="020F0502020204030204" pitchFamily="34" charset="0"/>
              </a:rPr>
              <a:t>amet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consectetur</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adipisci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velit</a:t>
            </a:r>
            <a:r>
              <a:rPr lang="en-US" sz="2800" dirty="0">
                <a:solidFill>
                  <a:srgbClr val="000000"/>
                </a:solidFill>
                <a:latin typeface="Calibri" panose="020F0502020204030204" pitchFamily="34" charset="0"/>
                <a:cs typeface="Calibri" panose="020F0502020204030204" pitchFamily="34" charset="0"/>
              </a:rPr>
              <a:t>.</a:t>
            </a:r>
          </a:p>
          <a:p>
            <a:pPr>
              <a:lnSpc>
                <a:spcPts val="3859"/>
              </a:lnSpc>
            </a:pPr>
            <a:endParaRPr lang="en-US" sz="2800" dirty="0">
              <a:solidFill>
                <a:srgbClr val="000000"/>
              </a:solidFill>
              <a:latin typeface="Calibri" panose="020F0502020204030204" pitchFamily="34" charset="0"/>
              <a:cs typeface="Calibri" panose="020F0502020204030204" pitchFamily="34" charset="0"/>
            </a:endParaRPr>
          </a:p>
          <a:p>
            <a:pPr>
              <a:lnSpc>
                <a:spcPts val="4605"/>
              </a:lnSpc>
            </a:pPr>
            <a:r>
              <a:rPr lang="en-US" sz="3600" b="1" dirty="0">
                <a:solidFill>
                  <a:srgbClr val="000000"/>
                </a:solidFill>
                <a:latin typeface="Calibri" panose="020F0502020204030204" pitchFamily="34" charset="0"/>
                <a:cs typeface="Calibri" panose="020F0502020204030204" pitchFamily="34" charset="0"/>
              </a:rPr>
              <a:t>SUB HEADER</a:t>
            </a:r>
          </a:p>
          <a:p>
            <a:pPr>
              <a:lnSpc>
                <a:spcPts val="3859"/>
              </a:lnSpc>
            </a:pPr>
            <a:endParaRPr lang="en-US" sz="3600" dirty="0">
              <a:solidFill>
                <a:srgbClr val="000000"/>
              </a:solidFill>
              <a:latin typeface="Calibri" panose="020F0502020204030204" pitchFamily="34" charset="0"/>
              <a:cs typeface="Calibri" panose="020F0502020204030204" pitchFamily="34" charset="0"/>
            </a:endParaRPr>
          </a:p>
          <a:p>
            <a:pPr>
              <a:lnSpc>
                <a:spcPts val="3859"/>
              </a:lnSpc>
            </a:pPr>
            <a:r>
              <a:rPr lang="en-US" sz="2800" dirty="0" err="1">
                <a:solidFill>
                  <a:srgbClr val="000000"/>
                </a:solidFill>
                <a:latin typeface="Calibri" panose="020F0502020204030204" pitchFamily="34" charset="0"/>
                <a:cs typeface="Calibri" panose="020F0502020204030204" pitchFamily="34" charset="0"/>
              </a:rPr>
              <a:t>Quia</a:t>
            </a:r>
            <a:r>
              <a:rPr lang="en-US" sz="2800" dirty="0">
                <a:solidFill>
                  <a:srgbClr val="000000"/>
                </a:solidFill>
                <a:latin typeface="Calibri" panose="020F0502020204030204" pitchFamily="34" charset="0"/>
                <a:cs typeface="Calibri" panose="020F0502020204030204" pitchFamily="34" charset="0"/>
              </a:rPr>
              <a:t> non </a:t>
            </a:r>
            <a:r>
              <a:rPr lang="en-US" sz="2800" dirty="0" err="1">
                <a:solidFill>
                  <a:srgbClr val="000000"/>
                </a:solidFill>
                <a:latin typeface="Calibri" panose="020F0502020204030204" pitchFamily="34" charset="0"/>
                <a:cs typeface="Calibri" panose="020F0502020204030204" pitchFamily="34" charset="0"/>
              </a:rPr>
              <a:t>numquam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eius</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modi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tempora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incidunt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ut</a:t>
            </a:r>
            <a:r>
              <a:rPr lang="en-US" sz="2800" dirty="0">
                <a:solidFill>
                  <a:srgbClr val="000000"/>
                </a:solidFill>
                <a:latin typeface="Calibri" panose="020F0502020204030204" pitchFamily="34" charset="0"/>
                <a:cs typeface="Calibri" panose="020F0502020204030204" pitchFamily="34" charset="0"/>
              </a:rPr>
              <a:t> labore et dolore </a:t>
            </a:r>
            <a:r>
              <a:rPr lang="en-US" sz="2800" dirty="0" err="1">
                <a:solidFill>
                  <a:srgbClr val="000000"/>
                </a:solidFill>
                <a:latin typeface="Calibri" panose="020F0502020204030204" pitchFamily="34" charset="0"/>
                <a:cs typeface="Calibri" panose="020F0502020204030204" pitchFamily="34" charset="0"/>
              </a:rPr>
              <a:t>magnam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aliquam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quaerat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voluptatem</a:t>
            </a:r>
            <a:r>
              <a:rPr lang="en-US" sz="2800" dirty="0">
                <a:solidFill>
                  <a:srgbClr val="000000"/>
                </a:solidFill>
                <a:latin typeface="Calibri" panose="020F0502020204030204" pitchFamily="34" charset="0"/>
                <a:cs typeface="Calibri" panose="020F0502020204030204" pitchFamily="34" charset="0"/>
              </a:rPr>
              <a:t>. Ut </a:t>
            </a:r>
            <a:r>
              <a:rPr lang="en-US" sz="2800" dirty="0" err="1">
                <a:solidFill>
                  <a:srgbClr val="000000"/>
                </a:solidFill>
                <a:latin typeface="Calibri" panose="020F0502020204030204" pitchFamily="34" charset="0"/>
                <a:cs typeface="Calibri" panose="020F0502020204030204" pitchFamily="34" charset="0"/>
              </a:rPr>
              <a:t>enim</a:t>
            </a:r>
            <a:r>
              <a:rPr lang="en-US" sz="2800" dirty="0">
                <a:solidFill>
                  <a:srgbClr val="000000"/>
                </a:solidFill>
                <a:latin typeface="Calibri" panose="020F0502020204030204" pitchFamily="34" charset="0"/>
                <a:cs typeface="Calibri" panose="020F0502020204030204" pitchFamily="34" charset="0"/>
              </a:rPr>
              <a:t> ad minima </a:t>
            </a:r>
            <a:r>
              <a:rPr lang="en-US" sz="2800" dirty="0" err="1">
                <a:solidFill>
                  <a:srgbClr val="000000"/>
                </a:solidFill>
                <a:latin typeface="Calibri" panose="020F0502020204030204" pitchFamily="34" charset="0"/>
                <a:cs typeface="Calibri" panose="020F0502020204030204" pitchFamily="34" charset="0"/>
              </a:rPr>
              <a:t>veniam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quis</a:t>
            </a:r>
            <a:r>
              <a:rPr lang="en-US" sz="2800" dirty="0">
                <a:solidFill>
                  <a:srgbClr val="000000"/>
                </a:solidFill>
                <a:latin typeface="Calibri" panose="020F0502020204030204" pitchFamily="34" charset="0"/>
                <a:cs typeface="Calibri" panose="020F0502020204030204" pitchFamily="34" charset="0"/>
              </a:rPr>
              <a:t> nostrum </a:t>
            </a:r>
            <a:r>
              <a:rPr lang="en-US" sz="2800" dirty="0" err="1">
                <a:solidFill>
                  <a:srgbClr val="000000"/>
                </a:solidFill>
                <a:latin typeface="Calibri" panose="020F0502020204030204" pitchFamily="34" charset="0"/>
                <a:cs typeface="Calibri" panose="020F0502020204030204" pitchFamily="34" charset="0"/>
              </a:rPr>
              <a:t>exercitationem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ullam</a:t>
            </a:r>
            <a:r>
              <a:rPr lang="en-US" sz="2800" dirty="0">
                <a:solidFill>
                  <a:srgbClr val="000000"/>
                </a:solidFill>
                <a:latin typeface="Calibri" panose="020F0502020204030204" pitchFamily="34" charset="0"/>
                <a:cs typeface="Calibri" panose="020F0502020204030204" pitchFamily="34" charset="0"/>
              </a:rPr>
              <a:t> corporis </a:t>
            </a:r>
            <a:r>
              <a:rPr lang="en-US" sz="2800" dirty="0" err="1">
                <a:solidFill>
                  <a:srgbClr val="000000"/>
                </a:solidFill>
                <a:latin typeface="Calibri" panose="020F0502020204030204" pitchFamily="34" charset="0"/>
                <a:cs typeface="Calibri" panose="020F0502020204030204" pitchFamily="34" charset="0"/>
              </a:rPr>
              <a:t>suscipit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laboriosam</a:t>
            </a:r>
            <a:r>
              <a:rPr lang="en-US" sz="2800" dirty="0">
                <a:solidFill>
                  <a:srgbClr val="000000"/>
                </a:solidFill>
                <a:latin typeface="Calibri" panose="020F0502020204030204" pitchFamily="34" charset="0"/>
                <a:cs typeface="Calibri" panose="020F0502020204030204" pitchFamily="34" charset="0"/>
              </a:rPr>
              <a:t>, nisi </a:t>
            </a:r>
            <a:r>
              <a:rPr lang="en-US" sz="2800" dirty="0" err="1">
                <a:solidFill>
                  <a:srgbClr val="000000"/>
                </a:solidFill>
                <a:latin typeface="Calibri" panose="020F0502020204030204" pitchFamily="34" charset="0"/>
                <a:cs typeface="Calibri" panose="020F0502020204030204" pitchFamily="34" charset="0"/>
              </a:rPr>
              <a:t>ut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aliquid</a:t>
            </a:r>
            <a:r>
              <a:rPr lang="en-US" sz="2800" dirty="0">
                <a:solidFill>
                  <a:srgbClr val="000000"/>
                </a:solidFill>
                <a:latin typeface="Calibri" panose="020F0502020204030204" pitchFamily="34" charset="0"/>
                <a:cs typeface="Calibri" panose="020F0502020204030204" pitchFamily="34" charset="0"/>
              </a:rPr>
              <a:t> ex </a:t>
            </a:r>
            <a:r>
              <a:rPr lang="en-US" sz="2800" dirty="0" err="1">
                <a:solidFill>
                  <a:srgbClr val="000000"/>
                </a:solidFill>
                <a:latin typeface="Calibri" panose="020F0502020204030204" pitchFamily="34" charset="0"/>
                <a:cs typeface="Calibri" panose="020F0502020204030204" pitchFamily="34" charset="0"/>
              </a:rPr>
              <a:t>ea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commodi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consequatur</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Quis</a:t>
            </a:r>
            <a:r>
              <a:rPr lang="en-US" sz="2800" dirty="0">
                <a:solidFill>
                  <a:srgbClr val="000000"/>
                </a:solidFill>
                <a:latin typeface="Calibri" panose="020F0502020204030204" pitchFamily="34" charset="0"/>
                <a:cs typeface="Calibri" panose="020F0502020204030204" pitchFamily="34" charset="0"/>
              </a:rPr>
              <a:t> autem vel </a:t>
            </a:r>
            <a:r>
              <a:rPr lang="en-US" sz="2800" dirty="0" err="1">
                <a:solidFill>
                  <a:srgbClr val="000000"/>
                </a:solidFill>
                <a:latin typeface="Calibri" panose="020F0502020204030204" pitchFamily="34" charset="0"/>
                <a:cs typeface="Calibri" panose="020F0502020204030204" pitchFamily="34" charset="0"/>
              </a:rPr>
              <a:t>eum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iure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reprehenderit</a:t>
            </a:r>
            <a:r>
              <a:rPr lang="en-US" sz="2800" dirty="0">
                <a:solidFill>
                  <a:srgbClr val="000000"/>
                </a:solidFill>
                <a:latin typeface="Calibri" panose="020F0502020204030204" pitchFamily="34" charset="0"/>
                <a:cs typeface="Calibri" panose="020F0502020204030204" pitchFamily="34" charset="0"/>
              </a:rPr>
              <a:t>.</a:t>
            </a:r>
          </a:p>
        </p:txBody>
      </p:sp>
      <p:sp>
        <p:nvSpPr>
          <p:cNvPr id="100" name="TextBox 100"/>
          <p:cNvSpPr txBox="1"/>
          <p:nvPr/>
        </p:nvSpPr>
        <p:spPr>
          <a:xfrm>
            <a:off x="29832501" y="16495145"/>
            <a:ext cx="10532935" cy="8914548"/>
          </a:xfrm>
          <a:prstGeom prst="rect">
            <a:avLst/>
          </a:prstGeom>
        </p:spPr>
        <p:txBody>
          <a:bodyPr lIns="0" tIns="0" rIns="0" bIns="0" rtlCol="0" anchor="t">
            <a:spAutoFit/>
          </a:bodyPr>
          <a:lstStyle/>
          <a:p>
            <a:pPr>
              <a:lnSpc>
                <a:spcPts val="3859"/>
              </a:lnSpc>
            </a:pPr>
            <a:r>
              <a:rPr lang="en-US" sz="2800" dirty="0">
                <a:solidFill>
                  <a:srgbClr val="000000"/>
                </a:solidFill>
                <a:latin typeface="Calibri" panose="020F0502020204030204" pitchFamily="34" charset="0"/>
                <a:cs typeface="Calibri" panose="020F0502020204030204" pitchFamily="34" charset="0"/>
              </a:rPr>
              <a:t>"Sed </a:t>
            </a:r>
            <a:r>
              <a:rPr lang="en-US" sz="2800" dirty="0" err="1">
                <a:solidFill>
                  <a:srgbClr val="000000"/>
                </a:solidFill>
                <a:latin typeface="Calibri" panose="020F0502020204030204" pitchFamily="34" charset="0"/>
                <a:cs typeface="Calibri" panose="020F0502020204030204" pitchFamily="34" charset="0"/>
              </a:rPr>
              <a:t>ut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perspiciatis</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unde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omnis</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iste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natus</a:t>
            </a:r>
            <a:r>
              <a:rPr lang="en-US" sz="2800" dirty="0">
                <a:solidFill>
                  <a:srgbClr val="000000"/>
                </a:solidFill>
                <a:latin typeface="Calibri" panose="020F0502020204030204" pitchFamily="34" charset="0"/>
                <a:cs typeface="Calibri" panose="020F0502020204030204" pitchFamily="34" charset="0"/>
              </a:rPr>
              <a:t> error sit </a:t>
            </a:r>
            <a:r>
              <a:rPr lang="en-US" sz="2800" dirty="0" err="1">
                <a:solidFill>
                  <a:srgbClr val="000000"/>
                </a:solidFill>
                <a:latin typeface="Calibri" panose="020F0502020204030204" pitchFamily="34" charset="0"/>
                <a:cs typeface="Calibri" panose="020F0502020204030204" pitchFamily="34" charset="0"/>
              </a:rPr>
              <a:t>voluptatem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accusantium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doloremque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laudantium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totam</a:t>
            </a:r>
            <a:r>
              <a:rPr lang="en-US" sz="2800" dirty="0">
                <a:solidFill>
                  <a:srgbClr val="000000"/>
                </a:solidFill>
                <a:latin typeface="Calibri" panose="020F0502020204030204" pitchFamily="34" charset="0"/>
                <a:cs typeface="Calibri" panose="020F0502020204030204" pitchFamily="34" charset="0"/>
              </a:rPr>
              <a:t> rem </a:t>
            </a:r>
            <a:r>
              <a:rPr lang="en-US" sz="2800" dirty="0" err="1">
                <a:solidFill>
                  <a:srgbClr val="000000"/>
                </a:solidFill>
                <a:latin typeface="Calibri" panose="020F0502020204030204" pitchFamily="34" charset="0"/>
                <a:cs typeface="Calibri" panose="020F0502020204030204" pitchFamily="34" charset="0"/>
              </a:rPr>
              <a:t>aperiam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eaque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ipsa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quae</a:t>
            </a:r>
            <a:r>
              <a:rPr lang="en-US" sz="2800" dirty="0">
                <a:solidFill>
                  <a:srgbClr val="000000"/>
                </a:solidFill>
                <a:latin typeface="Calibri" panose="020F0502020204030204" pitchFamily="34" charset="0"/>
                <a:cs typeface="Calibri" panose="020F0502020204030204" pitchFamily="34" charset="0"/>
              </a:rPr>
              <a:t> ab </a:t>
            </a:r>
            <a:r>
              <a:rPr lang="en-US" sz="2800" dirty="0" err="1">
                <a:solidFill>
                  <a:srgbClr val="000000"/>
                </a:solidFill>
                <a:latin typeface="Calibri" panose="020F0502020204030204" pitchFamily="34" charset="0"/>
                <a:cs typeface="Calibri" panose="020F0502020204030204" pitchFamily="34" charset="0"/>
              </a:rPr>
              <a:t>illo</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inventore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veritatis</a:t>
            </a:r>
            <a:r>
              <a:rPr lang="en-US" sz="2800" dirty="0">
                <a:solidFill>
                  <a:srgbClr val="000000"/>
                </a:solidFill>
                <a:latin typeface="Calibri" panose="020F0502020204030204" pitchFamily="34" charset="0"/>
                <a:cs typeface="Calibri" panose="020F0502020204030204" pitchFamily="34" charset="0"/>
              </a:rPr>
              <a:t> et quasi </a:t>
            </a:r>
            <a:r>
              <a:rPr lang="en-US" sz="2800" dirty="0" err="1">
                <a:solidFill>
                  <a:srgbClr val="000000"/>
                </a:solidFill>
                <a:latin typeface="Calibri" panose="020F0502020204030204" pitchFamily="34" charset="0"/>
                <a:cs typeface="Calibri" panose="020F0502020204030204" pitchFamily="34" charset="0"/>
              </a:rPr>
              <a:t>architecto</a:t>
            </a:r>
            <a:r>
              <a:rPr lang="en-US" sz="2800" dirty="0">
                <a:solidFill>
                  <a:srgbClr val="000000"/>
                </a:solidFill>
                <a:latin typeface="Calibri" panose="020F0502020204030204" pitchFamily="34" charset="0"/>
                <a:cs typeface="Calibri" panose="020F0502020204030204" pitchFamily="34" charset="0"/>
              </a:rPr>
              <a:t> beatae vitae dicta sunt </a:t>
            </a:r>
            <a:r>
              <a:rPr lang="en-US" sz="2800" dirty="0" err="1">
                <a:solidFill>
                  <a:srgbClr val="000000"/>
                </a:solidFill>
                <a:latin typeface="Calibri" panose="020F0502020204030204" pitchFamily="34" charset="0"/>
                <a:cs typeface="Calibri" panose="020F0502020204030204" pitchFamily="34" charset="0"/>
              </a:rPr>
              <a:t>explicabo</a:t>
            </a:r>
            <a:r>
              <a:rPr lang="en-US" sz="2800" dirty="0">
                <a:solidFill>
                  <a:srgbClr val="000000"/>
                </a:solidFill>
                <a:latin typeface="Calibri" panose="020F0502020204030204" pitchFamily="34" charset="0"/>
                <a:cs typeface="Calibri" panose="020F0502020204030204" pitchFamily="34" charset="0"/>
              </a:rPr>
              <a:t>. Nemo </a:t>
            </a:r>
            <a:r>
              <a:rPr lang="en-US" sz="2800" dirty="0" err="1">
                <a:solidFill>
                  <a:srgbClr val="000000"/>
                </a:solidFill>
                <a:latin typeface="Calibri" panose="020F0502020204030204" pitchFamily="34" charset="0"/>
                <a:cs typeface="Calibri" panose="020F0502020204030204" pitchFamily="34" charset="0"/>
              </a:rPr>
              <a:t>enim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ipsam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voluptatem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quia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voluptas</a:t>
            </a:r>
            <a:r>
              <a:rPr lang="en-US" sz="2800" dirty="0">
                <a:solidFill>
                  <a:srgbClr val="000000"/>
                </a:solidFill>
                <a:latin typeface="Calibri" panose="020F0502020204030204" pitchFamily="34" charset="0"/>
                <a:cs typeface="Calibri" panose="020F0502020204030204" pitchFamily="34" charset="0"/>
              </a:rPr>
              <a:t> sit </a:t>
            </a:r>
            <a:r>
              <a:rPr lang="en-US" sz="2800" dirty="0" err="1">
                <a:solidFill>
                  <a:srgbClr val="000000"/>
                </a:solidFill>
                <a:latin typeface="Calibri" panose="020F0502020204030204" pitchFamily="34" charset="0"/>
                <a:cs typeface="Calibri" panose="020F0502020204030204" pitchFamily="34" charset="0"/>
              </a:rPr>
              <a:t>aspernatur</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aut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odit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aut</a:t>
            </a:r>
            <a:r>
              <a:rPr lang="en-US" sz="2800" dirty="0">
                <a:solidFill>
                  <a:srgbClr val="000000"/>
                </a:solidFill>
                <a:latin typeface="Calibri" panose="020F0502020204030204" pitchFamily="34" charset="0"/>
                <a:cs typeface="Calibri" panose="020F0502020204030204" pitchFamily="34" charset="0"/>
              </a:rPr>
              <a:t> fugit, sed </a:t>
            </a:r>
            <a:r>
              <a:rPr lang="en-US" sz="2800" dirty="0" err="1">
                <a:solidFill>
                  <a:srgbClr val="000000"/>
                </a:solidFill>
                <a:latin typeface="Calibri" panose="020F0502020204030204" pitchFamily="34" charset="0"/>
                <a:cs typeface="Calibri" panose="020F0502020204030204" pitchFamily="34" charset="0"/>
              </a:rPr>
              <a:t>quia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consequuntur</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magni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dolores</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eos</a:t>
            </a:r>
            <a:r>
              <a:rPr lang="en-US" sz="2800" dirty="0">
                <a:solidFill>
                  <a:srgbClr val="000000"/>
                </a:solidFill>
                <a:latin typeface="Calibri" panose="020F0502020204030204" pitchFamily="34" charset="0"/>
                <a:cs typeface="Calibri" panose="020F0502020204030204" pitchFamily="34" charset="0"/>
              </a:rPr>
              <a:t> qui </a:t>
            </a:r>
            <a:r>
              <a:rPr lang="en-US" sz="2800" dirty="0" err="1">
                <a:solidFill>
                  <a:srgbClr val="000000"/>
                </a:solidFill>
                <a:latin typeface="Calibri" panose="020F0502020204030204" pitchFamily="34" charset="0"/>
                <a:cs typeface="Calibri" panose="020F0502020204030204" pitchFamily="34" charset="0"/>
              </a:rPr>
              <a:t>ratione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voluptatem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sequi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nesciunt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Neque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porro</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quisquam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est</a:t>
            </a:r>
            <a:r>
              <a:rPr lang="en-US" sz="2800" dirty="0">
                <a:solidFill>
                  <a:srgbClr val="000000"/>
                </a:solidFill>
                <a:latin typeface="Calibri" panose="020F0502020204030204" pitchFamily="34" charset="0"/>
                <a:cs typeface="Calibri" panose="020F0502020204030204" pitchFamily="34" charset="0"/>
              </a:rPr>
              <a:t>, qui </a:t>
            </a:r>
            <a:r>
              <a:rPr lang="en-US" sz="2800" dirty="0" err="1">
                <a:solidFill>
                  <a:srgbClr val="000000"/>
                </a:solidFill>
                <a:latin typeface="Calibri" panose="020F0502020204030204" pitchFamily="34" charset="0"/>
                <a:cs typeface="Calibri" panose="020F0502020204030204" pitchFamily="34" charset="0"/>
              </a:rPr>
              <a:t>dolorem</a:t>
            </a:r>
            <a:r>
              <a:rPr lang="en-US" sz="2800" dirty="0">
                <a:solidFill>
                  <a:srgbClr val="000000"/>
                </a:solidFill>
                <a:latin typeface="Calibri" panose="020F0502020204030204" pitchFamily="34" charset="0"/>
                <a:cs typeface="Calibri" panose="020F0502020204030204" pitchFamily="34" charset="0"/>
              </a:rPr>
              <a:t> ipsum </a:t>
            </a:r>
            <a:r>
              <a:rPr lang="en-US" sz="2800" dirty="0" err="1">
                <a:solidFill>
                  <a:srgbClr val="000000"/>
                </a:solidFill>
                <a:latin typeface="Calibri" panose="020F0502020204030204" pitchFamily="34" charset="0"/>
                <a:cs typeface="Calibri" panose="020F0502020204030204" pitchFamily="34" charset="0"/>
              </a:rPr>
              <a:t>quia</a:t>
            </a:r>
            <a:r>
              <a:rPr lang="en-US" sz="2800" dirty="0">
                <a:solidFill>
                  <a:srgbClr val="000000"/>
                </a:solidFill>
                <a:latin typeface="Calibri" panose="020F0502020204030204" pitchFamily="34" charset="0"/>
                <a:cs typeface="Calibri" panose="020F0502020204030204" pitchFamily="34" charset="0"/>
              </a:rPr>
              <a:t> dolor sit </a:t>
            </a:r>
            <a:r>
              <a:rPr lang="en-US" sz="2800" dirty="0" err="1">
                <a:solidFill>
                  <a:srgbClr val="000000"/>
                </a:solidFill>
                <a:latin typeface="Calibri" panose="020F0502020204030204" pitchFamily="34" charset="0"/>
                <a:cs typeface="Calibri" panose="020F0502020204030204" pitchFamily="34" charset="0"/>
              </a:rPr>
              <a:t>amet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consectetur</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adipisci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velit</a:t>
            </a:r>
            <a:r>
              <a:rPr lang="en-US" sz="2800" dirty="0">
                <a:solidFill>
                  <a:srgbClr val="000000"/>
                </a:solidFill>
                <a:latin typeface="Calibri" panose="020F0502020204030204" pitchFamily="34" charset="0"/>
                <a:cs typeface="Calibri" panose="020F0502020204030204" pitchFamily="34" charset="0"/>
              </a:rPr>
              <a:t>, sed strum </a:t>
            </a:r>
            <a:r>
              <a:rPr lang="en-US" sz="2800" dirty="0" err="1">
                <a:solidFill>
                  <a:srgbClr val="000000"/>
                </a:solidFill>
                <a:latin typeface="Calibri" panose="020F0502020204030204" pitchFamily="34" charset="0"/>
                <a:cs typeface="Calibri" panose="020F0502020204030204" pitchFamily="34" charset="0"/>
              </a:rPr>
              <a:t>exercitationem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ullam</a:t>
            </a:r>
            <a:r>
              <a:rPr lang="en-US" sz="2800" dirty="0">
                <a:solidFill>
                  <a:srgbClr val="000000"/>
                </a:solidFill>
                <a:latin typeface="Calibri" panose="020F0502020204030204" pitchFamily="34" charset="0"/>
                <a:cs typeface="Calibri" panose="020F0502020204030204" pitchFamily="34" charset="0"/>
              </a:rPr>
              <a:t> corporis </a:t>
            </a:r>
            <a:r>
              <a:rPr lang="en-US" sz="2800" dirty="0" err="1">
                <a:solidFill>
                  <a:srgbClr val="000000"/>
                </a:solidFill>
                <a:latin typeface="Calibri" panose="020F0502020204030204" pitchFamily="34" charset="0"/>
                <a:cs typeface="Calibri" panose="020F0502020204030204" pitchFamily="34" charset="0"/>
              </a:rPr>
              <a:t>suscipit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laboriosam</a:t>
            </a:r>
            <a:r>
              <a:rPr lang="en-US" sz="2800" dirty="0">
                <a:solidFill>
                  <a:srgbClr val="000000"/>
                </a:solidFill>
                <a:latin typeface="Calibri" panose="020F0502020204030204" pitchFamily="34" charset="0"/>
                <a:cs typeface="Calibri" panose="020F0502020204030204" pitchFamily="34" charset="0"/>
              </a:rPr>
              <a:t>, nisi </a:t>
            </a:r>
            <a:r>
              <a:rPr lang="en-US" sz="2800" dirty="0" err="1">
                <a:solidFill>
                  <a:srgbClr val="000000"/>
                </a:solidFill>
                <a:latin typeface="Calibri" panose="020F0502020204030204" pitchFamily="34" charset="0"/>
                <a:cs typeface="Calibri" panose="020F0502020204030204" pitchFamily="34" charset="0"/>
              </a:rPr>
              <a:t>ut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aliquid</a:t>
            </a:r>
            <a:r>
              <a:rPr lang="en-US" sz="2800" dirty="0">
                <a:solidFill>
                  <a:srgbClr val="000000"/>
                </a:solidFill>
                <a:latin typeface="Calibri" panose="020F0502020204030204" pitchFamily="34" charset="0"/>
                <a:cs typeface="Calibri" panose="020F0502020204030204" pitchFamily="34" charset="0"/>
              </a:rPr>
              <a:t> ex </a:t>
            </a:r>
            <a:r>
              <a:rPr lang="en-US" sz="2800" dirty="0" err="1">
                <a:solidFill>
                  <a:srgbClr val="000000"/>
                </a:solidFill>
                <a:latin typeface="Calibri" panose="020F0502020204030204" pitchFamily="34" charset="0"/>
                <a:cs typeface="Calibri" panose="020F0502020204030204" pitchFamily="34" charset="0"/>
              </a:rPr>
              <a:t>ea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commodi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consequatur</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Quis</a:t>
            </a:r>
            <a:r>
              <a:rPr lang="en-US" sz="2800" dirty="0">
                <a:solidFill>
                  <a:srgbClr val="000000"/>
                </a:solidFill>
                <a:latin typeface="Calibri" panose="020F0502020204030204" pitchFamily="34" charset="0"/>
                <a:cs typeface="Calibri" panose="020F0502020204030204" pitchFamily="34" charset="0"/>
              </a:rPr>
              <a:t> autem vel </a:t>
            </a:r>
            <a:r>
              <a:rPr lang="en-US" sz="2800" dirty="0" err="1">
                <a:solidFill>
                  <a:srgbClr val="000000"/>
                </a:solidFill>
                <a:latin typeface="Calibri" panose="020F0502020204030204" pitchFamily="34" charset="0"/>
                <a:cs typeface="Calibri" panose="020F0502020204030204" pitchFamily="34" charset="0"/>
              </a:rPr>
              <a:t>eum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iure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reprehenderit</a:t>
            </a:r>
            <a:r>
              <a:rPr lang="en-US" sz="2800" dirty="0">
                <a:solidFill>
                  <a:srgbClr val="000000"/>
                </a:solidFill>
                <a:latin typeface="Calibri" panose="020F0502020204030204" pitchFamily="34" charset="0"/>
                <a:cs typeface="Calibri" panose="020F0502020204030204" pitchFamily="34" charset="0"/>
              </a:rPr>
              <a:t> qui in </a:t>
            </a:r>
            <a:r>
              <a:rPr lang="en-US" sz="2800" dirty="0" err="1">
                <a:solidFill>
                  <a:srgbClr val="000000"/>
                </a:solidFill>
                <a:latin typeface="Calibri" panose="020F0502020204030204" pitchFamily="34" charset="0"/>
                <a:cs typeface="Calibri" panose="020F0502020204030204" pitchFamily="34" charset="0"/>
              </a:rPr>
              <a:t>ea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voluptate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velit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esse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quam</a:t>
            </a:r>
            <a:r>
              <a:rPr lang="en-US" sz="2800" dirty="0">
                <a:solidFill>
                  <a:srgbClr val="000000"/>
                </a:solidFill>
                <a:latin typeface="Calibri" panose="020F0502020204030204" pitchFamily="34" charset="0"/>
                <a:cs typeface="Calibri" panose="020F0502020204030204" pitchFamily="34" charset="0"/>
              </a:rPr>
              <a:t> nihil </a:t>
            </a:r>
            <a:r>
              <a:rPr lang="en-US" sz="2800" dirty="0" err="1">
                <a:solidFill>
                  <a:srgbClr val="000000"/>
                </a:solidFill>
                <a:latin typeface="Calibri" panose="020F0502020204030204" pitchFamily="34" charset="0"/>
                <a:cs typeface="Calibri" panose="020F0502020204030204" pitchFamily="34" charset="0"/>
              </a:rPr>
              <a:t>molestiae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consequatur</a:t>
            </a:r>
            <a:r>
              <a:rPr lang="en-US" sz="2800" dirty="0">
                <a:solidFill>
                  <a:srgbClr val="000000"/>
                </a:solidFill>
                <a:latin typeface="Calibri" panose="020F0502020204030204" pitchFamily="34" charset="0"/>
                <a:cs typeface="Calibri" panose="020F0502020204030204" pitchFamily="34" charset="0"/>
              </a:rPr>
              <a:t>, vel illum qui </a:t>
            </a:r>
            <a:r>
              <a:rPr lang="en-US" sz="2800" dirty="0" err="1">
                <a:solidFill>
                  <a:srgbClr val="000000"/>
                </a:solidFill>
                <a:latin typeface="Calibri" panose="020F0502020204030204" pitchFamily="34" charset="0"/>
                <a:cs typeface="Calibri" panose="020F0502020204030204" pitchFamily="34" charset="0"/>
              </a:rPr>
              <a:t>dolorem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eum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fugiat</a:t>
            </a:r>
            <a:r>
              <a:rPr lang="en-US" sz="2800" dirty="0">
                <a:solidFill>
                  <a:srgbClr val="000000"/>
                </a:solidFill>
                <a:latin typeface="Calibri" panose="020F0502020204030204" pitchFamily="34" charset="0"/>
                <a:cs typeface="Calibri" panose="020F0502020204030204" pitchFamily="34" charset="0"/>
              </a:rPr>
              <a:t> quo </a:t>
            </a:r>
            <a:r>
              <a:rPr lang="en-US" sz="2800" dirty="0" err="1">
                <a:solidFill>
                  <a:srgbClr val="000000"/>
                </a:solidFill>
                <a:latin typeface="Calibri" panose="020F0502020204030204" pitchFamily="34" charset="0"/>
                <a:cs typeface="Calibri" panose="020F0502020204030204" pitchFamily="34" charset="0"/>
              </a:rPr>
              <a:t>voluptas</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nulla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pariatur</a:t>
            </a:r>
            <a:r>
              <a:rPr lang="en-US" sz="2800" dirty="0">
                <a:solidFill>
                  <a:srgbClr val="000000"/>
                </a:solidFill>
                <a:latin typeface="Calibri" panose="020F0502020204030204" pitchFamily="34" charset="0"/>
                <a:cs typeface="Calibri" panose="020F0502020204030204" pitchFamily="34" charset="0"/>
              </a:rPr>
              <a:t>?"</a:t>
            </a:r>
          </a:p>
          <a:p>
            <a:pPr>
              <a:lnSpc>
                <a:spcPts val="3859"/>
              </a:lnSpc>
            </a:pPr>
            <a:endParaRPr lang="en-US" sz="2800" dirty="0">
              <a:solidFill>
                <a:srgbClr val="000000"/>
              </a:solidFill>
              <a:latin typeface="Calibri" panose="020F0502020204030204" pitchFamily="34" charset="0"/>
              <a:cs typeface="Calibri" panose="020F0502020204030204" pitchFamily="34" charset="0"/>
            </a:endParaRPr>
          </a:p>
          <a:p>
            <a:pPr>
              <a:lnSpc>
                <a:spcPts val="5165"/>
              </a:lnSpc>
            </a:pPr>
            <a:r>
              <a:rPr lang="en-US" sz="4000" b="1" dirty="0">
                <a:solidFill>
                  <a:srgbClr val="000000"/>
                </a:solidFill>
                <a:latin typeface="Calibri" panose="020F0502020204030204" pitchFamily="34" charset="0"/>
                <a:cs typeface="Calibri" panose="020F0502020204030204" pitchFamily="34" charset="0"/>
              </a:rPr>
              <a:t>SUB HEADER</a:t>
            </a:r>
          </a:p>
          <a:p>
            <a:pPr>
              <a:lnSpc>
                <a:spcPts val="3859"/>
              </a:lnSpc>
            </a:pPr>
            <a:endParaRPr lang="en-US" sz="4000" dirty="0">
              <a:solidFill>
                <a:srgbClr val="000000"/>
              </a:solidFill>
              <a:latin typeface="Calibri" panose="020F0502020204030204" pitchFamily="34" charset="0"/>
              <a:cs typeface="Calibri" panose="020F0502020204030204" pitchFamily="34" charset="0"/>
            </a:endParaRPr>
          </a:p>
          <a:p>
            <a:pPr>
              <a:lnSpc>
                <a:spcPts val="3859"/>
              </a:lnSpc>
            </a:pPr>
            <a:r>
              <a:rPr lang="en-US" sz="2800" dirty="0" err="1">
                <a:solidFill>
                  <a:srgbClr val="000000"/>
                </a:solidFill>
                <a:latin typeface="Calibri" panose="020F0502020204030204" pitchFamily="34" charset="0"/>
                <a:cs typeface="Calibri" panose="020F0502020204030204" pitchFamily="34" charset="0"/>
              </a:rPr>
              <a:t>Quis</a:t>
            </a:r>
            <a:r>
              <a:rPr lang="en-US" sz="2800" dirty="0">
                <a:solidFill>
                  <a:srgbClr val="000000"/>
                </a:solidFill>
                <a:latin typeface="Calibri" panose="020F0502020204030204" pitchFamily="34" charset="0"/>
                <a:cs typeface="Calibri" panose="020F0502020204030204" pitchFamily="34" charset="0"/>
              </a:rPr>
              <a:t> autem vel </a:t>
            </a:r>
            <a:r>
              <a:rPr lang="en-US" sz="2800" dirty="0" err="1">
                <a:solidFill>
                  <a:srgbClr val="000000"/>
                </a:solidFill>
                <a:latin typeface="Calibri" panose="020F0502020204030204" pitchFamily="34" charset="0"/>
                <a:cs typeface="Calibri" panose="020F0502020204030204" pitchFamily="34" charset="0"/>
              </a:rPr>
              <a:t>eum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iure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reprehenderit</a:t>
            </a:r>
            <a:r>
              <a:rPr lang="en-US" sz="2800" dirty="0">
                <a:solidFill>
                  <a:srgbClr val="000000"/>
                </a:solidFill>
                <a:latin typeface="Calibri" panose="020F0502020204030204" pitchFamily="34" charset="0"/>
                <a:cs typeface="Calibri" panose="020F0502020204030204" pitchFamily="34" charset="0"/>
              </a:rPr>
              <a:t> qui in </a:t>
            </a:r>
            <a:r>
              <a:rPr lang="en-US" sz="2800" dirty="0" err="1">
                <a:solidFill>
                  <a:srgbClr val="000000"/>
                </a:solidFill>
                <a:latin typeface="Calibri" panose="020F0502020204030204" pitchFamily="34" charset="0"/>
                <a:cs typeface="Calibri" panose="020F0502020204030204" pitchFamily="34" charset="0"/>
              </a:rPr>
              <a:t>ea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voluptate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velit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esse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quam</a:t>
            </a:r>
            <a:r>
              <a:rPr lang="en-US" sz="2800" dirty="0">
                <a:solidFill>
                  <a:srgbClr val="000000"/>
                </a:solidFill>
                <a:latin typeface="Calibri" panose="020F0502020204030204" pitchFamily="34" charset="0"/>
                <a:cs typeface="Calibri" panose="020F0502020204030204" pitchFamily="34" charset="0"/>
              </a:rPr>
              <a:t> nihil </a:t>
            </a:r>
            <a:r>
              <a:rPr lang="en-US" sz="2800" dirty="0" err="1">
                <a:solidFill>
                  <a:srgbClr val="000000"/>
                </a:solidFill>
                <a:latin typeface="Calibri" panose="020F0502020204030204" pitchFamily="34" charset="0"/>
                <a:cs typeface="Calibri" panose="020F0502020204030204" pitchFamily="34" charset="0"/>
              </a:rPr>
              <a:t>molestiae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consequatur</a:t>
            </a:r>
            <a:r>
              <a:rPr lang="en-US" sz="2800" dirty="0">
                <a:solidFill>
                  <a:srgbClr val="000000"/>
                </a:solidFill>
                <a:latin typeface="Calibri" panose="020F0502020204030204" pitchFamily="34" charset="0"/>
                <a:cs typeface="Calibri" panose="020F0502020204030204" pitchFamily="34" charset="0"/>
              </a:rPr>
              <a:t>, vel illum qui </a:t>
            </a:r>
            <a:r>
              <a:rPr lang="en-US" sz="2800" dirty="0" err="1">
                <a:solidFill>
                  <a:srgbClr val="000000"/>
                </a:solidFill>
                <a:latin typeface="Calibri" panose="020F0502020204030204" pitchFamily="34" charset="0"/>
                <a:cs typeface="Calibri" panose="020F0502020204030204" pitchFamily="34" charset="0"/>
              </a:rPr>
              <a:t>dolorem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eum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fugiat</a:t>
            </a:r>
            <a:r>
              <a:rPr lang="en-US" sz="2800" dirty="0">
                <a:solidFill>
                  <a:srgbClr val="000000"/>
                </a:solidFill>
                <a:latin typeface="Calibri" panose="020F0502020204030204" pitchFamily="34" charset="0"/>
                <a:cs typeface="Calibri" panose="020F0502020204030204" pitchFamily="34" charset="0"/>
              </a:rPr>
              <a:t> quo </a:t>
            </a:r>
            <a:r>
              <a:rPr lang="en-US" sz="2800" dirty="0" err="1">
                <a:solidFill>
                  <a:srgbClr val="000000"/>
                </a:solidFill>
                <a:latin typeface="Calibri" panose="020F0502020204030204" pitchFamily="34" charset="0"/>
                <a:cs typeface="Calibri" panose="020F0502020204030204" pitchFamily="34" charset="0"/>
              </a:rPr>
              <a:t>voluptas</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nulla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pariatur</a:t>
            </a:r>
            <a:r>
              <a:rPr lang="en-US" sz="2800" dirty="0">
                <a:solidFill>
                  <a:srgbClr val="000000"/>
                </a:solidFill>
                <a:latin typeface="Calibri" panose="020F0502020204030204" pitchFamily="34" charset="0"/>
                <a:cs typeface="Calibri" panose="020F0502020204030204" pitchFamily="34" charset="0"/>
              </a:rPr>
              <a:t>?"</a:t>
            </a:r>
          </a:p>
        </p:txBody>
      </p:sp>
      <p:sp>
        <p:nvSpPr>
          <p:cNvPr id="101" name="TextBox 101"/>
          <p:cNvSpPr txBox="1"/>
          <p:nvPr/>
        </p:nvSpPr>
        <p:spPr>
          <a:xfrm>
            <a:off x="3169409" y="10736090"/>
            <a:ext cx="10532935" cy="7561557"/>
          </a:xfrm>
          <a:prstGeom prst="rect">
            <a:avLst/>
          </a:prstGeom>
        </p:spPr>
        <p:txBody>
          <a:bodyPr lIns="0" tIns="0" rIns="0" bIns="0" rtlCol="0" anchor="t">
            <a:spAutoFit/>
          </a:bodyPr>
          <a:lstStyle/>
          <a:p>
            <a:pPr>
              <a:lnSpc>
                <a:spcPts val="3859"/>
              </a:lnSpc>
            </a:pPr>
            <a:r>
              <a:rPr lang="en-US" sz="2800" dirty="0">
                <a:solidFill>
                  <a:srgbClr val="000000"/>
                </a:solidFill>
                <a:latin typeface="Calibri" panose="020F0502020204030204" pitchFamily="34" charset="0"/>
                <a:cs typeface="Calibri" panose="020F0502020204030204" pitchFamily="34" charset="0"/>
              </a:rPr>
              <a:t>"Sed </a:t>
            </a:r>
            <a:r>
              <a:rPr lang="en-US" sz="2800" dirty="0" err="1">
                <a:solidFill>
                  <a:srgbClr val="000000"/>
                </a:solidFill>
                <a:latin typeface="Calibri" panose="020F0502020204030204" pitchFamily="34" charset="0"/>
                <a:cs typeface="Calibri" panose="020F0502020204030204" pitchFamily="34" charset="0"/>
              </a:rPr>
              <a:t>ut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perspiciatis</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unde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omnis</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iste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natus</a:t>
            </a:r>
            <a:r>
              <a:rPr lang="en-US" sz="2800" dirty="0">
                <a:solidFill>
                  <a:srgbClr val="000000"/>
                </a:solidFill>
                <a:latin typeface="Calibri" panose="020F0502020204030204" pitchFamily="34" charset="0"/>
                <a:cs typeface="Calibri" panose="020F0502020204030204" pitchFamily="34" charset="0"/>
              </a:rPr>
              <a:t> error sit </a:t>
            </a:r>
            <a:r>
              <a:rPr lang="en-US" sz="2800" dirty="0" err="1">
                <a:solidFill>
                  <a:srgbClr val="000000"/>
                </a:solidFill>
                <a:latin typeface="Calibri" panose="020F0502020204030204" pitchFamily="34" charset="0"/>
                <a:cs typeface="Calibri" panose="020F0502020204030204" pitchFamily="34" charset="0"/>
              </a:rPr>
              <a:t>voluptatem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accusantium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doloremque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laudantium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totam</a:t>
            </a:r>
            <a:r>
              <a:rPr lang="en-US" sz="2800" dirty="0">
                <a:solidFill>
                  <a:srgbClr val="000000"/>
                </a:solidFill>
                <a:latin typeface="Calibri" panose="020F0502020204030204" pitchFamily="34" charset="0"/>
                <a:cs typeface="Calibri" panose="020F0502020204030204" pitchFamily="34" charset="0"/>
              </a:rPr>
              <a:t> rem </a:t>
            </a:r>
            <a:r>
              <a:rPr lang="en-US" sz="2800" dirty="0" err="1">
                <a:solidFill>
                  <a:srgbClr val="000000"/>
                </a:solidFill>
                <a:latin typeface="Calibri" panose="020F0502020204030204" pitchFamily="34" charset="0"/>
                <a:cs typeface="Calibri" panose="020F0502020204030204" pitchFamily="34" charset="0"/>
              </a:rPr>
              <a:t>aperiam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eaque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ipsa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quae</a:t>
            </a:r>
            <a:r>
              <a:rPr lang="en-US" sz="2800" dirty="0">
                <a:solidFill>
                  <a:srgbClr val="000000"/>
                </a:solidFill>
                <a:latin typeface="Calibri" panose="020F0502020204030204" pitchFamily="34" charset="0"/>
                <a:cs typeface="Calibri" panose="020F0502020204030204" pitchFamily="34" charset="0"/>
              </a:rPr>
              <a:t> ab </a:t>
            </a:r>
            <a:r>
              <a:rPr lang="en-US" sz="2800" dirty="0" err="1">
                <a:solidFill>
                  <a:srgbClr val="000000"/>
                </a:solidFill>
                <a:latin typeface="Calibri" panose="020F0502020204030204" pitchFamily="34" charset="0"/>
                <a:cs typeface="Calibri" panose="020F0502020204030204" pitchFamily="34" charset="0"/>
              </a:rPr>
              <a:t>illo</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inventore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veritatis</a:t>
            </a:r>
            <a:r>
              <a:rPr lang="en-US" sz="2800" dirty="0">
                <a:solidFill>
                  <a:srgbClr val="000000"/>
                </a:solidFill>
                <a:latin typeface="Calibri" panose="020F0502020204030204" pitchFamily="34" charset="0"/>
                <a:cs typeface="Calibri" panose="020F0502020204030204" pitchFamily="34" charset="0"/>
              </a:rPr>
              <a:t> et quasi </a:t>
            </a:r>
            <a:r>
              <a:rPr lang="en-US" sz="2800" dirty="0" err="1">
                <a:solidFill>
                  <a:srgbClr val="000000"/>
                </a:solidFill>
                <a:latin typeface="Calibri" panose="020F0502020204030204" pitchFamily="34" charset="0"/>
                <a:cs typeface="Calibri" panose="020F0502020204030204" pitchFamily="34" charset="0"/>
              </a:rPr>
              <a:t>architecto</a:t>
            </a:r>
            <a:r>
              <a:rPr lang="en-US" sz="2800" dirty="0">
                <a:solidFill>
                  <a:srgbClr val="000000"/>
                </a:solidFill>
                <a:latin typeface="Calibri" panose="020F0502020204030204" pitchFamily="34" charset="0"/>
                <a:cs typeface="Calibri" panose="020F0502020204030204" pitchFamily="34" charset="0"/>
              </a:rPr>
              <a:t> beatae vitae dicta sunt </a:t>
            </a:r>
            <a:r>
              <a:rPr lang="en-US" sz="2800" dirty="0" err="1">
                <a:solidFill>
                  <a:srgbClr val="000000"/>
                </a:solidFill>
                <a:latin typeface="Calibri" panose="020F0502020204030204" pitchFamily="34" charset="0"/>
                <a:cs typeface="Calibri" panose="020F0502020204030204" pitchFamily="34" charset="0"/>
              </a:rPr>
              <a:t>explicabo</a:t>
            </a:r>
            <a:r>
              <a:rPr lang="en-US" sz="2800" dirty="0">
                <a:solidFill>
                  <a:srgbClr val="000000"/>
                </a:solidFill>
                <a:latin typeface="Calibri" panose="020F0502020204030204" pitchFamily="34" charset="0"/>
                <a:cs typeface="Calibri" panose="020F0502020204030204" pitchFamily="34" charset="0"/>
              </a:rPr>
              <a:t>. Nemo </a:t>
            </a:r>
            <a:r>
              <a:rPr lang="en-US" sz="2800" dirty="0" err="1">
                <a:solidFill>
                  <a:srgbClr val="000000"/>
                </a:solidFill>
                <a:latin typeface="Calibri" panose="020F0502020204030204" pitchFamily="34" charset="0"/>
                <a:cs typeface="Calibri" panose="020F0502020204030204" pitchFamily="34" charset="0"/>
              </a:rPr>
              <a:t>enim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ipsam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voluptatem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quia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voluptas</a:t>
            </a:r>
            <a:r>
              <a:rPr lang="en-US" sz="2800" dirty="0">
                <a:solidFill>
                  <a:srgbClr val="000000"/>
                </a:solidFill>
                <a:latin typeface="Calibri" panose="020F0502020204030204" pitchFamily="34" charset="0"/>
                <a:cs typeface="Calibri" panose="020F0502020204030204" pitchFamily="34" charset="0"/>
              </a:rPr>
              <a:t> sit </a:t>
            </a:r>
            <a:r>
              <a:rPr lang="en-US" sz="2800" dirty="0" err="1">
                <a:solidFill>
                  <a:srgbClr val="000000"/>
                </a:solidFill>
                <a:latin typeface="Calibri" panose="020F0502020204030204" pitchFamily="34" charset="0"/>
                <a:cs typeface="Calibri" panose="020F0502020204030204" pitchFamily="34" charset="0"/>
              </a:rPr>
              <a:t>aspernatur</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aut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odit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aut</a:t>
            </a:r>
            <a:r>
              <a:rPr lang="en-US" sz="2800" dirty="0">
                <a:solidFill>
                  <a:srgbClr val="000000"/>
                </a:solidFill>
                <a:latin typeface="Calibri" panose="020F0502020204030204" pitchFamily="34" charset="0"/>
                <a:cs typeface="Calibri" panose="020F0502020204030204" pitchFamily="34" charset="0"/>
              </a:rPr>
              <a:t> fugit, sed </a:t>
            </a:r>
            <a:r>
              <a:rPr lang="en-US" sz="2800" dirty="0" err="1">
                <a:solidFill>
                  <a:srgbClr val="000000"/>
                </a:solidFill>
                <a:latin typeface="Calibri" panose="020F0502020204030204" pitchFamily="34" charset="0"/>
                <a:cs typeface="Calibri" panose="020F0502020204030204" pitchFamily="34" charset="0"/>
              </a:rPr>
              <a:t>quia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consequuntur</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magni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dolores</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eos</a:t>
            </a:r>
            <a:r>
              <a:rPr lang="en-US" sz="2800" dirty="0">
                <a:solidFill>
                  <a:srgbClr val="000000"/>
                </a:solidFill>
                <a:latin typeface="Calibri" panose="020F0502020204030204" pitchFamily="34" charset="0"/>
                <a:cs typeface="Calibri" panose="020F0502020204030204" pitchFamily="34" charset="0"/>
              </a:rPr>
              <a:t> qui </a:t>
            </a:r>
            <a:r>
              <a:rPr lang="en-US" sz="2800" dirty="0" err="1">
                <a:solidFill>
                  <a:srgbClr val="000000"/>
                </a:solidFill>
                <a:latin typeface="Calibri" panose="020F0502020204030204" pitchFamily="34" charset="0"/>
                <a:cs typeface="Calibri" panose="020F0502020204030204" pitchFamily="34" charset="0"/>
              </a:rPr>
              <a:t>ratione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voluptatem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sequi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nesciunt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Neque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porro</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quisquam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est</a:t>
            </a:r>
            <a:r>
              <a:rPr lang="en-US" sz="2800" dirty="0">
                <a:solidFill>
                  <a:srgbClr val="000000"/>
                </a:solidFill>
                <a:latin typeface="Calibri" panose="020F0502020204030204" pitchFamily="34" charset="0"/>
                <a:cs typeface="Calibri" panose="020F0502020204030204" pitchFamily="34" charset="0"/>
              </a:rPr>
              <a:t>, qui </a:t>
            </a:r>
            <a:r>
              <a:rPr lang="en-US" sz="2800" dirty="0" err="1">
                <a:solidFill>
                  <a:srgbClr val="000000"/>
                </a:solidFill>
                <a:latin typeface="Calibri" panose="020F0502020204030204" pitchFamily="34" charset="0"/>
                <a:cs typeface="Calibri" panose="020F0502020204030204" pitchFamily="34" charset="0"/>
              </a:rPr>
              <a:t>dolorem</a:t>
            </a:r>
            <a:r>
              <a:rPr lang="en-US" sz="2800" dirty="0">
                <a:solidFill>
                  <a:srgbClr val="000000"/>
                </a:solidFill>
                <a:latin typeface="Calibri" panose="020F0502020204030204" pitchFamily="34" charset="0"/>
                <a:cs typeface="Calibri" panose="020F0502020204030204" pitchFamily="34" charset="0"/>
              </a:rPr>
              <a:t> ipsum </a:t>
            </a:r>
            <a:r>
              <a:rPr lang="en-US" sz="2800" dirty="0" err="1">
                <a:solidFill>
                  <a:srgbClr val="000000"/>
                </a:solidFill>
                <a:latin typeface="Calibri" panose="020F0502020204030204" pitchFamily="34" charset="0"/>
                <a:cs typeface="Calibri" panose="020F0502020204030204" pitchFamily="34" charset="0"/>
              </a:rPr>
              <a:t>quia</a:t>
            </a:r>
            <a:r>
              <a:rPr lang="en-US" sz="2800" dirty="0">
                <a:solidFill>
                  <a:srgbClr val="000000"/>
                </a:solidFill>
                <a:latin typeface="Calibri" panose="020F0502020204030204" pitchFamily="34" charset="0"/>
                <a:cs typeface="Calibri" panose="020F0502020204030204" pitchFamily="34" charset="0"/>
              </a:rPr>
              <a:t> dolor sit </a:t>
            </a:r>
            <a:r>
              <a:rPr lang="en-US" sz="2800" dirty="0" err="1">
                <a:solidFill>
                  <a:srgbClr val="000000"/>
                </a:solidFill>
                <a:latin typeface="Calibri" panose="020F0502020204030204" pitchFamily="34" charset="0"/>
                <a:cs typeface="Calibri" panose="020F0502020204030204" pitchFamily="34" charset="0"/>
              </a:rPr>
              <a:t>amet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consectetur</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adipisci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velit</a:t>
            </a:r>
            <a:r>
              <a:rPr lang="en-US" sz="2800" dirty="0">
                <a:solidFill>
                  <a:srgbClr val="000000"/>
                </a:solidFill>
                <a:latin typeface="Calibri" panose="020F0502020204030204" pitchFamily="34" charset="0"/>
                <a:cs typeface="Calibri" panose="020F0502020204030204" pitchFamily="34" charset="0"/>
              </a:rPr>
              <a:t>.</a:t>
            </a:r>
          </a:p>
          <a:p>
            <a:pPr>
              <a:lnSpc>
                <a:spcPts val="3859"/>
              </a:lnSpc>
            </a:pPr>
            <a:endParaRPr lang="en-US" sz="2800" dirty="0">
              <a:solidFill>
                <a:srgbClr val="000000"/>
              </a:solidFill>
              <a:latin typeface="Calibri" panose="020F0502020204030204" pitchFamily="34" charset="0"/>
              <a:cs typeface="Calibri" panose="020F0502020204030204" pitchFamily="34" charset="0"/>
            </a:endParaRPr>
          </a:p>
          <a:p>
            <a:pPr>
              <a:lnSpc>
                <a:spcPts val="4605"/>
              </a:lnSpc>
            </a:pPr>
            <a:r>
              <a:rPr lang="en-US" sz="3600" b="1" dirty="0">
                <a:solidFill>
                  <a:srgbClr val="000000"/>
                </a:solidFill>
                <a:latin typeface="Calibri" panose="020F0502020204030204" pitchFamily="34" charset="0"/>
                <a:cs typeface="Calibri" panose="020F0502020204030204" pitchFamily="34" charset="0"/>
              </a:rPr>
              <a:t>SUB HEADER</a:t>
            </a:r>
          </a:p>
          <a:p>
            <a:pPr>
              <a:lnSpc>
                <a:spcPts val="3859"/>
              </a:lnSpc>
            </a:pPr>
            <a:endParaRPr lang="en-US" sz="3600" dirty="0">
              <a:solidFill>
                <a:srgbClr val="000000"/>
              </a:solidFill>
              <a:latin typeface="Calibri" panose="020F0502020204030204" pitchFamily="34" charset="0"/>
              <a:cs typeface="Calibri" panose="020F0502020204030204" pitchFamily="34" charset="0"/>
            </a:endParaRPr>
          </a:p>
          <a:p>
            <a:pPr>
              <a:lnSpc>
                <a:spcPts val="3859"/>
              </a:lnSpc>
            </a:pPr>
            <a:r>
              <a:rPr lang="en-US" sz="2800" dirty="0" err="1">
                <a:solidFill>
                  <a:srgbClr val="000000"/>
                </a:solidFill>
                <a:latin typeface="Calibri" panose="020F0502020204030204" pitchFamily="34" charset="0"/>
                <a:cs typeface="Calibri" panose="020F0502020204030204" pitchFamily="34" charset="0"/>
              </a:rPr>
              <a:t>Quia</a:t>
            </a:r>
            <a:r>
              <a:rPr lang="en-US" sz="2800" dirty="0">
                <a:solidFill>
                  <a:srgbClr val="000000"/>
                </a:solidFill>
                <a:latin typeface="Calibri" panose="020F0502020204030204" pitchFamily="34" charset="0"/>
                <a:cs typeface="Calibri" panose="020F0502020204030204" pitchFamily="34" charset="0"/>
              </a:rPr>
              <a:t> non </a:t>
            </a:r>
            <a:r>
              <a:rPr lang="en-US" sz="2800" dirty="0" err="1">
                <a:solidFill>
                  <a:srgbClr val="000000"/>
                </a:solidFill>
                <a:latin typeface="Calibri" panose="020F0502020204030204" pitchFamily="34" charset="0"/>
                <a:cs typeface="Calibri" panose="020F0502020204030204" pitchFamily="34" charset="0"/>
              </a:rPr>
              <a:t>numquam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eius</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modi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tempora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incidunt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ut</a:t>
            </a:r>
            <a:r>
              <a:rPr lang="en-US" sz="2800" dirty="0">
                <a:solidFill>
                  <a:srgbClr val="000000"/>
                </a:solidFill>
                <a:latin typeface="Calibri" panose="020F0502020204030204" pitchFamily="34" charset="0"/>
                <a:cs typeface="Calibri" panose="020F0502020204030204" pitchFamily="34" charset="0"/>
              </a:rPr>
              <a:t> labore et dolore </a:t>
            </a:r>
            <a:r>
              <a:rPr lang="en-US" sz="2800" dirty="0" err="1">
                <a:solidFill>
                  <a:srgbClr val="000000"/>
                </a:solidFill>
                <a:latin typeface="Calibri" panose="020F0502020204030204" pitchFamily="34" charset="0"/>
                <a:cs typeface="Calibri" panose="020F0502020204030204" pitchFamily="34" charset="0"/>
              </a:rPr>
              <a:t>magnam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aliquam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quaerat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voluptatem</a:t>
            </a:r>
            <a:r>
              <a:rPr lang="en-US" sz="2800" dirty="0">
                <a:solidFill>
                  <a:srgbClr val="000000"/>
                </a:solidFill>
                <a:latin typeface="Calibri" panose="020F0502020204030204" pitchFamily="34" charset="0"/>
                <a:cs typeface="Calibri" panose="020F0502020204030204" pitchFamily="34" charset="0"/>
              </a:rPr>
              <a:t>. Ut </a:t>
            </a:r>
            <a:r>
              <a:rPr lang="en-US" sz="2800" dirty="0" err="1">
                <a:solidFill>
                  <a:srgbClr val="000000"/>
                </a:solidFill>
                <a:latin typeface="Calibri" panose="020F0502020204030204" pitchFamily="34" charset="0"/>
                <a:cs typeface="Calibri" panose="020F0502020204030204" pitchFamily="34" charset="0"/>
              </a:rPr>
              <a:t>enim</a:t>
            </a:r>
            <a:r>
              <a:rPr lang="en-US" sz="2800" dirty="0">
                <a:solidFill>
                  <a:srgbClr val="000000"/>
                </a:solidFill>
                <a:latin typeface="Calibri" panose="020F0502020204030204" pitchFamily="34" charset="0"/>
                <a:cs typeface="Calibri" panose="020F0502020204030204" pitchFamily="34" charset="0"/>
              </a:rPr>
              <a:t> ad minima </a:t>
            </a:r>
            <a:r>
              <a:rPr lang="en-US" sz="2800" dirty="0" err="1">
                <a:solidFill>
                  <a:srgbClr val="000000"/>
                </a:solidFill>
                <a:latin typeface="Calibri" panose="020F0502020204030204" pitchFamily="34" charset="0"/>
                <a:cs typeface="Calibri" panose="020F0502020204030204" pitchFamily="34" charset="0"/>
              </a:rPr>
              <a:t>veniam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quis</a:t>
            </a:r>
            <a:r>
              <a:rPr lang="en-US" sz="2800" dirty="0">
                <a:solidFill>
                  <a:srgbClr val="000000"/>
                </a:solidFill>
                <a:latin typeface="Calibri" panose="020F0502020204030204" pitchFamily="34" charset="0"/>
                <a:cs typeface="Calibri" panose="020F0502020204030204" pitchFamily="34" charset="0"/>
              </a:rPr>
              <a:t> nostrum </a:t>
            </a:r>
            <a:r>
              <a:rPr lang="en-US" sz="2800" dirty="0" err="1">
                <a:solidFill>
                  <a:srgbClr val="000000"/>
                </a:solidFill>
                <a:latin typeface="Calibri" panose="020F0502020204030204" pitchFamily="34" charset="0"/>
                <a:cs typeface="Calibri" panose="020F0502020204030204" pitchFamily="34" charset="0"/>
              </a:rPr>
              <a:t>exercitationem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ullam</a:t>
            </a:r>
            <a:r>
              <a:rPr lang="en-US" sz="2800" dirty="0">
                <a:solidFill>
                  <a:srgbClr val="000000"/>
                </a:solidFill>
                <a:latin typeface="Calibri" panose="020F0502020204030204" pitchFamily="34" charset="0"/>
                <a:cs typeface="Calibri" panose="020F0502020204030204" pitchFamily="34" charset="0"/>
              </a:rPr>
              <a:t> corporis </a:t>
            </a:r>
            <a:r>
              <a:rPr lang="en-US" sz="2800" dirty="0" err="1">
                <a:solidFill>
                  <a:srgbClr val="000000"/>
                </a:solidFill>
                <a:latin typeface="Calibri" panose="020F0502020204030204" pitchFamily="34" charset="0"/>
                <a:cs typeface="Calibri" panose="020F0502020204030204" pitchFamily="34" charset="0"/>
              </a:rPr>
              <a:t>suscipit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laboriosam</a:t>
            </a:r>
            <a:r>
              <a:rPr lang="en-US" sz="2800" dirty="0">
                <a:solidFill>
                  <a:srgbClr val="000000"/>
                </a:solidFill>
                <a:latin typeface="Calibri" panose="020F0502020204030204" pitchFamily="34" charset="0"/>
                <a:cs typeface="Calibri" panose="020F0502020204030204" pitchFamily="34" charset="0"/>
              </a:rPr>
              <a:t>, nisi </a:t>
            </a:r>
            <a:r>
              <a:rPr lang="en-US" sz="2800" dirty="0" err="1">
                <a:solidFill>
                  <a:srgbClr val="000000"/>
                </a:solidFill>
                <a:latin typeface="Calibri" panose="020F0502020204030204" pitchFamily="34" charset="0"/>
                <a:cs typeface="Calibri" panose="020F0502020204030204" pitchFamily="34" charset="0"/>
              </a:rPr>
              <a:t>ut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aliquid</a:t>
            </a:r>
            <a:r>
              <a:rPr lang="en-US" sz="2800" dirty="0">
                <a:solidFill>
                  <a:srgbClr val="000000"/>
                </a:solidFill>
                <a:latin typeface="Calibri" panose="020F0502020204030204" pitchFamily="34" charset="0"/>
                <a:cs typeface="Calibri" panose="020F0502020204030204" pitchFamily="34" charset="0"/>
              </a:rPr>
              <a:t> ex </a:t>
            </a:r>
            <a:r>
              <a:rPr lang="en-US" sz="2800" dirty="0" err="1">
                <a:solidFill>
                  <a:srgbClr val="000000"/>
                </a:solidFill>
                <a:latin typeface="Calibri" panose="020F0502020204030204" pitchFamily="34" charset="0"/>
                <a:cs typeface="Calibri" panose="020F0502020204030204" pitchFamily="34" charset="0"/>
              </a:rPr>
              <a:t>ea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commodi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consequatur</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Quis</a:t>
            </a:r>
            <a:r>
              <a:rPr lang="en-US" sz="2800" dirty="0">
                <a:solidFill>
                  <a:srgbClr val="000000"/>
                </a:solidFill>
                <a:latin typeface="Calibri" panose="020F0502020204030204" pitchFamily="34" charset="0"/>
                <a:cs typeface="Calibri" panose="020F0502020204030204" pitchFamily="34" charset="0"/>
              </a:rPr>
              <a:t> autem vel </a:t>
            </a:r>
            <a:r>
              <a:rPr lang="en-US" sz="2800" dirty="0" err="1">
                <a:solidFill>
                  <a:srgbClr val="000000"/>
                </a:solidFill>
                <a:latin typeface="Calibri" panose="020F0502020204030204" pitchFamily="34" charset="0"/>
                <a:cs typeface="Calibri" panose="020F0502020204030204" pitchFamily="34" charset="0"/>
              </a:rPr>
              <a:t>eum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iure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reprehenderit</a:t>
            </a:r>
            <a:r>
              <a:rPr lang="en-US" sz="2800" dirty="0">
                <a:solidFill>
                  <a:srgbClr val="000000"/>
                </a:solidFill>
                <a:latin typeface="Calibri" panose="020F0502020204030204" pitchFamily="34" charset="0"/>
                <a:cs typeface="Calibri" panose="020F0502020204030204" pitchFamily="34" charset="0"/>
              </a:rPr>
              <a:t>.</a:t>
            </a:r>
          </a:p>
        </p:txBody>
      </p:sp>
      <p:sp>
        <p:nvSpPr>
          <p:cNvPr id="102" name="TextBox 102"/>
          <p:cNvSpPr txBox="1"/>
          <p:nvPr/>
        </p:nvSpPr>
        <p:spPr>
          <a:xfrm>
            <a:off x="16679132" y="15147299"/>
            <a:ext cx="2671810" cy="2969083"/>
          </a:xfrm>
          <a:prstGeom prst="rect">
            <a:avLst/>
          </a:prstGeom>
        </p:spPr>
        <p:txBody>
          <a:bodyPr lIns="0" tIns="0" rIns="0" bIns="0" rtlCol="0" anchor="t">
            <a:spAutoFit/>
          </a:bodyPr>
          <a:lstStyle/>
          <a:p>
            <a:pPr>
              <a:lnSpc>
                <a:spcPts val="3859"/>
              </a:lnSpc>
            </a:pPr>
            <a:r>
              <a:rPr lang="en-US" sz="2800" dirty="0">
                <a:solidFill>
                  <a:srgbClr val="000000"/>
                </a:solidFill>
                <a:latin typeface="Calibri" panose="020F0502020204030204" pitchFamily="34" charset="0"/>
                <a:cs typeface="Calibri" panose="020F0502020204030204" pitchFamily="34" charset="0"/>
              </a:rPr>
              <a:t>"</a:t>
            </a:r>
            <a:r>
              <a:rPr lang="en-US" sz="2800" dirty="0" err="1">
                <a:solidFill>
                  <a:srgbClr val="000000"/>
                </a:solidFill>
                <a:latin typeface="Calibri" panose="020F0502020204030204" pitchFamily="34" charset="0"/>
                <a:cs typeface="Calibri" panose="020F0502020204030204" pitchFamily="34" charset="0"/>
              </a:rPr>
              <a:t>Quia</a:t>
            </a:r>
            <a:r>
              <a:rPr lang="en-US" sz="2800" dirty="0">
                <a:solidFill>
                  <a:srgbClr val="000000"/>
                </a:solidFill>
                <a:latin typeface="Calibri" panose="020F0502020204030204" pitchFamily="34" charset="0"/>
                <a:cs typeface="Calibri" panose="020F0502020204030204" pitchFamily="34" charset="0"/>
              </a:rPr>
              <a:t> non </a:t>
            </a:r>
            <a:r>
              <a:rPr lang="en-US" sz="2800" dirty="0" err="1">
                <a:solidFill>
                  <a:srgbClr val="000000"/>
                </a:solidFill>
                <a:latin typeface="Calibri" panose="020F0502020204030204" pitchFamily="34" charset="0"/>
                <a:cs typeface="Calibri" panose="020F0502020204030204" pitchFamily="34" charset="0"/>
              </a:rPr>
              <a:t>numquam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eius</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modi</a:t>
            </a:r>
            <a:r>
              <a:rPr lang="en-US" sz="2800" dirty="0">
                <a:solidFill>
                  <a:srgbClr val="000000"/>
                </a:solidFill>
                <a:latin typeface="Calibri" panose="020F0502020204030204" pitchFamily="34" charset="0"/>
                <a:cs typeface="Calibri" panose="020F0502020204030204" pitchFamily="34" charset="0"/>
              </a:rPr>
              <a:t> t </a:t>
            </a:r>
            <a:r>
              <a:rPr lang="en-US" sz="2800" dirty="0" err="1">
                <a:solidFill>
                  <a:srgbClr val="000000"/>
                </a:solidFill>
                <a:latin typeface="Calibri" panose="020F0502020204030204" pitchFamily="34" charset="0"/>
                <a:cs typeface="Calibri" panose="020F0502020204030204" pitchFamily="34" charset="0"/>
              </a:rPr>
              <a:t>ut</a:t>
            </a:r>
            <a:r>
              <a:rPr lang="en-US" sz="2800" dirty="0">
                <a:solidFill>
                  <a:srgbClr val="000000"/>
                </a:solidFill>
                <a:latin typeface="Calibri" panose="020F0502020204030204" pitchFamily="34" charset="0"/>
                <a:cs typeface="Calibri" panose="020F0502020204030204" pitchFamily="34" charset="0"/>
              </a:rPr>
              <a:t> labore et dolore </a:t>
            </a:r>
            <a:r>
              <a:rPr lang="en-US" sz="2800" dirty="0" err="1">
                <a:solidFill>
                  <a:srgbClr val="000000"/>
                </a:solidFill>
                <a:latin typeface="Calibri" panose="020F0502020204030204" pitchFamily="34" charset="0"/>
                <a:cs typeface="Calibri" panose="020F0502020204030204" pitchFamily="34" charset="0"/>
              </a:rPr>
              <a:t>magnam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aliquam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heerit</a:t>
            </a:r>
            <a:r>
              <a:rPr lang="en-US" sz="2800" dirty="0">
                <a:solidFill>
                  <a:srgbClr val="000000"/>
                </a:solidFill>
                <a:latin typeface="Calibri" panose="020F0502020204030204" pitchFamily="34" charset="0"/>
                <a:cs typeface="Calibri" panose="020F0502020204030204" pitchFamily="34" charset="0"/>
              </a:rPr>
              <a:t>.</a:t>
            </a:r>
          </a:p>
          <a:p>
            <a:pPr>
              <a:lnSpc>
                <a:spcPts val="3859"/>
              </a:lnSpc>
            </a:pPr>
            <a:endParaRPr lang="en-US" sz="2800" dirty="0">
              <a:solidFill>
                <a:srgbClr val="000000"/>
              </a:solidFill>
              <a:latin typeface="Calibri" panose="020F0502020204030204" pitchFamily="34" charset="0"/>
              <a:cs typeface="Calibri" panose="020F0502020204030204" pitchFamily="34" charset="0"/>
            </a:endParaRPr>
          </a:p>
        </p:txBody>
      </p:sp>
      <p:sp>
        <p:nvSpPr>
          <p:cNvPr id="121" name="TextBox 100">
            <a:extLst>
              <a:ext uri="{FF2B5EF4-FFF2-40B4-BE49-F238E27FC236}">
                <a16:creationId xmlns:a16="http://schemas.microsoft.com/office/drawing/2014/main" id="{B47745F9-1789-26F5-0436-F75391C65261}"/>
              </a:ext>
            </a:extLst>
          </p:cNvPr>
          <p:cNvSpPr txBox="1"/>
          <p:nvPr/>
        </p:nvSpPr>
        <p:spPr>
          <a:xfrm>
            <a:off x="8001000" y="6119589"/>
            <a:ext cx="20450503" cy="1500411"/>
          </a:xfrm>
          <a:prstGeom prst="rect">
            <a:avLst/>
          </a:prstGeom>
        </p:spPr>
        <p:txBody>
          <a:bodyPr wrap="square" lIns="0" tIns="0" rIns="0" bIns="0" rtlCol="0" anchor="t">
            <a:spAutoFit/>
          </a:bodyPr>
          <a:lstStyle/>
          <a:p>
            <a:pPr>
              <a:lnSpc>
                <a:spcPts val="3859"/>
              </a:lnSpc>
            </a:pPr>
            <a:r>
              <a:rPr lang="en-US" sz="3600" b="1" dirty="0">
                <a:solidFill>
                  <a:srgbClr val="000000"/>
                </a:solidFill>
                <a:latin typeface="Calibri" panose="020F0502020204030204" pitchFamily="34" charset="0"/>
                <a:cs typeface="Calibri" panose="020F0502020204030204" pitchFamily="34" charset="0"/>
              </a:rPr>
              <a:t>SUMMARY: </a:t>
            </a:r>
            <a:r>
              <a:rPr lang="en-US" sz="3600" dirty="0">
                <a:solidFill>
                  <a:srgbClr val="000000"/>
                </a:solidFill>
                <a:latin typeface="Calibri" panose="020F0502020204030204" pitchFamily="34" charset="0"/>
                <a:cs typeface="Calibri" panose="020F0502020204030204" pitchFamily="34" charset="0"/>
              </a:rPr>
              <a:t>Sed </a:t>
            </a:r>
            <a:r>
              <a:rPr lang="en-US" sz="3600" dirty="0" err="1">
                <a:solidFill>
                  <a:srgbClr val="000000"/>
                </a:solidFill>
                <a:latin typeface="Calibri" panose="020F0502020204030204" pitchFamily="34" charset="0"/>
                <a:cs typeface="Calibri" panose="020F0502020204030204" pitchFamily="34" charset="0"/>
              </a:rPr>
              <a:t>ut</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perspiciatis</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unde</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omnis</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iste</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natus</a:t>
            </a:r>
            <a:r>
              <a:rPr lang="en-US" sz="3600" dirty="0">
                <a:solidFill>
                  <a:srgbClr val="000000"/>
                </a:solidFill>
                <a:latin typeface="Calibri" panose="020F0502020204030204" pitchFamily="34" charset="0"/>
                <a:cs typeface="Calibri" panose="020F0502020204030204" pitchFamily="34" charset="0"/>
              </a:rPr>
              <a:t> error sit </a:t>
            </a:r>
            <a:r>
              <a:rPr lang="en-US" sz="3600" dirty="0" err="1">
                <a:solidFill>
                  <a:srgbClr val="000000"/>
                </a:solidFill>
                <a:latin typeface="Calibri" panose="020F0502020204030204" pitchFamily="34" charset="0"/>
                <a:cs typeface="Calibri" panose="020F0502020204030204" pitchFamily="34" charset="0"/>
              </a:rPr>
              <a:t>voluptatem</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accusantium</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doloremque</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laudantium</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totam</a:t>
            </a:r>
            <a:r>
              <a:rPr lang="en-US" sz="3600" dirty="0">
                <a:solidFill>
                  <a:srgbClr val="000000"/>
                </a:solidFill>
                <a:latin typeface="Calibri" panose="020F0502020204030204" pitchFamily="34" charset="0"/>
                <a:cs typeface="Calibri" panose="020F0502020204030204" pitchFamily="34" charset="0"/>
              </a:rPr>
              <a:t> rem </a:t>
            </a:r>
            <a:r>
              <a:rPr lang="en-US" sz="3600" dirty="0" err="1">
                <a:solidFill>
                  <a:srgbClr val="000000"/>
                </a:solidFill>
                <a:latin typeface="Calibri" panose="020F0502020204030204" pitchFamily="34" charset="0"/>
                <a:cs typeface="Calibri" panose="020F0502020204030204" pitchFamily="34" charset="0"/>
              </a:rPr>
              <a:t>aperiam</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eaque</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ipsa</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quae</a:t>
            </a:r>
            <a:r>
              <a:rPr lang="en-US" sz="3600" dirty="0">
                <a:solidFill>
                  <a:srgbClr val="000000"/>
                </a:solidFill>
                <a:latin typeface="Calibri" panose="020F0502020204030204" pitchFamily="34" charset="0"/>
                <a:cs typeface="Calibri" panose="020F0502020204030204" pitchFamily="34" charset="0"/>
              </a:rPr>
              <a:t> ab </a:t>
            </a:r>
            <a:r>
              <a:rPr lang="en-US" sz="3600" dirty="0" err="1">
                <a:solidFill>
                  <a:srgbClr val="000000"/>
                </a:solidFill>
                <a:latin typeface="Calibri" panose="020F0502020204030204" pitchFamily="34" charset="0"/>
                <a:cs typeface="Calibri" panose="020F0502020204030204" pitchFamily="34" charset="0"/>
              </a:rPr>
              <a:t>illo</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inventore</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veritatis</a:t>
            </a:r>
            <a:r>
              <a:rPr lang="en-US" sz="3600" dirty="0">
                <a:solidFill>
                  <a:srgbClr val="000000"/>
                </a:solidFill>
                <a:latin typeface="Calibri" panose="020F0502020204030204" pitchFamily="34" charset="0"/>
                <a:cs typeface="Calibri" panose="020F0502020204030204" pitchFamily="34" charset="0"/>
              </a:rPr>
              <a:t> et quasi </a:t>
            </a:r>
            <a:r>
              <a:rPr lang="en-US" sz="3600" dirty="0" err="1">
                <a:solidFill>
                  <a:srgbClr val="000000"/>
                </a:solidFill>
                <a:latin typeface="Calibri" panose="020F0502020204030204" pitchFamily="34" charset="0"/>
                <a:cs typeface="Calibri" panose="020F0502020204030204" pitchFamily="34" charset="0"/>
              </a:rPr>
              <a:t>architecto</a:t>
            </a:r>
            <a:r>
              <a:rPr lang="en-US" sz="3600" dirty="0">
                <a:solidFill>
                  <a:srgbClr val="000000"/>
                </a:solidFill>
                <a:latin typeface="Calibri" panose="020F0502020204030204" pitchFamily="34" charset="0"/>
                <a:cs typeface="Calibri" panose="020F0502020204030204" pitchFamily="34" charset="0"/>
              </a:rPr>
              <a:t> beatae vitae dicta sunt </a:t>
            </a:r>
            <a:r>
              <a:rPr lang="en-US" sz="3600" dirty="0" err="1">
                <a:solidFill>
                  <a:srgbClr val="000000"/>
                </a:solidFill>
                <a:latin typeface="Calibri" panose="020F0502020204030204" pitchFamily="34" charset="0"/>
                <a:cs typeface="Calibri" panose="020F0502020204030204" pitchFamily="34" charset="0"/>
              </a:rPr>
              <a:t>explicabo</a:t>
            </a:r>
            <a:r>
              <a:rPr lang="en-US" sz="3600" dirty="0">
                <a:solidFill>
                  <a:srgbClr val="000000"/>
                </a:solidFill>
                <a:latin typeface="Calibri" panose="020F0502020204030204" pitchFamily="34" charset="0"/>
                <a:cs typeface="Calibri" panose="020F0502020204030204" pitchFamily="34" charset="0"/>
              </a:rPr>
              <a:t>. Nemo </a:t>
            </a:r>
            <a:r>
              <a:rPr lang="en-US" sz="3600" dirty="0" err="1">
                <a:solidFill>
                  <a:srgbClr val="000000"/>
                </a:solidFill>
                <a:latin typeface="Calibri" panose="020F0502020204030204" pitchFamily="34" charset="0"/>
                <a:cs typeface="Calibri" panose="020F0502020204030204" pitchFamily="34" charset="0"/>
              </a:rPr>
              <a:t>enim</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ipsam</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voluptatem</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quia</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voluptas</a:t>
            </a:r>
            <a:r>
              <a:rPr lang="en-US" sz="3600" dirty="0">
                <a:solidFill>
                  <a:srgbClr val="000000"/>
                </a:solidFill>
                <a:latin typeface="Calibri" panose="020F0502020204030204" pitchFamily="34" charset="0"/>
                <a:cs typeface="Calibri" panose="020F0502020204030204" pitchFamily="34" charset="0"/>
              </a:rPr>
              <a:t> sit.</a:t>
            </a:r>
          </a:p>
        </p:txBody>
      </p:sp>
      <p:pic>
        <p:nvPicPr>
          <p:cNvPr id="5" name="Picture 2">
            <a:extLst>
              <a:ext uri="{FF2B5EF4-FFF2-40B4-BE49-F238E27FC236}">
                <a16:creationId xmlns:a16="http://schemas.microsoft.com/office/drawing/2014/main" id="{D6345764-E07B-4BD7-6698-DA61E3DFA7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0"/>
            <a:ext cx="43843575" cy="3291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Picture 119">
            <a:extLst>
              <a:ext uri="{FF2B5EF4-FFF2-40B4-BE49-F238E27FC236}">
                <a16:creationId xmlns:a16="http://schemas.microsoft.com/office/drawing/2014/main" id="{3D7F5B0A-743A-7698-3CC6-197C0F0C11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80400" y="24669761"/>
            <a:ext cx="9299043" cy="7334239"/>
          </a:xfrm>
          <a:prstGeom prst="rect">
            <a:avLst/>
          </a:prstGeom>
        </p:spPr>
      </p:pic>
      <p:grpSp>
        <p:nvGrpSpPr>
          <p:cNvPr id="2" name="Group 2"/>
          <p:cNvGrpSpPr/>
          <p:nvPr/>
        </p:nvGrpSpPr>
        <p:grpSpPr>
          <a:xfrm>
            <a:off x="2160704" y="1047761"/>
            <a:ext cx="40892296" cy="4278498"/>
            <a:chOff x="0" y="0"/>
            <a:chExt cx="3814140" cy="396157"/>
          </a:xfrm>
        </p:grpSpPr>
        <p:sp>
          <p:nvSpPr>
            <p:cNvPr id="3" name="Freeform 3"/>
            <p:cNvSpPr/>
            <p:nvPr/>
          </p:nvSpPr>
          <p:spPr>
            <a:xfrm>
              <a:off x="0" y="0"/>
              <a:ext cx="3814140" cy="396157"/>
            </a:xfrm>
            <a:custGeom>
              <a:avLst/>
              <a:gdLst/>
              <a:ahLst/>
              <a:cxnLst/>
              <a:rect l="l" t="t" r="r" b="b"/>
              <a:pathLst>
                <a:path w="3814140" h="396157">
                  <a:moveTo>
                    <a:pt x="0" y="0"/>
                  </a:moveTo>
                  <a:lnTo>
                    <a:pt x="3814140" y="0"/>
                  </a:lnTo>
                  <a:lnTo>
                    <a:pt x="3814140" y="396157"/>
                  </a:lnTo>
                  <a:lnTo>
                    <a:pt x="0" y="396157"/>
                  </a:lnTo>
                  <a:close/>
                </a:path>
              </a:pathLst>
            </a:custGeom>
            <a:solidFill>
              <a:srgbClr val="D9D9D9"/>
            </a:solidFill>
          </p:spPr>
        </p:sp>
        <p:sp>
          <p:nvSpPr>
            <p:cNvPr id="4" name="TextBox 4"/>
            <p:cNvSpPr txBox="1"/>
            <p:nvPr/>
          </p:nvSpPr>
          <p:spPr>
            <a:xfrm>
              <a:off x="0" y="-285750"/>
              <a:ext cx="812800" cy="1098550"/>
            </a:xfrm>
            <a:prstGeom prst="rect">
              <a:avLst/>
            </a:prstGeom>
          </p:spPr>
          <p:txBody>
            <a:bodyPr lIns="67733" tIns="67733" rIns="67733" bIns="67733" rtlCol="0" anchor="ctr"/>
            <a:lstStyle/>
            <a:p>
              <a:pPr algn="ctr">
                <a:lnSpc>
                  <a:spcPts val="7653"/>
                </a:lnSpc>
              </a:pPr>
              <a:endParaRPr/>
            </a:p>
          </p:txBody>
        </p:sp>
      </p:grpSp>
      <p:pic>
        <p:nvPicPr>
          <p:cNvPr id="118" name="Picture 117">
            <a:extLst>
              <a:ext uri="{FF2B5EF4-FFF2-40B4-BE49-F238E27FC236}">
                <a16:creationId xmlns:a16="http://schemas.microsoft.com/office/drawing/2014/main" id="{38FC8832-51AF-755E-84B3-733B2DAF38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963" y="768700"/>
            <a:ext cx="11253026" cy="8952504"/>
          </a:xfrm>
          <a:prstGeom prst="rect">
            <a:avLst/>
          </a:prstGeom>
        </p:spPr>
      </p:pic>
      <p:sp>
        <p:nvSpPr>
          <p:cNvPr id="25" name="Freeform 25"/>
          <p:cNvSpPr/>
          <p:nvPr/>
        </p:nvSpPr>
        <p:spPr>
          <a:xfrm>
            <a:off x="29589172" y="4800600"/>
            <a:ext cx="11302316" cy="9050918"/>
          </a:xfrm>
          <a:custGeom>
            <a:avLst/>
            <a:gdLst/>
            <a:ahLst/>
            <a:cxnLst/>
            <a:rect l="l" t="t" r="r" b="b"/>
            <a:pathLst>
              <a:path w="11302316" h="9769942">
                <a:moveTo>
                  <a:pt x="0" y="0"/>
                </a:moveTo>
                <a:lnTo>
                  <a:pt x="11302316" y="0"/>
                </a:lnTo>
                <a:lnTo>
                  <a:pt x="11302316" y="9769942"/>
                </a:lnTo>
                <a:lnTo>
                  <a:pt x="0" y="9769942"/>
                </a:lnTo>
                <a:lnTo>
                  <a:pt x="0" y="0"/>
                </a:lnTo>
                <a:close/>
              </a:path>
            </a:pathLst>
          </a:custGeom>
          <a:blipFill>
            <a:blip r:embed="rId4"/>
            <a:stretch>
              <a:fillRect t="-7944"/>
            </a:stretch>
          </a:blipFill>
        </p:spPr>
      </p:sp>
      <p:grpSp>
        <p:nvGrpSpPr>
          <p:cNvPr id="122" name="Group 121">
            <a:extLst>
              <a:ext uri="{FF2B5EF4-FFF2-40B4-BE49-F238E27FC236}">
                <a16:creationId xmlns:a16="http://schemas.microsoft.com/office/drawing/2014/main" id="{782D450A-7903-600E-CBFE-CA03B0FACD16}"/>
              </a:ext>
            </a:extLst>
          </p:cNvPr>
          <p:cNvGrpSpPr/>
          <p:nvPr/>
        </p:nvGrpSpPr>
        <p:grpSpPr>
          <a:xfrm>
            <a:off x="2926080" y="8769705"/>
            <a:ext cx="11603687" cy="1629835"/>
            <a:chOff x="2926080" y="8769705"/>
            <a:chExt cx="11603687" cy="1629835"/>
          </a:xfrm>
        </p:grpSpPr>
        <p:grpSp>
          <p:nvGrpSpPr>
            <p:cNvPr id="27" name="Group 27"/>
            <p:cNvGrpSpPr/>
            <p:nvPr/>
          </p:nvGrpSpPr>
          <p:grpSpPr>
            <a:xfrm rot="16200000">
              <a:off x="7913006" y="3782779"/>
              <a:ext cx="1629835" cy="11603687"/>
              <a:chOff x="0" y="0"/>
              <a:chExt cx="294868" cy="2099329"/>
            </a:xfrm>
          </p:grpSpPr>
          <p:sp>
            <p:nvSpPr>
              <p:cNvPr id="28" name="Freeform 28"/>
              <p:cNvSpPr/>
              <p:nvPr/>
            </p:nvSpPr>
            <p:spPr>
              <a:xfrm>
                <a:off x="0" y="0"/>
                <a:ext cx="294868" cy="2099329"/>
              </a:xfrm>
              <a:custGeom>
                <a:avLst/>
                <a:gdLst/>
                <a:ahLst/>
                <a:cxnLst/>
                <a:rect l="l" t="t" r="r" b="b"/>
                <a:pathLst>
                  <a:path w="294868" h="2099329">
                    <a:moveTo>
                      <a:pt x="294868" y="0"/>
                    </a:moveTo>
                    <a:lnTo>
                      <a:pt x="294868" y="1985029"/>
                    </a:lnTo>
                    <a:lnTo>
                      <a:pt x="147434" y="2099329"/>
                    </a:lnTo>
                    <a:lnTo>
                      <a:pt x="0" y="1985029"/>
                    </a:lnTo>
                    <a:lnTo>
                      <a:pt x="0" y="0"/>
                    </a:lnTo>
                    <a:lnTo>
                      <a:pt x="294868" y="0"/>
                    </a:lnTo>
                    <a:close/>
                  </a:path>
                </a:pathLst>
              </a:custGeom>
              <a:solidFill>
                <a:srgbClr val="0033A0"/>
              </a:solidFill>
            </p:spPr>
          </p:sp>
          <p:sp>
            <p:nvSpPr>
              <p:cNvPr id="29" name="TextBox 29"/>
              <p:cNvSpPr txBox="1"/>
              <p:nvPr/>
            </p:nvSpPr>
            <p:spPr>
              <a:xfrm>
                <a:off x="0" y="-285750"/>
                <a:ext cx="635000" cy="984250"/>
              </a:xfrm>
              <a:prstGeom prst="rect">
                <a:avLst/>
              </a:prstGeom>
            </p:spPr>
            <p:txBody>
              <a:bodyPr lIns="54649" tIns="54649" rIns="54649" bIns="54649" rtlCol="0" anchor="ctr"/>
              <a:lstStyle/>
              <a:p>
                <a:pPr algn="ctr">
                  <a:lnSpc>
                    <a:spcPts val="7653"/>
                  </a:lnSpc>
                </a:pPr>
                <a:endParaRPr/>
              </a:p>
            </p:txBody>
          </p:sp>
        </p:grpSp>
        <p:sp>
          <p:nvSpPr>
            <p:cNvPr id="30" name="TextBox 30"/>
            <p:cNvSpPr txBox="1"/>
            <p:nvPr/>
          </p:nvSpPr>
          <p:spPr>
            <a:xfrm>
              <a:off x="3340217" y="9044592"/>
              <a:ext cx="9759351" cy="996292"/>
            </a:xfrm>
            <a:prstGeom prst="rect">
              <a:avLst/>
            </a:prstGeom>
          </p:spPr>
          <p:txBody>
            <a:bodyPr lIns="0" tIns="0" rIns="0" bIns="0" rtlCol="0" anchor="t">
              <a:spAutoFit/>
            </a:bodyPr>
            <a:lstStyle/>
            <a:p>
              <a:pPr>
                <a:lnSpc>
                  <a:spcPts val="8303"/>
                </a:lnSpc>
              </a:pPr>
              <a:r>
                <a:rPr lang="en-US" sz="5930" b="1" dirty="0">
                  <a:solidFill>
                    <a:srgbClr val="FFFFFF"/>
                  </a:solidFill>
                  <a:latin typeface="Frutiger LT Pro 45 Light" panose="020B0403030504020204" pitchFamily="34" charset="77"/>
                </a:rPr>
                <a:t>SUB-HEADING</a:t>
              </a:r>
            </a:p>
          </p:txBody>
        </p:sp>
      </p:grpSp>
      <p:sp>
        <p:nvSpPr>
          <p:cNvPr id="31" name="TextBox 31"/>
          <p:cNvSpPr txBox="1"/>
          <p:nvPr/>
        </p:nvSpPr>
        <p:spPr>
          <a:xfrm>
            <a:off x="16689788" y="10751927"/>
            <a:ext cx="10532935" cy="4591000"/>
          </a:xfrm>
          <a:prstGeom prst="rect">
            <a:avLst/>
          </a:prstGeom>
        </p:spPr>
        <p:txBody>
          <a:bodyPr lIns="0" tIns="0" rIns="0" bIns="0" rtlCol="0" anchor="t">
            <a:spAutoFit/>
          </a:bodyPr>
          <a:lstStyle/>
          <a:p>
            <a:pPr>
              <a:lnSpc>
                <a:spcPts val="3859"/>
              </a:lnSpc>
            </a:pPr>
            <a:r>
              <a:rPr lang="en-US" sz="2800" dirty="0">
                <a:solidFill>
                  <a:srgbClr val="000000"/>
                </a:solidFill>
                <a:latin typeface="Calibri" panose="020F0502020204030204" pitchFamily="34" charset="0"/>
                <a:cs typeface="Calibri" panose="020F0502020204030204" pitchFamily="34" charset="0"/>
              </a:rPr>
              <a:t>"Sed </a:t>
            </a:r>
            <a:r>
              <a:rPr lang="en-US" sz="2800" dirty="0" err="1">
                <a:solidFill>
                  <a:srgbClr val="000000"/>
                </a:solidFill>
                <a:latin typeface="Calibri" panose="020F0502020204030204" pitchFamily="34" charset="0"/>
                <a:cs typeface="Calibri" panose="020F0502020204030204" pitchFamily="34" charset="0"/>
              </a:rPr>
              <a:t>ut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perspiciatis</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unde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omnis</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iste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natus</a:t>
            </a:r>
            <a:r>
              <a:rPr lang="en-US" sz="2800" dirty="0">
                <a:solidFill>
                  <a:srgbClr val="000000"/>
                </a:solidFill>
                <a:latin typeface="Calibri" panose="020F0502020204030204" pitchFamily="34" charset="0"/>
                <a:cs typeface="Calibri" panose="020F0502020204030204" pitchFamily="34" charset="0"/>
              </a:rPr>
              <a:t> error sit </a:t>
            </a:r>
            <a:r>
              <a:rPr lang="en-US" sz="2800" dirty="0" err="1">
                <a:solidFill>
                  <a:srgbClr val="000000"/>
                </a:solidFill>
                <a:latin typeface="Calibri" panose="020F0502020204030204" pitchFamily="34" charset="0"/>
                <a:cs typeface="Calibri" panose="020F0502020204030204" pitchFamily="34" charset="0"/>
              </a:rPr>
              <a:t>voluptatem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accusantium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doloremque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laudantium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totam</a:t>
            </a:r>
            <a:r>
              <a:rPr lang="en-US" sz="2800" dirty="0">
                <a:solidFill>
                  <a:srgbClr val="000000"/>
                </a:solidFill>
                <a:latin typeface="Calibri" panose="020F0502020204030204" pitchFamily="34" charset="0"/>
                <a:cs typeface="Calibri" panose="020F0502020204030204" pitchFamily="34" charset="0"/>
              </a:rPr>
              <a:t> rem </a:t>
            </a:r>
            <a:r>
              <a:rPr lang="en-US" sz="2800" dirty="0" err="1">
                <a:solidFill>
                  <a:srgbClr val="000000"/>
                </a:solidFill>
                <a:latin typeface="Calibri" panose="020F0502020204030204" pitchFamily="34" charset="0"/>
                <a:cs typeface="Calibri" panose="020F0502020204030204" pitchFamily="34" charset="0"/>
              </a:rPr>
              <a:t>aperiam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eaque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ipsa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quae</a:t>
            </a:r>
            <a:r>
              <a:rPr lang="en-US" sz="2800" dirty="0">
                <a:solidFill>
                  <a:srgbClr val="000000"/>
                </a:solidFill>
                <a:latin typeface="Calibri" panose="020F0502020204030204" pitchFamily="34" charset="0"/>
                <a:cs typeface="Calibri" panose="020F0502020204030204" pitchFamily="34" charset="0"/>
              </a:rPr>
              <a:t> ab </a:t>
            </a:r>
            <a:r>
              <a:rPr lang="en-US" sz="2800" dirty="0" err="1">
                <a:solidFill>
                  <a:srgbClr val="000000"/>
                </a:solidFill>
                <a:latin typeface="Calibri" panose="020F0502020204030204" pitchFamily="34" charset="0"/>
                <a:cs typeface="Calibri" panose="020F0502020204030204" pitchFamily="34" charset="0"/>
              </a:rPr>
              <a:t>illo</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inventore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veritatis</a:t>
            </a:r>
            <a:r>
              <a:rPr lang="en-US" sz="2800" dirty="0">
                <a:solidFill>
                  <a:srgbClr val="000000"/>
                </a:solidFill>
                <a:latin typeface="Calibri" panose="020F0502020204030204" pitchFamily="34" charset="0"/>
                <a:cs typeface="Calibri" panose="020F0502020204030204" pitchFamily="34" charset="0"/>
              </a:rPr>
              <a:t> et quasi </a:t>
            </a:r>
            <a:r>
              <a:rPr lang="en-US" sz="2800" dirty="0" err="1">
                <a:solidFill>
                  <a:srgbClr val="000000"/>
                </a:solidFill>
                <a:latin typeface="Calibri" panose="020F0502020204030204" pitchFamily="34" charset="0"/>
                <a:cs typeface="Calibri" panose="020F0502020204030204" pitchFamily="34" charset="0"/>
              </a:rPr>
              <a:t>architecto</a:t>
            </a:r>
            <a:r>
              <a:rPr lang="en-US" sz="2800" dirty="0">
                <a:solidFill>
                  <a:srgbClr val="000000"/>
                </a:solidFill>
                <a:latin typeface="Calibri" panose="020F0502020204030204" pitchFamily="34" charset="0"/>
                <a:cs typeface="Calibri" panose="020F0502020204030204" pitchFamily="34" charset="0"/>
              </a:rPr>
              <a:t> beatae vitae dicta sunt </a:t>
            </a:r>
            <a:r>
              <a:rPr lang="en-US" sz="2800" dirty="0" err="1">
                <a:solidFill>
                  <a:srgbClr val="000000"/>
                </a:solidFill>
                <a:latin typeface="Calibri" panose="020F0502020204030204" pitchFamily="34" charset="0"/>
                <a:cs typeface="Calibri" panose="020F0502020204030204" pitchFamily="34" charset="0"/>
              </a:rPr>
              <a:t>explicabo</a:t>
            </a:r>
            <a:r>
              <a:rPr lang="en-US" sz="2800" dirty="0">
                <a:solidFill>
                  <a:srgbClr val="000000"/>
                </a:solidFill>
                <a:latin typeface="Calibri" panose="020F0502020204030204" pitchFamily="34" charset="0"/>
                <a:cs typeface="Calibri" panose="020F0502020204030204" pitchFamily="34" charset="0"/>
              </a:rPr>
              <a:t>. Nemo </a:t>
            </a:r>
            <a:r>
              <a:rPr lang="en-US" sz="2800" dirty="0" err="1">
                <a:solidFill>
                  <a:srgbClr val="000000"/>
                </a:solidFill>
                <a:latin typeface="Calibri" panose="020F0502020204030204" pitchFamily="34" charset="0"/>
                <a:cs typeface="Calibri" panose="020F0502020204030204" pitchFamily="34" charset="0"/>
              </a:rPr>
              <a:t>enim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ipsam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voluptatem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quia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volur</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magni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dolores</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eos</a:t>
            </a:r>
            <a:r>
              <a:rPr lang="en-US" sz="2800" dirty="0">
                <a:solidFill>
                  <a:srgbClr val="000000"/>
                </a:solidFill>
                <a:latin typeface="Calibri" panose="020F0502020204030204" pitchFamily="34" charset="0"/>
                <a:cs typeface="Calibri" panose="020F0502020204030204" pitchFamily="34" charset="0"/>
              </a:rPr>
              <a:t> qui </a:t>
            </a:r>
            <a:r>
              <a:rPr lang="en-US" sz="2800" dirty="0" err="1">
                <a:solidFill>
                  <a:srgbClr val="000000"/>
                </a:solidFill>
                <a:latin typeface="Calibri" panose="020F0502020204030204" pitchFamily="34" charset="0"/>
                <a:cs typeface="Calibri" panose="020F0502020204030204" pitchFamily="34" charset="0"/>
              </a:rPr>
              <a:t>ratione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voluptatem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sequi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nesciunt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Neque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porro</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quisquam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est</a:t>
            </a:r>
            <a:r>
              <a:rPr lang="en-US" sz="2800" dirty="0">
                <a:solidFill>
                  <a:srgbClr val="000000"/>
                </a:solidFill>
                <a:latin typeface="Calibri" panose="020F0502020204030204" pitchFamily="34" charset="0"/>
                <a:cs typeface="Calibri" panose="020F0502020204030204" pitchFamily="34" charset="0"/>
              </a:rPr>
              <a:t>, qui </a:t>
            </a:r>
            <a:r>
              <a:rPr lang="en-US" sz="2800" dirty="0" err="1">
                <a:solidFill>
                  <a:srgbClr val="000000"/>
                </a:solidFill>
                <a:latin typeface="Calibri" panose="020F0502020204030204" pitchFamily="34" charset="0"/>
                <a:cs typeface="Calibri" panose="020F0502020204030204" pitchFamily="34" charset="0"/>
              </a:rPr>
              <a:t>dolorem</a:t>
            </a:r>
            <a:r>
              <a:rPr lang="en-US" sz="2800" dirty="0">
                <a:solidFill>
                  <a:srgbClr val="000000"/>
                </a:solidFill>
                <a:latin typeface="Calibri" panose="020F0502020204030204" pitchFamily="34" charset="0"/>
                <a:cs typeface="Calibri" panose="020F0502020204030204" pitchFamily="34" charset="0"/>
              </a:rPr>
              <a:t>.</a:t>
            </a:r>
          </a:p>
          <a:p>
            <a:pPr>
              <a:lnSpc>
                <a:spcPts val="3859"/>
              </a:lnSpc>
            </a:pPr>
            <a:endParaRPr lang="en-US" sz="2800" dirty="0">
              <a:solidFill>
                <a:srgbClr val="000000"/>
              </a:solidFill>
              <a:latin typeface="Calibri" panose="020F0502020204030204" pitchFamily="34" charset="0"/>
              <a:cs typeface="Calibri" panose="020F0502020204030204" pitchFamily="34" charset="0"/>
            </a:endParaRPr>
          </a:p>
          <a:p>
            <a:pPr>
              <a:lnSpc>
                <a:spcPts val="4605"/>
              </a:lnSpc>
            </a:pPr>
            <a:r>
              <a:rPr lang="en-US" sz="3600" b="1" dirty="0">
                <a:solidFill>
                  <a:srgbClr val="000000"/>
                </a:solidFill>
                <a:latin typeface="Calibri" panose="020F0502020204030204" pitchFamily="34" charset="0"/>
                <a:cs typeface="Calibri" panose="020F0502020204030204" pitchFamily="34" charset="0"/>
              </a:rPr>
              <a:t>SUB HEADER</a:t>
            </a:r>
          </a:p>
          <a:p>
            <a:pPr>
              <a:lnSpc>
                <a:spcPts val="3859"/>
              </a:lnSpc>
            </a:pPr>
            <a:endParaRPr lang="en-US" sz="3600" dirty="0">
              <a:solidFill>
                <a:srgbClr val="000000"/>
              </a:solidFill>
              <a:latin typeface="Calibri" panose="020F0502020204030204" pitchFamily="34" charset="0"/>
              <a:cs typeface="Calibri" panose="020F0502020204030204" pitchFamily="34" charset="0"/>
            </a:endParaRPr>
          </a:p>
        </p:txBody>
      </p:sp>
      <p:grpSp>
        <p:nvGrpSpPr>
          <p:cNvPr id="32" name="Group 32"/>
          <p:cNvGrpSpPr/>
          <p:nvPr/>
        </p:nvGrpSpPr>
        <p:grpSpPr>
          <a:xfrm>
            <a:off x="20244440" y="14702862"/>
            <a:ext cx="7500905" cy="4026416"/>
            <a:chOff x="0" y="-57150"/>
            <a:chExt cx="10001207" cy="5368554"/>
          </a:xfrm>
        </p:grpSpPr>
        <p:sp>
          <p:nvSpPr>
            <p:cNvPr id="33" name="TextBox 33"/>
            <p:cNvSpPr txBox="1"/>
            <p:nvPr/>
          </p:nvSpPr>
          <p:spPr>
            <a:xfrm>
              <a:off x="1283740" y="4710556"/>
              <a:ext cx="1388509" cy="600848"/>
            </a:xfrm>
            <a:prstGeom prst="rect">
              <a:avLst/>
            </a:prstGeom>
          </p:spPr>
          <p:txBody>
            <a:bodyPr lIns="0" tIns="0" rIns="0" bIns="0" rtlCol="0" anchor="t">
              <a:spAutoFit/>
            </a:bodyPr>
            <a:lstStyle/>
            <a:p>
              <a:pPr algn="ctr">
                <a:lnSpc>
                  <a:spcPts val="3733"/>
                </a:lnSpc>
              </a:pPr>
              <a:r>
                <a:rPr lang="en-US" sz="2800">
                  <a:solidFill>
                    <a:srgbClr val="575757"/>
                  </a:solidFill>
                  <a:latin typeface="Calibri" panose="020F0502020204030204" pitchFamily="34" charset="0"/>
                  <a:cs typeface="Calibri" panose="020F0502020204030204" pitchFamily="34" charset="0"/>
                </a:rPr>
                <a:t>Item 1</a:t>
              </a:r>
            </a:p>
          </p:txBody>
        </p:sp>
        <p:sp>
          <p:nvSpPr>
            <p:cNvPr id="34" name="TextBox 34"/>
            <p:cNvSpPr txBox="1"/>
            <p:nvPr/>
          </p:nvSpPr>
          <p:spPr>
            <a:xfrm>
              <a:off x="3573745" y="4710556"/>
              <a:ext cx="1479288" cy="600848"/>
            </a:xfrm>
            <a:prstGeom prst="rect">
              <a:avLst/>
            </a:prstGeom>
          </p:spPr>
          <p:txBody>
            <a:bodyPr lIns="0" tIns="0" rIns="0" bIns="0" rtlCol="0" anchor="t">
              <a:spAutoFit/>
            </a:bodyPr>
            <a:lstStyle/>
            <a:p>
              <a:pPr algn="ctr">
                <a:lnSpc>
                  <a:spcPts val="3733"/>
                </a:lnSpc>
              </a:pPr>
              <a:r>
                <a:rPr lang="en-US" sz="2800">
                  <a:solidFill>
                    <a:srgbClr val="575757"/>
                  </a:solidFill>
                  <a:latin typeface="Calibri" panose="020F0502020204030204" pitchFamily="34" charset="0"/>
                  <a:cs typeface="Calibri" panose="020F0502020204030204" pitchFamily="34" charset="0"/>
                </a:rPr>
                <a:t>Item 2</a:t>
              </a:r>
            </a:p>
          </p:txBody>
        </p:sp>
        <p:sp>
          <p:nvSpPr>
            <p:cNvPr id="35" name="TextBox 35"/>
            <p:cNvSpPr txBox="1"/>
            <p:nvPr/>
          </p:nvSpPr>
          <p:spPr>
            <a:xfrm>
              <a:off x="5909142" y="4710556"/>
              <a:ext cx="1479288" cy="600848"/>
            </a:xfrm>
            <a:prstGeom prst="rect">
              <a:avLst/>
            </a:prstGeom>
          </p:spPr>
          <p:txBody>
            <a:bodyPr lIns="0" tIns="0" rIns="0" bIns="0" rtlCol="0" anchor="t">
              <a:spAutoFit/>
            </a:bodyPr>
            <a:lstStyle/>
            <a:p>
              <a:pPr algn="ctr">
                <a:lnSpc>
                  <a:spcPts val="3733"/>
                </a:lnSpc>
              </a:pPr>
              <a:r>
                <a:rPr lang="en-US" sz="2800">
                  <a:solidFill>
                    <a:srgbClr val="575757"/>
                  </a:solidFill>
                  <a:latin typeface="Calibri" panose="020F0502020204030204" pitchFamily="34" charset="0"/>
                  <a:cs typeface="Calibri" panose="020F0502020204030204" pitchFamily="34" charset="0"/>
                </a:rPr>
                <a:t>Item 3</a:t>
              </a:r>
            </a:p>
          </p:txBody>
        </p:sp>
        <p:sp>
          <p:nvSpPr>
            <p:cNvPr id="36" name="TextBox 36"/>
            <p:cNvSpPr txBox="1"/>
            <p:nvPr/>
          </p:nvSpPr>
          <p:spPr>
            <a:xfrm>
              <a:off x="8222648" y="4710556"/>
              <a:ext cx="1523065" cy="600848"/>
            </a:xfrm>
            <a:prstGeom prst="rect">
              <a:avLst/>
            </a:prstGeom>
          </p:spPr>
          <p:txBody>
            <a:bodyPr lIns="0" tIns="0" rIns="0" bIns="0" rtlCol="0" anchor="t">
              <a:spAutoFit/>
            </a:bodyPr>
            <a:lstStyle/>
            <a:p>
              <a:pPr algn="ctr">
                <a:lnSpc>
                  <a:spcPts val="3733"/>
                </a:lnSpc>
              </a:pPr>
              <a:r>
                <a:rPr lang="en-US" sz="2800">
                  <a:solidFill>
                    <a:srgbClr val="575757"/>
                  </a:solidFill>
                  <a:latin typeface="Calibri" panose="020F0502020204030204" pitchFamily="34" charset="0"/>
                  <a:cs typeface="Calibri" panose="020F0502020204030204" pitchFamily="34" charset="0"/>
                </a:rPr>
                <a:t>Item 4</a:t>
              </a:r>
            </a:p>
          </p:txBody>
        </p:sp>
        <p:grpSp>
          <p:nvGrpSpPr>
            <p:cNvPr id="37" name="Group 37"/>
            <p:cNvGrpSpPr>
              <a:grpSpLocks noChangeAspect="1"/>
            </p:cNvGrpSpPr>
            <p:nvPr/>
          </p:nvGrpSpPr>
          <p:grpSpPr>
            <a:xfrm>
              <a:off x="960968" y="268377"/>
              <a:ext cx="9040239" cy="4273551"/>
              <a:chOff x="0" y="0"/>
              <a:chExt cx="13914005" cy="6577503"/>
            </a:xfrm>
          </p:grpSpPr>
          <p:sp>
            <p:nvSpPr>
              <p:cNvPr id="38" name="Freeform 38"/>
              <p:cNvSpPr/>
              <p:nvPr/>
            </p:nvSpPr>
            <p:spPr>
              <a:xfrm>
                <a:off x="0" y="-6350"/>
                <a:ext cx="13914005" cy="12700"/>
              </a:xfrm>
              <a:custGeom>
                <a:avLst/>
                <a:gdLst/>
                <a:ahLst/>
                <a:cxnLst/>
                <a:rect l="l" t="t" r="r" b="b"/>
                <a:pathLst>
                  <a:path w="13914005" h="12700">
                    <a:moveTo>
                      <a:pt x="0" y="0"/>
                    </a:moveTo>
                    <a:lnTo>
                      <a:pt x="13914005" y="0"/>
                    </a:lnTo>
                    <a:lnTo>
                      <a:pt x="13914005" y="12700"/>
                    </a:lnTo>
                    <a:lnTo>
                      <a:pt x="0" y="12700"/>
                    </a:lnTo>
                    <a:close/>
                  </a:path>
                </a:pathLst>
              </a:custGeom>
              <a:solidFill>
                <a:srgbClr val="575757">
                  <a:alpha val="24706"/>
                </a:srgbClr>
              </a:solidFill>
            </p:spPr>
          </p:sp>
          <p:sp>
            <p:nvSpPr>
              <p:cNvPr id="39" name="Freeform 39"/>
              <p:cNvSpPr/>
              <p:nvPr/>
            </p:nvSpPr>
            <p:spPr>
              <a:xfrm>
                <a:off x="0" y="1638026"/>
                <a:ext cx="13914005" cy="12700"/>
              </a:xfrm>
              <a:custGeom>
                <a:avLst/>
                <a:gdLst/>
                <a:ahLst/>
                <a:cxnLst/>
                <a:rect l="l" t="t" r="r" b="b"/>
                <a:pathLst>
                  <a:path w="13914005" h="12700">
                    <a:moveTo>
                      <a:pt x="0" y="0"/>
                    </a:moveTo>
                    <a:lnTo>
                      <a:pt x="13914005" y="0"/>
                    </a:lnTo>
                    <a:lnTo>
                      <a:pt x="13914005" y="12700"/>
                    </a:lnTo>
                    <a:lnTo>
                      <a:pt x="0" y="12700"/>
                    </a:lnTo>
                    <a:close/>
                  </a:path>
                </a:pathLst>
              </a:custGeom>
              <a:solidFill>
                <a:srgbClr val="575757">
                  <a:alpha val="24706"/>
                </a:srgbClr>
              </a:solidFill>
            </p:spPr>
          </p:sp>
          <p:sp>
            <p:nvSpPr>
              <p:cNvPr id="40" name="Freeform 40"/>
              <p:cNvSpPr/>
              <p:nvPr/>
            </p:nvSpPr>
            <p:spPr>
              <a:xfrm>
                <a:off x="0" y="3282402"/>
                <a:ext cx="13914005" cy="12700"/>
              </a:xfrm>
              <a:custGeom>
                <a:avLst/>
                <a:gdLst/>
                <a:ahLst/>
                <a:cxnLst/>
                <a:rect l="l" t="t" r="r" b="b"/>
                <a:pathLst>
                  <a:path w="13914005" h="12700">
                    <a:moveTo>
                      <a:pt x="0" y="0"/>
                    </a:moveTo>
                    <a:lnTo>
                      <a:pt x="13914005" y="0"/>
                    </a:lnTo>
                    <a:lnTo>
                      <a:pt x="13914005" y="12700"/>
                    </a:lnTo>
                    <a:lnTo>
                      <a:pt x="0" y="12700"/>
                    </a:lnTo>
                    <a:close/>
                  </a:path>
                </a:pathLst>
              </a:custGeom>
              <a:solidFill>
                <a:srgbClr val="575757">
                  <a:alpha val="24706"/>
                </a:srgbClr>
              </a:solidFill>
            </p:spPr>
          </p:sp>
          <p:sp>
            <p:nvSpPr>
              <p:cNvPr id="41" name="Freeform 41"/>
              <p:cNvSpPr/>
              <p:nvPr/>
            </p:nvSpPr>
            <p:spPr>
              <a:xfrm>
                <a:off x="0" y="4926778"/>
                <a:ext cx="13914005" cy="12700"/>
              </a:xfrm>
              <a:custGeom>
                <a:avLst/>
                <a:gdLst/>
                <a:ahLst/>
                <a:cxnLst/>
                <a:rect l="l" t="t" r="r" b="b"/>
                <a:pathLst>
                  <a:path w="13914005" h="12700">
                    <a:moveTo>
                      <a:pt x="0" y="0"/>
                    </a:moveTo>
                    <a:lnTo>
                      <a:pt x="13914005" y="0"/>
                    </a:lnTo>
                    <a:lnTo>
                      <a:pt x="13914005" y="12700"/>
                    </a:lnTo>
                    <a:lnTo>
                      <a:pt x="0" y="12700"/>
                    </a:lnTo>
                    <a:close/>
                  </a:path>
                </a:pathLst>
              </a:custGeom>
              <a:solidFill>
                <a:srgbClr val="575757">
                  <a:alpha val="24706"/>
                </a:srgbClr>
              </a:solidFill>
            </p:spPr>
          </p:sp>
          <p:sp>
            <p:nvSpPr>
              <p:cNvPr id="42" name="Freeform 42"/>
              <p:cNvSpPr/>
              <p:nvPr/>
            </p:nvSpPr>
            <p:spPr>
              <a:xfrm>
                <a:off x="0" y="6571153"/>
                <a:ext cx="13914005" cy="12700"/>
              </a:xfrm>
              <a:custGeom>
                <a:avLst/>
                <a:gdLst/>
                <a:ahLst/>
                <a:cxnLst/>
                <a:rect l="l" t="t" r="r" b="b"/>
                <a:pathLst>
                  <a:path w="13914005" h="12700">
                    <a:moveTo>
                      <a:pt x="0" y="0"/>
                    </a:moveTo>
                    <a:lnTo>
                      <a:pt x="13914005" y="0"/>
                    </a:lnTo>
                    <a:lnTo>
                      <a:pt x="13914005" y="12700"/>
                    </a:lnTo>
                    <a:lnTo>
                      <a:pt x="0" y="12700"/>
                    </a:lnTo>
                    <a:close/>
                  </a:path>
                </a:pathLst>
              </a:custGeom>
              <a:solidFill>
                <a:srgbClr val="575757">
                  <a:alpha val="60000"/>
                </a:srgbClr>
              </a:solidFill>
            </p:spPr>
          </p:sp>
        </p:grpSp>
        <p:sp>
          <p:nvSpPr>
            <p:cNvPr id="43" name="TextBox 43"/>
            <p:cNvSpPr txBox="1"/>
            <p:nvPr/>
          </p:nvSpPr>
          <p:spPr>
            <a:xfrm>
              <a:off x="0" y="-57150"/>
              <a:ext cx="735189" cy="600848"/>
            </a:xfrm>
            <a:prstGeom prst="rect">
              <a:avLst/>
            </a:prstGeom>
          </p:spPr>
          <p:txBody>
            <a:bodyPr lIns="0" tIns="0" rIns="0" bIns="0" rtlCol="0" anchor="t">
              <a:spAutoFit/>
            </a:bodyPr>
            <a:lstStyle/>
            <a:p>
              <a:pPr algn="r">
                <a:lnSpc>
                  <a:spcPts val="3733"/>
                </a:lnSpc>
              </a:pPr>
              <a:r>
                <a:rPr lang="en-US" sz="2800">
                  <a:solidFill>
                    <a:srgbClr val="575757"/>
                  </a:solidFill>
                  <a:latin typeface="Calibri" panose="020F0502020204030204" pitchFamily="34" charset="0"/>
                  <a:cs typeface="Calibri" panose="020F0502020204030204" pitchFamily="34" charset="0"/>
                </a:rPr>
                <a:t>40 </a:t>
              </a:r>
            </a:p>
          </p:txBody>
        </p:sp>
        <p:sp>
          <p:nvSpPr>
            <p:cNvPr id="44" name="TextBox 44"/>
            <p:cNvSpPr txBox="1"/>
            <p:nvPr/>
          </p:nvSpPr>
          <p:spPr>
            <a:xfrm>
              <a:off x="43836" y="1011238"/>
              <a:ext cx="691353" cy="600848"/>
            </a:xfrm>
            <a:prstGeom prst="rect">
              <a:avLst/>
            </a:prstGeom>
          </p:spPr>
          <p:txBody>
            <a:bodyPr lIns="0" tIns="0" rIns="0" bIns="0" rtlCol="0" anchor="t">
              <a:spAutoFit/>
            </a:bodyPr>
            <a:lstStyle/>
            <a:p>
              <a:pPr algn="r">
                <a:lnSpc>
                  <a:spcPts val="3733"/>
                </a:lnSpc>
              </a:pPr>
              <a:r>
                <a:rPr lang="en-US" sz="2800">
                  <a:solidFill>
                    <a:srgbClr val="575757"/>
                  </a:solidFill>
                  <a:latin typeface="Calibri" panose="020F0502020204030204" pitchFamily="34" charset="0"/>
                  <a:cs typeface="Calibri" panose="020F0502020204030204" pitchFamily="34" charset="0"/>
                </a:rPr>
                <a:t>30 </a:t>
              </a:r>
            </a:p>
          </p:txBody>
        </p:sp>
        <p:sp>
          <p:nvSpPr>
            <p:cNvPr id="45" name="TextBox 45"/>
            <p:cNvSpPr txBox="1"/>
            <p:nvPr/>
          </p:nvSpPr>
          <p:spPr>
            <a:xfrm>
              <a:off x="43836" y="2079624"/>
              <a:ext cx="691353" cy="600848"/>
            </a:xfrm>
            <a:prstGeom prst="rect">
              <a:avLst/>
            </a:prstGeom>
          </p:spPr>
          <p:txBody>
            <a:bodyPr lIns="0" tIns="0" rIns="0" bIns="0" rtlCol="0" anchor="t">
              <a:spAutoFit/>
            </a:bodyPr>
            <a:lstStyle/>
            <a:p>
              <a:pPr algn="r">
                <a:lnSpc>
                  <a:spcPts val="3733"/>
                </a:lnSpc>
              </a:pPr>
              <a:r>
                <a:rPr lang="en-US" sz="2800">
                  <a:solidFill>
                    <a:srgbClr val="575757"/>
                  </a:solidFill>
                  <a:latin typeface="Calibri" panose="020F0502020204030204" pitchFamily="34" charset="0"/>
                  <a:cs typeface="Calibri" panose="020F0502020204030204" pitchFamily="34" charset="0"/>
                </a:rPr>
                <a:t>20 </a:t>
              </a:r>
            </a:p>
          </p:txBody>
        </p:sp>
        <p:sp>
          <p:nvSpPr>
            <p:cNvPr id="46" name="TextBox 46"/>
            <p:cNvSpPr txBox="1"/>
            <p:nvPr/>
          </p:nvSpPr>
          <p:spPr>
            <a:xfrm>
              <a:off x="134555" y="3148014"/>
              <a:ext cx="600635" cy="600848"/>
            </a:xfrm>
            <a:prstGeom prst="rect">
              <a:avLst/>
            </a:prstGeom>
          </p:spPr>
          <p:txBody>
            <a:bodyPr lIns="0" tIns="0" rIns="0" bIns="0" rtlCol="0" anchor="t">
              <a:spAutoFit/>
            </a:bodyPr>
            <a:lstStyle/>
            <a:p>
              <a:pPr algn="r">
                <a:lnSpc>
                  <a:spcPts val="3733"/>
                </a:lnSpc>
              </a:pPr>
              <a:r>
                <a:rPr lang="en-US" sz="2800">
                  <a:solidFill>
                    <a:srgbClr val="575757"/>
                  </a:solidFill>
                  <a:latin typeface="Calibri" panose="020F0502020204030204" pitchFamily="34" charset="0"/>
                  <a:cs typeface="Calibri" panose="020F0502020204030204" pitchFamily="34" charset="0"/>
                </a:rPr>
                <a:t>10 </a:t>
              </a:r>
            </a:p>
          </p:txBody>
        </p:sp>
        <p:sp>
          <p:nvSpPr>
            <p:cNvPr id="47" name="TextBox 47"/>
            <p:cNvSpPr txBox="1"/>
            <p:nvPr/>
          </p:nvSpPr>
          <p:spPr>
            <a:xfrm>
              <a:off x="306617" y="4216401"/>
              <a:ext cx="428573" cy="600848"/>
            </a:xfrm>
            <a:prstGeom prst="rect">
              <a:avLst/>
            </a:prstGeom>
          </p:spPr>
          <p:txBody>
            <a:bodyPr lIns="0" tIns="0" rIns="0" bIns="0" rtlCol="0" anchor="t">
              <a:spAutoFit/>
            </a:bodyPr>
            <a:lstStyle/>
            <a:p>
              <a:pPr algn="r">
                <a:lnSpc>
                  <a:spcPts val="3733"/>
                </a:lnSpc>
              </a:pPr>
              <a:r>
                <a:rPr lang="en-US" sz="2800">
                  <a:solidFill>
                    <a:srgbClr val="575757"/>
                  </a:solidFill>
                  <a:latin typeface="Calibri" panose="020F0502020204030204" pitchFamily="34" charset="0"/>
                  <a:cs typeface="Calibri" panose="020F0502020204030204" pitchFamily="34" charset="0"/>
                </a:rPr>
                <a:t>0 </a:t>
              </a:r>
            </a:p>
          </p:txBody>
        </p:sp>
        <p:grpSp>
          <p:nvGrpSpPr>
            <p:cNvPr id="48" name="Group 48"/>
            <p:cNvGrpSpPr>
              <a:grpSpLocks noChangeAspect="1"/>
            </p:cNvGrpSpPr>
            <p:nvPr/>
          </p:nvGrpSpPr>
          <p:grpSpPr>
            <a:xfrm>
              <a:off x="960968" y="264251"/>
              <a:ext cx="9040239" cy="4277676"/>
              <a:chOff x="0" y="-6350"/>
              <a:chExt cx="13914005" cy="6583853"/>
            </a:xfrm>
          </p:grpSpPr>
          <p:sp>
            <p:nvSpPr>
              <p:cNvPr id="49" name="Freeform 49"/>
              <p:cNvSpPr/>
              <p:nvPr/>
            </p:nvSpPr>
            <p:spPr>
              <a:xfrm>
                <a:off x="0" y="815838"/>
                <a:ext cx="3130651" cy="5761665"/>
              </a:xfrm>
              <a:custGeom>
                <a:avLst/>
                <a:gdLst/>
                <a:ahLst/>
                <a:cxnLst/>
                <a:rect l="l" t="t" r="r" b="b"/>
                <a:pathLst>
                  <a:path w="3130651" h="5761665">
                    <a:moveTo>
                      <a:pt x="0" y="5761665"/>
                    </a:moveTo>
                    <a:lnTo>
                      <a:pt x="0" y="250452"/>
                    </a:lnTo>
                    <a:cubicBezTo>
                      <a:pt x="0" y="184028"/>
                      <a:pt x="26387" y="120325"/>
                      <a:pt x="73356" y="73356"/>
                    </a:cubicBezTo>
                    <a:cubicBezTo>
                      <a:pt x="120325" y="26387"/>
                      <a:pt x="184028" y="0"/>
                      <a:pt x="250452" y="0"/>
                    </a:cubicBezTo>
                    <a:lnTo>
                      <a:pt x="2880199" y="0"/>
                    </a:lnTo>
                    <a:cubicBezTo>
                      <a:pt x="2946623" y="0"/>
                      <a:pt x="3010327" y="26387"/>
                      <a:pt x="3057295" y="73356"/>
                    </a:cubicBezTo>
                    <a:cubicBezTo>
                      <a:pt x="3104264" y="120325"/>
                      <a:pt x="3130651" y="184028"/>
                      <a:pt x="3130651" y="250452"/>
                    </a:cubicBezTo>
                    <a:lnTo>
                      <a:pt x="3130651" y="5761665"/>
                    </a:lnTo>
                    <a:close/>
                  </a:path>
                </a:pathLst>
              </a:custGeom>
              <a:solidFill>
                <a:srgbClr val="0C2340"/>
              </a:solidFill>
            </p:spPr>
          </p:sp>
          <p:sp>
            <p:nvSpPr>
              <p:cNvPr id="50" name="Freeform 50"/>
              <p:cNvSpPr/>
              <p:nvPr/>
            </p:nvSpPr>
            <p:spPr>
              <a:xfrm>
                <a:off x="3594451" y="3282402"/>
                <a:ext cx="3130651" cy="3295102"/>
              </a:xfrm>
              <a:custGeom>
                <a:avLst/>
                <a:gdLst/>
                <a:ahLst/>
                <a:cxnLst/>
                <a:rect l="l" t="t" r="r" b="b"/>
                <a:pathLst>
                  <a:path w="3130651" h="3295102">
                    <a:moveTo>
                      <a:pt x="0" y="3295101"/>
                    </a:moveTo>
                    <a:lnTo>
                      <a:pt x="0" y="250452"/>
                    </a:lnTo>
                    <a:cubicBezTo>
                      <a:pt x="0" y="184027"/>
                      <a:pt x="26387" y="120324"/>
                      <a:pt x="73356" y="73355"/>
                    </a:cubicBezTo>
                    <a:cubicBezTo>
                      <a:pt x="120325" y="26386"/>
                      <a:pt x="184028" y="0"/>
                      <a:pt x="250452" y="0"/>
                    </a:cubicBezTo>
                    <a:lnTo>
                      <a:pt x="2880199" y="0"/>
                    </a:lnTo>
                    <a:cubicBezTo>
                      <a:pt x="3018520" y="0"/>
                      <a:pt x="3130651" y="112131"/>
                      <a:pt x="3130651" y="250452"/>
                    </a:cubicBezTo>
                    <a:lnTo>
                      <a:pt x="3130651" y="3295101"/>
                    </a:lnTo>
                    <a:close/>
                  </a:path>
                </a:pathLst>
              </a:custGeom>
              <a:solidFill>
                <a:srgbClr val="0C2340"/>
              </a:solidFill>
            </p:spPr>
          </p:sp>
          <p:sp>
            <p:nvSpPr>
              <p:cNvPr id="51" name="Freeform 51"/>
              <p:cNvSpPr/>
              <p:nvPr/>
            </p:nvSpPr>
            <p:spPr>
              <a:xfrm>
                <a:off x="7188902" y="1638026"/>
                <a:ext cx="3130652" cy="4939477"/>
              </a:xfrm>
              <a:custGeom>
                <a:avLst/>
                <a:gdLst/>
                <a:ahLst/>
                <a:cxnLst/>
                <a:rect l="l" t="t" r="r" b="b"/>
                <a:pathLst>
                  <a:path w="3130652" h="4939477">
                    <a:moveTo>
                      <a:pt x="0" y="4939477"/>
                    </a:moveTo>
                    <a:lnTo>
                      <a:pt x="0" y="250452"/>
                    </a:lnTo>
                    <a:cubicBezTo>
                      <a:pt x="0" y="184028"/>
                      <a:pt x="26387" y="120324"/>
                      <a:pt x="73356" y="73356"/>
                    </a:cubicBezTo>
                    <a:cubicBezTo>
                      <a:pt x="120325" y="26387"/>
                      <a:pt x="184029" y="0"/>
                      <a:pt x="250452" y="0"/>
                    </a:cubicBezTo>
                    <a:lnTo>
                      <a:pt x="2880200" y="0"/>
                    </a:lnTo>
                    <a:cubicBezTo>
                      <a:pt x="2946624" y="0"/>
                      <a:pt x="3010327" y="26387"/>
                      <a:pt x="3057296" y="73356"/>
                    </a:cubicBezTo>
                    <a:cubicBezTo>
                      <a:pt x="3104265" y="120324"/>
                      <a:pt x="3130652" y="184028"/>
                      <a:pt x="3130652" y="250452"/>
                    </a:cubicBezTo>
                    <a:lnTo>
                      <a:pt x="3130652" y="4939477"/>
                    </a:lnTo>
                    <a:close/>
                  </a:path>
                </a:pathLst>
              </a:custGeom>
              <a:solidFill>
                <a:srgbClr val="0C2340"/>
              </a:solidFill>
            </p:spPr>
          </p:sp>
          <p:sp>
            <p:nvSpPr>
              <p:cNvPr id="52" name="Freeform 52"/>
              <p:cNvSpPr/>
              <p:nvPr/>
            </p:nvSpPr>
            <p:spPr>
              <a:xfrm>
                <a:off x="10783353" y="-6350"/>
                <a:ext cx="3130652" cy="6583853"/>
              </a:xfrm>
              <a:custGeom>
                <a:avLst/>
                <a:gdLst/>
                <a:ahLst/>
                <a:cxnLst/>
                <a:rect l="l" t="t" r="r" b="b"/>
                <a:pathLst>
                  <a:path w="3130652" h="6583853">
                    <a:moveTo>
                      <a:pt x="0" y="6583853"/>
                    </a:moveTo>
                    <a:lnTo>
                      <a:pt x="0" y="250452"/>
                    </a:lnTo>
                    <a:cubicBezTo>
                      <a:pt x="0" y="184028"/>
                      <a:pt x="26387" y="120325"/>
                      <a:pt x="73356" y="73356"/>
                    </a:cubicBezTo>
                    <a:cubicBezTo>
                      <a:pt x="120325" y="26387"/>
                      <a:pt x="184029" y="0"/>
                      <a:pt x="250453" y="0"/>
                    </a:cubicBezTo>
                    <a:lnTo>
                      <a:pt x="2880199" y="0"/>
                    </a:lnTo>
                    <a:cubicBezTo>
                      <a:pt x="2946623" y="0"/>
                      <a:pt x="3010328" y="26387"/>
                      <a:pt x="3057295" y="73355"/>
                    </a:cubicBezTo>
                    <a:cubicBezTo>
                      <a:pt x="3104264" y="120324"/>
                      <a:pt x="3130652" y="184028"/>
                      <a:pt x="3130652" y="250452"/>
                    </a:cubicBezTo>
                    <a:lnTo>
                      <a:pt x="3130652" y="6583853"/>
                    </a:lnTo>
                    <a:close/>
                  </a:path>
                </a:pathLst>
              </a:custGeom>
              <a:solidFill>
                <a:srgbClr val="0C2340"/>
              </a:solidFill>
            </p:spPr>
          </p:sp>
        </p:grpSp>
      </p:grpSp>
      <p:grpSp>
        <p:nvGrpSpPr>
          <p:cNvPr id="53" name="Group 53"/>
          <p:cNvGrpSpPr/>
          <p:nvPr/>
        </p:nvGrpSpPr>
        <p:grpSpPr>
          <a:xfrm>
            <a:off x="3169409" y="26725698"/>
            <a:ext cx="10532936" cy="3225055"/>
            <a:chOff x="0" y="0"/>
            <a:chExt cx="14043914" cy="4300075"/>
          </a:xfrm>
        </p:grpSpPr>
        <p:grpSp>
          <p:nvGrpSpPr>
            <p:cNvPr id="54" name="Group 54"/>
            <p:cNvGrpSpPr>
              <a:grpSpLocks noChangeAspect="1"/>
            </p:cNvGrpSpPr>
            <p:nvPr/>
          </p:nvGrpSpPr>
          <p:grpSpPr>
            <a:xfrm>
              <a:off x="600332" y="0"/>
              <a:ext cx="13352913" cy="4025494"/>
              <a:chOff x="0" y="0"/>
              <a:chExt cx="72795464" cy="21945600"/>
            </a:xfrm>
          </p:grpSpPr>
          <p:sp>
            <p:nvSpPr>
              <p:cNvPr id="55" name="Freeform 55"/>
              <p:cNvSpPr/>
              <p:nvPr/>
            </p:nvSpPr>
            <p:spPr>
              <a:xfrm>
                <a:off x="-6350" y="0"/>
                <a:ext cx="72808164" cy="21945600"/>
              </a:xfrm>
              <a:custGeom>
                <a:avLst/>
                <a:gdLst/>
                <a:ahLst/>
                <a:cxnLst/>
                <a:rect l="l" t="t" r="r" b="b"/>
                <a:pathLst>
                  <a:path w="72808164" h="21945600">
                    <a:moveTo>
                      <a:pt x="0" y="0"/>
                    </a:moveTo>
                    <a:lnTo>
                      <a:pt x="12700" y="0"/>
                    </a:lnTo>
                    <a:lnTo>
                      <a:pt x="12700" y="21945600"/>
                    </a:lnTo>
                    <a:lnTo>
                      <a:pt x="0" y="21945600"/>
                    </a:lnTo>
                    <a:close/>
                    <a:moveTo>
                      <a:pt x="14559093" y="0"/>
                    </a:moveTo>
                    <a:lnTo>
                      <a:pt x="14571793" y="0"/>
                    </a:lnTo>
                    <a:lnTo>
                      <a:pt x="14571793" y="21945600"/>
                    </a:lnTo>
                    <a:lnTo>
                      <a:pt x="14559093" y="21945600"/>
                    </a:lnTo>
                    <a:close/>
                    <a:moveTo>
                      <a:pt x="29118185" y="0"/>
                    </a:moveTo>
                    <a:lnTo>
                      <a:pt x="29130885" y="0"/>
                    </a:lnTo>
                    <a:lnTo>
                      <a:pt x="29130885" y="21945600"/>
                    </a:lnTo>
                    <a:lnTo>
                      <a:pt x="29118185" y="21945600"/>
                    </a:lnTo>
                    <a:close/>
                    <a:moveTo>
                      <a:pt x="43677278" y="0"/>
                    </a:moveTo>
                    <a:lnTo>
                      <a:pt x="43689978" y="0"/>
                    </a:lnTo>
                    <a:lnTo>
                      <a:pt x="43689978" y="21945600"/>
                    </a:lnTo>
                    <a:lnTo>
                      <a:pt x="43677278" y="21945600"/>
                    </a:lnTo>
                    <a:close/>
                    <a:moveTo>
                      <a:pt x="58236371" y="0"/>
                    </a:moveTo>
                    <a:lnTo>
                      <a:pt x="58249071" y="0"/>
                    </a:lnTo>
                    <a:lnTo>
                      <a:pt x="58249071" y="21945600"/>
                    </a:lnTo>
                    <a:lnTo>
                      <a:pt x="58236371" y="21945600"/>
                    </a:lnTo>
                    <a:close/>
                    <a:moveTo>
                      <a:pt x="72795464" y="0"/>
                    </a:moveTo>
                    <a:lnTo>
                      <a:pt x="72808164" y="0"/>
                    </a:lnTo>
                    <a:lnTo>
                      <a:pt x="72808164" y="21945600"/>
                    </a:lnTo>
                    <a:lnTo>
                      <a:pt x="72795464" y="21945600"/>
                    </a:lnTo>
                    <a:close/>
                  </a:path>
                </a:pathLst>
              </a:custGeom>
              <a:solidFill>
                <a:srgbClr val="000000">
                  <a:alpha val="24706"/>
                </a:srgbClr>
              </a:solidFill>
            </p:spPr>
          </p:sp>
        </p:grpSp>
        <p:sp>
          <p:nvSpPr>
            <p:cNvPr id="56" name="TextBox 56"/>
            <p:cNvSpPr txBox="1"/>
            <p:nvPr/>
          </p:nvSpPr>
          <p:spPr>
            <a:xfrm>
              <a:off x="544467" y="4085999"/>
              <a:ext cx="111731" cy="214076"/>
            </a:xfrm>
            <a:prstGeom prst="rect">
              <a:avLst/>
            </a:prstGeom>
          </p:spPr>
          <p:txBody>
            <a:bodyPr lIns="0" tIns="0" rIns="0" bIns="0" rtlCol="0" anchor="t">
              <a:spAutoFit/>
            </a:bodyPr>
            <a:lstStyle/>
            <a:p>
              <a:pPr algn="ctr">
                <a:lnSpc>
                  <a:spcPts val="1315"/>
                </a:lnSpc>
              </a:pPr>
              <a:r>
                <a:rPr lang="en-US" sz="1000">
                  <a:solidFill>
                    <a:srgbClr val="000000"/>
                  </a:solidFill>
                  <a:latin typeface="Calibri" panose="020F0502020204030204" pitchFamily="34" charset="0"/>
                  <a:cs typeface="Calibri" panose="020F0502020204030204" pitchFamily="34" charset="0"/>
                </a:rPr>
                <a:t>0</a:t>
              </a:r>
            </a:p>
          </p:txBody>
        </p:sp>
        <p:sp>
          <p:nvSpPr>
            <p:cNvPr id="57" name="TextBox 57"/>
            <p:cNvSpPr txBox="1"/>
            <p:nvPr/>
          </p:nvSpPr>
          <p:spPr>
            <a:xfrm>
              <a:off x="3223911" y="4085999"/>
              <a:ext cx="94011" cy="214076"/>
            </a:xfrm>
            <a:prstGeom prst="rect">
              <a:avLst/>
            </a:prstGeom>
          </p:spPr>
          <p:txBody>
            <a:bodyPr lIns="0" tIns="0" rIns="0" bIns="0" rtlCol="0" anchor="t">
              <a:spAutoFit/>
            </a:bodyPr>
            <a:lstStyle/>
            <a:p>
              <a:pPr algn="ctr">
                <a:lnSpc>
                  <a:spcPts val="1315"/>
                </a:lnSpc>
              </a:pPr>
              <a:r>
                <a:rPr lang="en-US" sz="1000">
                  <a:solidFill>
                    <a:srgbClr val="000000"/>
                  </a:solidFill>
                  <a:latin typeface="Calibri" panose="020F0502020204030204" pitchFamily="34" charset="0"/>
                  <a:cs typeface="Calibri" panose="020F0502020204030204" pitchFamily="34" charset="0"/>
                </a:rPr>
                <a:t>5</a:t>
              </a:r>
            </a:p>
          </p:txBody>
        </p:sp>
        <p:sp>
          <p:nvSpPr>
            <p:cNvPr id="58" name="TextBox 58"/>
            <p:cNvSpPr txBox="1"/>
            <p:nvPr/>
          </p:nvSpPr>
          <p:spPr>
            <a:xfrm>
              <a:off x="5843293" y="4085999"/>
              <a:ext cx="196408" cy="211853"/>
            </a:xfrm>
            <a:prstGeom prst="rect">
              <a:avLst/>
            </a:prstGeom>
          </p:spPr>
          <p:txBody>
            <a:bodyPr lIns="0" tIns="0" rIns="0" bIns="0" rtlCol="0" anchor="t">
              <a:spAutoFit/>
            </a:bodyPr>
            <a:lstStyle/>
            <a:p>
              <a:pPr algn="ctr">
                <a:lnSpc>
                  <a:spcPts val="1315"/>
                </a:lnSpc>
              </a:pPr>
              <a:r>
                <a:rPr lang="en-US" sz="1000">
                  <a:solidFill>
                    <a:srgbClr val="000000"/>
                  </a:solidFill>
                  <a:latin typeface="Calibri" panose="020F0502020204030204" pitchFamily="34" charset="0"/>
                  <a:cs typeface="Calibri" panose="020F0502020204030204" pitchFamily="34" charset="0"/>
                </a:rPr>
                <a:t>10</a:t>
              </a:r>
            </a:p>
          </p:txBody>
        </p:sp>
        <p:sp>
          <p:nvSpPr>
            <p:cNvPr id="59" name="TextBox 59"/>
            <p:cNvSpPr txBox="1"/>
            <p:nvPr/>
          </p:nvSpPr>
          <p:spPr>
            <a:xfrm>
              <a:off x="8522736" y="4085999"/>
              <a:ext cx="178688" cy="211853"/>
            </a:xfrm>
            <a:prstGeom prst="rect">
              <a:avLst/>
            </a:prstGeom>
          </p:spPr>
          <p:txBody>
            <a:bodyPr lIns="0" tIns="0" rIns="0" bIns="0" rtlCol="0" anchor="t">
              <a:spAutoFit/>
            </a:bodyPr>
            <a:lstStyle/>
            <a:p>
              <a:pPr algn="ctr">
                <a:lnSpc>
                  <a:spcPts val="1315"/>
                </a:lnSpc>
              </a:pPr>
              <a:r>
                <a:rPr lang="en-US" sz="1000">
                  <a:solidFill>
                    <a:srgbClr val="000000"/>
                  </a:solidFill>
                  <a:latin typeface="Calibri" panose="020F0502020204030204" pitchFamily="34" charset="0"/>
                  <a:cs typeface="Calibri" panose="020F0502020204030204" pitchFamily="34" charset="0"/>
                </a:rPr>
                <a:t>15</a:t>
              </a:r>
            </a:p>
          </p:txBody>
        </p:sp>
        <p:sp>
          <p:nvSpPr>
            <p:cNvPr id="60" name="TextBox 60"/>
            <p:cNvSpPr txBox="1"/>
            <p:nvPr/>
          </p:nvSpPr>
          <p:spPr>
            <a:xfrm>
              <a:off x="11183135" y="4085999"/>
              <a:ext cx="199056" cy="211853"/>
            </a:xfrm>
            <a:prstGeom prst="rect">
              <a:avLst/>
            </a:prstGeom>
          </p:spPr>
          <p:txBody>
            <a:bodyPr lIns="0" tIns="0" rIns="0" bIns="0" rtlCol="0" anchor="t">
              <a:spAutoFit/>
            </a:bodyPr>
            <a:lstStyle/>
            <a:p>
              <a:pPr algn="ctr">
                <a:lnSpc>
                  <a:spcPts val="1315"/>
                </a:lnSpc>
              </a:pPr>
              <a:r>
                <a:rPr lang="en-US" sz="1000">
                  <a:solidFill>
                    <a:srgbClr val="000000"/>
                  </a:solidFill>
                  <a:latin typeface="Calibri" panose="020F0502020204030204" pitchFamily="34" charset="0"/>
                  <a:cs typeface="Calibri" panose="020F0502020204030204" pitchFamily="34" charset="0"/>
                </a:rPr>
                <a:t>20</a:t>
              </a:r>
            </a:p>
          </p:txBody>
        </p:sp>
        <p:sp>
          <p:nvSpPr>
            <p:cNvPr id="61" name="TextBox 61"/>
            <p:cNvSpPr txBox="1"/>
            <p:nvPr/>
          </p:nvSpPr>
          <p:spPr>
            <a:xfrm>
              <a:off x="13862578" y="4085999"/>
              <a:ext cx="181336" cy="211853"/>
            </a:xfrm>
            <a:prstGeom prst="rect">
              <a:avLst/>
            </a:prstGeom>
          </p:spPr>
          <p:txBody>
            <a:bodyPr lIns="0" tIns="0" rIns="0" bIns="0" rtlCol="0" anchor="t">
              <a:spAutoFit/>
            </a:bodyPr>
            <a:lstStyle/>
            <a:p>
              <a:pPr algn="ctr">
                <a:lnSpc>
                  <a:spcPts val="1315"/>
                </a:lnSpc>
              </a:pPr>
              <a:r>
                <a:rPr lang="en-US" sz="1000">
                  <a:solidFill>
                    <a:srgbClr val="000000"/>
                  </a:solidFill>
                  <a:latin typeface="Calibri" panose="020F0502020204030204" pitchFamily="34" charset="0"/>
                  <a:cs typeface="Calibri" panose="020F0502020204030204" pitchFamily="34" charset="0"/>
                </a:rPr>
                <a:t>25</a:t>
              </a:r>
            </a:p>
          </p:txBody>
        </p:sp>
        <p:sp>
          <p:nvSpPr>
            <p:cNvPr id="62" name="TextBox 62"/>
            <p:cNvSpPr txBox="1"/>
            <p:nvPr/>
          </p:nvSpPr>
          <p:spPr>
            <a:xfrm>
              <a:off x="7611" y="490031"/>
              <a:ext cx="513167" cy="211853"/>
            </a:xfrm>
            <a:prstGeom prst="rect">
              <a:avLst/>
            </a:prstGeom>
          </p:spPr>
          <p:txBody>
            <a:bodyPr lIns="0" tIns="0" rIns="0" bIns="0" rtlCol="0" anchor="t">
              <a:spAutoFit/>
            </a:bodyPr>
            <a:lstStyle/>
            <a:p>
              <a:pPr algn="r">
                <a:lnSpc>
                  <a:spcPts val="1315"/>
                </a:lnSpc>
              </a:pPr>
              <a:r>
                <a:rPr lang="en-US" sz="1000">
                  <a:solidFill>
                    <a:srgbClr val="000000"/>
                  </a:solidFill>
                  <a:latin typeface="Calibri" panose="020F0502020204030204" pitchFamily="34" charset="0"/>
                  <a:cs typeface="Calibri" panose="020F0502020204030204" pitchFamily="34" charset="0"/>
                </a:rPr>
                <a:t>Item 1 </a:t>
              </a:r>
            </a:p>
          </p:txBody>
        </p:sp>
        <p:sp>
          <p:nvSpPr>
            <p:cNvPr id="63" name="TextBox 63"/>
            <p:cNvSpPr txBox="1"/>
            <p:nvPr/>
          </p:nvSpPr>
          <p:spPr>
            <a:xfrm>
              <a:off x="4964" y="1898954"/>
              <a:ext cx="515815" cy="211853"/>
            </a:xfrm>
            <a:prstGeom prst="rect">
              <a:avLst/>
            </a:prstGeom>
          </p:spPr>
          <p:txBody>
            <a:bodyPr lIns="0" tIns="0" rIns="0" bIns="0" rtlCol="0" anchor="t">
              <a:spAutoFit/>
            </a:bodyPr>
            <a:lstStyle/>
            <a:p>
              <a:pPr algn="r">
                <a:lnSpc>
                  <a:spcPts val="1315"/>
                </a:lnSpc>
              </a:pPr>
              <a:r>
                <a:rPr lang="en-US" sz="1000">
                  <a:solidFill>
                    <a:srgbClr val="000000"/>
                  </a:solidFill>
                  <a:latin typeface="Calibri" panose="020F0502020204030204" pitchFamily="34" charset="0"/>
                  <a:cs typeface="Calibri" panose="020F0502020204030204" pitchFamily="34" charset="0"/>
                </a:rPr>
                <a:t>Item 2 </a:t>
              </a:r>
            </a:p>
          </p:txBody>
        </p:sp>
        <p:sp>
          <p:nvSpPr>
            <p:cNvPr id="64" name="TextBox 64"/>
            <p:cNvSpPr txBox="1"/>
            <p:nvPr/>
          </p:nvSpPr>
          <p:spPr>
            <a:xfrm>
              <a:off x="0" y="3307876"/>
              <a:ext cx="520779" cy="211853"/>
            </a:xfrm>
            <a:prstGeom prst="rect">
              <a:avLst/>
            </a:prstGeom>
          </p:spPr>
          <p:txBody>
            <a:bodyPr lIns="0" tIns="0" rIns="0" bIns="0" rtlCol="0" anchor="t">
              <a:spAutoFit/>
            </a:bodyPr>
            <a:lstStyle/>
            <a:p>
              <a:pPr algn="r">
                <a:lnSpc>
                  <a:spcPts val="1315"/>
                </a:lnSpc>
              </a:pPr>
              <a:r>
                <a:rPr lang="en-US" sz="1000">
                  <a:solidFill>
                    <a:srgbClr val="000000"/>
                  </a:solidFill>
                  <a:latin typeface="Calibri" panose="020F0502020204030204" pitchFamily="34" charset="0"/>
                  <a:cs typeface="Calibri" panose="020F0502020204030204" pitchFamily="34" charset="0"/>
                </a:rPr>
                <a:t>Item 3 </a:t>
              </a:r>
            </a:p>
          </p:txBody>
        </p:sp>
        <p:grpSp>
          <p:nvGrpSpPr>
            <p:cNvPr id="65" name="Group 65"/>
            <p:cNvGrpSpPr>
              <a:grpSpLocks noChangeAspect="1"/>
            </p:cNvGrpSpPr>
            <p:nvPr/>
          </p:nvGrpSpPr>
          <p:grpSpPr>
            <a:xfrm>
              <a:off x="600332" y="0"/>
              <a:ext cx="12819961" cy="4025494"/>
              <a:chOff x="0" y="0"/>
              <a:chExt cx="69889995" cy="21945600"/>
            </a:xfrm>
          </p:grpSpPr>
          <p:sp>
            <p:nvSpPr>
              <p:cNvPr id="66" name="Freeform 66"/>
              <p:cNvSpPr/>
              <p:nvPr/>
            </p:nvSpPr>
            <p:spPr>
              <a:xfrm>
                <a:off x="0" y="0"/>
                <a:ext cx="29122722" cy="2177627"/>
              </a:xfrm>
              <a:custGeom>
                <a:avLst/>
                <a:gdLst/>
                <a:ahLst/>
                <a:cxnLst/>
                <a:rect l="l" t="t" r="r" b="b"/>
                <a:pathLst>
                  <a:path w="29122722" h="2177627">
                    <a:moveTo>
                      <a:pt x="0" y="0"/>
                    </a:moveTo>
                    <a:lnTo>
                      <a:pt x="28948512" y="0"/>
                    </a:lnTo>
                    <a:cubicBezTo>
                      <a:pt x="29044726" y="0"/>
                      <a:pt x="29122722" y="77997"/>
                      <a:pt x="29122722" y="174210"/>
                    </a:cubicBezTo>
                    <a:lnTo>
                      <a:pt x="29122722" y="2003416"/>
                    </a:lnTo>
                    <a:cubicBezTo>
                      <a:pt x="29122722" y="2099630"/>
                      <a:pt x="29044726" y="2177626"/>
                      <a:pt x="28948512" y="2177627"/>
                    </a:cubicBezTo>
                    <a:lnTo>
                      <a:pt x="0" y="2177627"/>
                    </a:lnTo>
                    <a:close/>
                  </a:path>
                </a:pathLst>
              </a:custGeom>
              <a:solidFill>
                <a:srgbClr val="0033A0"/>
              </a:solidFill>
            </p:spPr>
          </p:sp>
          <p:sp>
            <p:nvSpPr>
              <p:cNvPr id="67" name="Freeform 67"/>
              <p:cNvSpPr/>
              <p:nvPr/>
            </p:nvSpPr>
            <p:spPr>
              <a:xfrm>
                <a:off x="0" y="7680960"/>
                <a:ext cx="43683628" cy="2177627"/>
              </a:xfrm>
              <a:custGeom>
                <a:avLst/>
                <a:gdLst/>
                <a:ahLst/>
                <a:cxnLst/>
                <a:rect l="l" t="t" r="r" b="b"/>
                <a:pathLst>
                  <a:path w="43683628" h="2177627">
                    <a:moveTo>
                      <a:pt x="0" y="0"/>
                    </a:moveTo>
                    <a:lnTo>
                      <a:pt x="43509419" y="0"/>
                    </a:lnTo>
                    <a:cubicBezTo>
                      <a:pt x="43605633" y="0"/>
                      <a:pt x="43683628" y="77997"/>
                      <a:pt x="43683628" y="174210"/>
                    </a:cubicBezTo>
                    <a:lnTo>
                      <a:pt x="43683628" y="2003416"/>
                    </a:lnTo>
                    <a:cubicBezTo>
                      <a:pt x="43683628" y="2099630"/>
                      <a:pt x="43605633" y="2177627"/>
                      <a:pt x="43509419" y="2177627"/>
                    </a:cubicBezTo>
                    <a:lnTo>
                      <a:pt x="0" y="2177627"/>
                    </a:lnTo>
                    <a:close/>
                  </a:path>
                </a:pathLst>
              </a:custGeom>
              <a:solidFill>
                <a:srgbClr val="0033A0"/>
              </a:solidFill>
            </p:spPr>
          </p:sp>
          <p:sp>
            <p:nvSpPr>
              <p:cNvPr id="68" name="Freeform 68"/>
              <p:cNvSpPr/>
              <p:nvPr/>
            </p:nvSpPr>
            <p:spPr>
              <a:xfrm>
                <a:off x="0" y="15361920"/>
                <a:ext cx="69889998" cy="2177627"/>
              </a:xfrm>
              <a:custGeom>
                <a:avLst/>
                <a:gdLst/>
                <a:ahLst/>
                <a:cxnLst/>
                <a:rect l="l" t="t" r="r" b="b"/>
                <a:pathLst>
                  <a:path w="69889998" h="2177627">
                    <a:moveTo>
                      <a:pt x="0" y="0"/>
                    </a:moveTo>
                    <a:lnTo>
                      <a:pt x="69715788" y="0"/>
                    </a:lnTo>
                    <a:cubicBezTo>
                      <a:pt x="69761993" y="0"/>
                      <a:pt x="69806300" y="18354"/>
                      <a:pt x="69838974" y="51024"/>
                    </a:cubicBezTo>
                    <a:cubicBezTo>
                      <a:pt x="69871642" y="83695"/>
                      <a:pt x="69889998" y="128007"/>
                      <a:pt x="69889998" y="174211"/>
                    </a:cubicBezTo>
                    <a:lnTo>
                      <a:pt x="69889998" y="2003417"/>
                    </a:lnTo>
                    <a:cubicBezTo>
                      <a:pt x="69889998" y="2099630"/>
                      <a:pt x="69811999" y="2177626"/>
                      <a:pt x="69715788" y="2177626"/>
                    </a:cubicBezTo>
                    <a:lnTo>
                      <a:pt x="0" y="2177626"/>
                    </a:lnTo>
                    <a:close/>
                  </a:path>
                </a:pathLst>
              </a:custGeom>
              <a:solidFill>
                <a:srgbClr val="0033A0"/>
              </a:solidFill>
            </p:spPr>
          </p:sp>
          <p:sp>
            <p:nvSpPr>
              <p:cNvPr id="69" name="Freeform 69"/>
              <p:cNvSpPr/>
              <p:nvPr/>
            </p:nvSpPr>
            <p:spPr>
              <a:xfrm>
                <a:off x="0" y="2203027"/>
                <a:ext cx="40771809" cy="2177627"/>
              </a:xfrm>
              <a:custGeom>
                <a:avLst/>
                <a:gdLst/>
                <a:ahLst/>
                <a:cxnLst/>
                <a:rect l="l" t="t" r="r" b="b"/>
                <a:pathLst>
                  <a:path w="40771809" h="2177627">
                    <a:moveTo>
                      <a:pt x="0" y="0"/>
                    </a:moveTo>
                    <a:lnTo>
                      <a:pt x="40597599" y="0"/>
                    </a:lnTo>
                    <a:cubicBezTo>
                      <a:pt x="40693814" y="0"/>
                      <a:pt x="40771809" y="77996"/>
                      <a:pt x="40771809" y="174210"/>
                    </a:cubicBezTo>
                    <a:lnTo>
                      <a:pt x="40771809" y="2003416"/>
                    </a:lnTo>
                    <a:cubicBezTo>
                      <a:pt x="40771809" y="2099629"/>
                      <a:pt x="40693814" y="2177626"/>
                      <a:pt x="40597599" y="2177626"/>
                    </a:cubicBezTo>
                    <a:lnTo>
                      <a:pt x="0" y="2177626"/>
                    </a:lnTo>
                    <a:close/>
                  </a:path>
                </a:pathLst>
              </a:custGeom>
              <a:solidFill>
                <a:srgbClr val="FCD612"/>
              </a:solidFill>
            </p:spPr>
          </p:sp>
          <p:sp>
            <p:nvSpPr>
              <p:cNvPr id="70" name="Freeform 70"/>
              <p:cNvSpPr/>
              <p:nvPr/>
            </p:nvSpPr>
            <p:spPr>
              <a:xfrm>
                <a:off x="0" y="9883987"/>
                <a:ext cx="40771387" cy="2177627"/>
              </a:xfrm>
              <a:custGeom>
                <a:avLst/>
                <a:gdLst/>
                <a:ahLst/>
                <a:cxnLst/>
                <a:rect l="l" t="t" r="r" b="b"/>
                <a:pathLst>
                  <a:path w="40771387" h="2177627">
                    <a:moveTo>
                      <a:pt x="0" y="0"/>
                    </a:moveTo>
                    <a:lnTo>
                      <a:pt x="40597178" y="0"/>
                    </a:lnTo>
                    <a:cubicBezTo>
                      <a:pt x="40693392" y="0"/>
                      <a:pt x="40771387" y="77996"/>
                      <a:pt x="40771387" y="174210"/>
                    </a:cubicBezTo>
                    <a:lnTo>
                      <a:pt x="40771387" y="2003416"/>
                    </a:lnTo>
                    <a:cubicBezTo>
                      <a:pt x="40771387" y="2099630"/>
                      <a:pt x="40693392" y="2177626"/>
                      <a:pt x="40597178" y="2177626"/>
                    </a:cubicBezTo>
                    <a:lnTo>
                      <a:pt x="0" y="2177626"/>
                    </a:lnTo>
                    <a:close/>
                  </a:path>
                </a:pathLst>
              </a:custGeom>
              <a:solidFill>
                <a:srgbClr val="FCD612"/>
              </a:solidFill>
            </p:spPr>
          </p:sp>
          <p:sp>
            <p:nvSpPr>
              <p:cNvPr id="71" name="Freeform 71"/>
              <p:cNvSpPr/>
              <p:nvPr/>
            </p:nvSpPr>
            <p:spPr>
              <a:xfrm>
                <a:off x="0" y="17564946"/>
                <a:ext cx="46593330" cy="2177627"/>
              </a:xfrm>
              <a:custGeom>
                <a:avLst/>
                <a:gdLst/>
                <a:ahLst/>
                <a:cxnLst/>
                <a:rect l="l" t="t" r="r" b="b"/>
                <a:pathLst>
                  <a:path w="46593330" h="2177627">
                    <a:moveTo>
                      <a:pt x="0" y="0"/>
                    </a:moveTo>
                    <a:lnTo>
                      <a:pt x="46419120" y="0"/>
                    </a:lnTo>
                    <a:cubicBezTo>
                      <a:pt x="46465325" y="0"/>
                      <a:pt x="46509636" y="18354"/>
                      <a:pt x="46542306" y="51025"/>
                    </a:cubicBezTo>
                    <a:cubicBezTo>
                      <a:pt x="46574977" y="83696"/>
                      <a:pt x="46593330" y="128008"/>
                      <a:pt x="46593330" y="174212"/>
                    </a:cubicBezTo>
                    <a:lnTo>
                      <a:pt x="46593330" y="2003418"/>
                    </a:lnTo>
                    <a:cubicBezTo>
                      <a:pt x="46593330" y="2099630"/>
                      <a:pt x="46515334" y="2177627"/>
                      <a:pt x="46419120" y="2177627"/>
                    </a:cubicBezTo>
                    <a:lnTo>
                      <a:pt x="0" y="2177627"/>
                    </a:lnTo>
                    <a:close/>
                  </a:path>
                </a:pathLst>
              </a:custGeom>
              <a:solidFill>
                <a:srgbClr val="FCD612"/>
              </a:solidFill>
            </p:spPr>
          </p:sp>
          <p:sp>
            <p:nvSpPr>
              <p:cNvPr id="72" name="Freeform 72"/>
              <p:cNvSpPr/>
              <p:nvPr/>
            </p:nvSpPr>
            <p:spPr>
              <a:xfrm>
                <a:off x="0" y="4406053"/>
                <a:ext cx="17473633" cy="2177627"/>
              </a:xfrm>
              <a:custGeom>
                <a:avLst/>
                <a:gdLst/>
                <a:ahLst/>
                <a:cxnLst/>
                <a:rect l="l" t="t" r="r" b="b"/>
                <a:pathLst>
                  <a:path w="17473633" h="2177627">
                    <a:moveTo>
                      <a:pt x="0" y="0"/>
                    </a:moveTo>
                    <a:lnTo>
                      <a:pt x="17299423" y="0"/>
                    </a:lnTo>
                    <a:cubicBezTo>
                      <a:pt x="17395636" y="1"/>
                      <a:pt x="17473633" y="77997"/>
                      <a:pt x="17473633" y="174210"/>
                    </a:cubicBezTo>
                    <a:lnTo>
                      <a:pt x="17473633" y="2003417"/>
                    </a:lnTo>
                    <a:cubicBezTo>
                      <a:pt x="17473633" y="2099631"/>
                      <a:pt x="17395636" y="2177627"/>
                      <a:pt x="17299423" y="2177627"/>
                    </a:cubicBezTo>
                    <a:lnTo>
                      <a:pt x="0" y="2177627"/>
                    </a:lnTo>
                    <a:close/>
                  </a:path>
                </a:pathLst>
              </a:custGeom>
              <a:solidFill>
                <a:srgbClr val="9EA2A2"/>
              </a:solidFill>
            </p:spPr>
          </p:sp>
          <p:sp>
            <p:nvSpPr>
              <p:cNvPr id="73" name="Freeform 73"/>
              <p:cNvSpPr/>
              <p:nvPr/>
            </p:nvSpPr>
            <p:spPr>
              <a:xfrm>
                <a:off x="0" y="12087013"/>
                <a:ext cx="32034662" cy="2177626"/>
              </a:xfrm>
              <a:custGeom>
                <a:avLst/>
                <a:gdLst/>
                <a:ahLst/>
                <a:cxnLst/>
                <a:rect l="l" t="t" r="r" b="b"/>
                <a:pathLst>
                  <a:path w="32034662" h="2177626">
                    <a:moveTo>
                      <a:pt x="0" y="0"/>
                    </a:moveTo>
                    <a:lnTo>
                      <a:pt x="31860452" y="0"/>
                    </a:lnTo>
                    <a:cubicBezTo>
                      <a:pt x="31956666" y="0"/>
                      <a:pt x="32034662" y="77997"/>
                      <a:pt x="32034662" y="174211"/>
                    </a:cubicBezTo>
                    <a:lnTo>
                      <a:pt x="32034662" y="2003417"/>
                    </a:lnTo>
                    <a:cubicBezTo>
                      <a:pt x="32034662" y="2099630"/>
                      <a:pt x="31956666" y="2177626"/>
                      <a:pt x="31860452" y="2177626"/>
                    </a:cubicBezTo>
                    <a:lnTo>
                      <a:pt x="0" y="2177626"/>
                    </a:lnTo>
                    <a:close/>
                  </a:path>
                </a:pathLst>
              </a:custGeom>
              <a:solidFill>
                <a:srgbClr val="9EA2A2"/>
              </a:solidFill>
            </p:spPr>
          </p:sp>
          <p:sp>
            <p:nvSpPr>
              <p:cNvPr id="74" name="Freeform 74"/>
              <p:cNvSpPr/>
              <p:nvPr/>
            </p:nvSpPr>
            <p:spPr>
              <a:xfrm>
                <a:off x="0" y="19767973"/>
                <a:ext cx="29120830" cy="2177627"/>
              </a:xfrm>
              <a:custGeom>
                <a:avLst/>
                <a:gdLst/>
                <a:ahLst/>
                <a:cxnLst/>
                <a:rect l="l" t="t" r="r" b="b"/>
                <a:pathLst>
                  <a:path w="29120830" h="2177627">
                    <a:moveTo>
                      <a:pt x="0" y="0"/>
                    </a:moveTo>
                    <a:lnTo>
                      <a:pt x="28946621" y="0"/>
                    </a:lnTo>
                    <a:cubicBezTo>
                      <a:pt x="29042835" y="0"/>
                      <a:pt x="29120830" y="77997"/>
                      <a:pt x="29120830" y="174210"/>
                    </a:cubicBezTo>
                    <a:lnTo>
                      <a:pt x="29120830" y="2003417"/>
                    </a:lnTo>
                    <a:cubicBezTo>
                      <a:pt x="29120830" y="2099630"/>
                      <a:pt x="29042835" y="2177627"/>
                      <a:pt x="28946621" y="2177627"/>
                    </a:cubicBezTo>
                    <a:lnTo>
                      <a:pt x="0" y="2177627"/>
                    </a:lnTo>
                    <a:close/>
                  </a:path>
                </a:pathLst>
              </a:custGeom>
              <a:solidFill>
                <a:srgbClr val="9EA2A2"/>
              </a:solidFill>
            </p:spPr>
          </p:sp>
        </p:grpSp>
      </p:grpSp>
      <p:grpSp>
        <p:nvGrpSpPr>
          <p:cNvPr id="124" name="Group 123">
            <a:extLst>
              <a:ext uri="{FF2B5EF4-FFF2-40B4-BE49-F238E27FC236}">
                <a16:creationId xmlns:a16="http://schemas.microsoft.com/office/drawing/2014/main" id="{77147C98-A776-CE09-8409-398EBD6BADC6}"/>
              </a:ext>
            </a:extLst>
          </p:cNvPr>
          <p:cNvGrpSpPr/>
          <p:nvPr/>
        </p:nvGrpSpPr>
        <p:grpSpPr>
          <a:xfrm>
            <a:off x="16461160" y="8769705"/>
            <a:ext cx="11603687" cy="1629835"/>
            <a:chOff x="16461160" y="8769705"/>
            <a:chExt cx="11603687" cy="1629835"/>
          </a:xfrm>
        </p:grpSpPr>
        <p:grpSp>
          <p:nvGrpSpPr>
            <p:cNvPr id="76" name="Group 76"/>
            <p:cNvGrpSpPr/>
            <p:nvPr/>
          </p:nvGrpSpPr>
          <p:grpSpPr>
            <a:xfrm rot="16200000">
              <a:off x="21448086" y="3782779"/>
              <a:ext cx="1629835" cy="11603687"/>
              <a:chOff x="0" y="0"/>
              <a:chExt cx="294868" cy="2099329"/>
            </a:xfrm>
          </p:grpSpPr>
          <p:sp>
            <p:nvSpPr>
              <p:cNvPr id="77" name="Freeform 77"/>
              <p:cNvSpPr/>
              <p:nvPr/>
            </p:nvSpPr>
            <p:spPr>
              <a:xfrm>
                <a:off x="0" y="0"/>
                <a:ext cx="294868" cy="2099329"/>
              </a:xfrm>
              <a:custGeom>
                <a:avLst/>
                <a:gdLst/>
                <a:ahLst/>
                <a:cxnLst/>
                <a:rect l="l" t="t" r="r" b="b"/>
                <a:pathLst>
                  <a:path w="294868" h="2099329">
                    <a:moveTo>
                      <a:pt x="294868" y="0"/>
                    </a:moveTo>
                    <a:lnTo>
                      <a:pt x="294868" y="1985029"/>
                    </a:lnTo>
                    <a:lnTo>
                      <a:pt x="147434" y="2099329"/>
                    </a:lnTo>
                    <a:lnTo>
                      <a:pt x="0" y="1985029"/>
                    </a:lnTo>
                    <a:lnTo>
                      <a:pt x="0" y="0"/>
                    </a:lnTo>
                    <a:lnTo>
                      <a:pt x="294868" y="0"/>
                    </a:lnTo>
                    <a:close/>
                  </a:path>
                </a:pathLst>
              </a:custGeom>
              <a:solidFill>
                <a:srgbClr val="0033A0"/>
              </a:solidFill>
            </p:spPr>
          </p:sp>
          <p:sp>
            <p:nvSpPr>
              <p:cNvPr id="78" name="TextBox 78"/>
              <p:cNvSpPr txBox="1"/>
              <p:nvPr/>
            </p:nvSpPr>
            <p:spPr>
              <a:xfrm>
                <a:off x="0" y="-285750"/>
                <a:ext cx="635000" cy="984250"/>
              </a:xfrm>
              <a:prstGeom prst="rect">
                <a:avLst/>
              </a:prstGeom>
            </p:spPr>
            <p:txBody>
              <a:bodyPr lIns="54649" tIns="54649" rIns="54649" bIns="54649" rtlCol="0" anchor="ctr"/>
              <a:lstStyle/>
              <a:p>
                <a:pPr algn="ctr">
                  <a:lnSpc>
                    <a:spcPts val="7653"/>
                  </a:lnSpc>
                </a:pPr>
                <a:endParaRPr/>
              </a:p>
            </p:txBody>
          </p:sp>
        </p:grpSp>
        <p:sp>
          <p:nvSpPr>
            <p:cNvPr id="79" name="TextBox 79"/>
            <p:cNvSpPr txBox="1"/>
            <p:nvPr/>
          </p:nvSpPr>
          <p:spPr>
            <a:xfrm>
              <a:off x="16875297" y="9044592"/>
              <a:ext cx="9759351" cy="996292"/>
            </a:xfrm>
            <a:prstGeom prst="rect">
              <a:avLst/>
            </a:prstGeom>
          </p:spPr>
          <p:txBody>
            <a:bodyPr lIns="0" tIns="0" rIns="0" bIns="0" rtlCol="0" anchor="t">
              <a:spAutoFit/>
            </a:bodyPr>
            <a:lstStyle/>
            <a:p>
              <a:pPr>
                <a:lnSpc>
                  <a:spcPts val="8303"/>
                </a:lnSpc>
              </a:pPr>
              <a:r>
                <a:rPr lang="en-US" sz="5930" b="1" dirty="0">
                  <a:solidFill>
                    <a:srgbClr val="FFFFFF"/>
                  </a:solidFill>
                  <a:latin typeface="Frutiger LT Pro 45 Light" panose="020B0403030504020204" pitchFamily="34" charset="77"/>
                </a:rPr>
                <a:t>SUB-HEADING</a:t>
              </a:r>
            </a:p>
          </p:txBody>
        </p:sp>
      </p:grpSp>
      <p:grpSp>
        <p:nvGrpSpPr>
          <p:cNvPr id="125" name="Group 124">
            <a:extLst>
              <a:ext uri="{FF2B5EF4-FFF2-40B4-BE49-F238E27FC236}">
                <a16:creationId xmlns:a16="http://schemas.microsoft.com/office/drawing/2014/main" id="{66CFD64D-79C6-FCFB-9EAD-6FA7BE63074B}"/>
              </a:ext>
            </a:extLst>
          </p:cNvPr>
          <p:cNvGrpSpPr/>
          <p:nvPr/>
        </p:nvGrpSpPr>
        <p:grpSpPr>
          <a:xfrm>
            <a:off x="16461160" y="19809969"/>
            <a:ext cx="11603687" cy="1629835"/>
            <a:chOff x="16461160" y="19809969"/>
            <a:chExt cx="11603687" cy="1629835"/>
          </a:xfrm>
        </p:grpSpPr>
        <p:grpSp>
          <p:nvGrpSpPr>
            <p:cNvPr id="81" name="Group 81"/>
            <p:cNvGrpSpPr/>
            <p:nvPr/>
          </p:nvGrpSpPr>
          <p:grpSpPr>
            <a:xfrm rot="16200000">
              <a:off x="21448086" y="14823043"/>
              <a:ext cx="1629835" cy="11603687"/>
              <a:chOff x="0" y="0"/>
              <a:chExt cx="294868" cy="2099329"/>
            </a:xfrm>
          </p:grpSpPr>
          <p:sp>
            <p:nvSpPr>
              <p:cNvPr id="82" name="Freeform 82"/>
              <p:cNvSpPr/>
              <p:nvPr/>
            </p:nvSpPr>
            <p:spPr>
              <a:xfrm>
                <a:off x="0" y="0"/>
                <a:ext cx="294868" cy="2099329"/>
              </a:xfrm>
              <a:custGeom>
                <a:avLst/>
                <a:gdLst/>
                <a:ahLst/>
                <a:cxnLst/>
                <a:rect l="l" t="t" r="r" b="b"/>
                <a:pathLst>
                  <a:path w="294868" h="2099329">
                    <a:moveTo>
                      <a:pt x="294868" y="0"/>
                    </a:moveTo>
                    <a:lnTo>
                      <a:pt x="294868" y="1985029"/>
                    </a:lnTo>
                    <a:lnTo>
                      <a:pt x="147434" y="2099329"/>
                    </a:lnTo>
                    <a:lnTo>
                      <a:pt x="0" y="1985029"/>
                    </a:lnTo>
                    <a:lnTo>
                      <a:pt x="0" y="0"/>
                    </a:lnTo>
                    <a:lnTo>
                      <a:pt x="294868" y="0"/>
                    </a:lnTo>
                    <a:close/>
                  </a:path>
                </a:pathLst>
              </a:custGeom>
              <a:solidFill>
                <a:srgbClr val="0033A0"/>
              </a:solidFill>
            </p:spPr>
          </p:sp>
          <p:sp>
            <p:nvSpPr>
              <p:cNvPr id="83" name="TextBox 83"/>
              <p:cNvSpPr txBox="1"/>
              <p:nvPr/>
            </p:nvSpPr>
            <p:spPr>
              <a:xfrm>
                <a:off x="0" y="-285750"/>
                <a:ext cx="635000" cy="984250"/>
              </a:xfrm>
              <a:prstGeom prst="rect">
                <a:avLst/>
              </a:prstGeom>
            </p:spPr>
            <p:txBody>
              <a:bodyPr lIns="54649" tIns="54649" rIns="54649" bIns="54649" rtlCol="0" anchor="ctr"/>
              <a:lstStyle/>
              <a:p>
                <a:pPr algn="ctr">
                  <a:lnSpc>
                    <a:spcPts val="7653"/>
                  </a:lnSpc>
                </a:pPr>
                <a:endParaRPr/>
              </a:p>
            </p:txBody>
          </p:sp>
        </p:grpSp>
        <p:sp>
          <p:nvSpPr>
            <p:cNvPr id="84" name="TextBox 84"/>
            <p:cNvSpPr txBox="1"/>
            <p:nvPr/>
          </p:nvSpPr>
          <p:spPr>
            <a:xfrm>
              <a:off x="16875297" y="20084856"/>
              <a:ext cx="9759351" cy="996292"/>
            </a:xfrm>
            <a:prstGeom prst="rect">
              <a:avLst/>
            </a:prstGeom>
          </p:spPr>
          <p:txBody>
            <a:bodyPr lIns="0" tIns="0" rIns="0" bIns="0" rtlCol="0" anchor="t">
              <a:spAutoFit/>
            </a:bodyPr>
            <a:lstStyle/>
            <a:p>
              <a:pPr>
                <a:lnSpc>
                  <a:spcPts val="8303"/>
                </a:lnSpc>
              </a:pPr>
              <a:r>
                <a:rPr lang="en-US" sz="5930" b="1" dirty="0">
                  <a:solidFill>
                    <a:srgbClr val="FFFFFF"/>
                  </a:solidFill>
                  <a:latin typeface="Frutiger LT Pro 45 Light" panose="020B0403030504020204" pitchFamily="34" charset="77"/>
                </a:rPr>
                <a:t>SUB-HEADING</a:t>
              </a:r>
            </a:p>
          </p:txBody>
        </p:sp>
      </p:grpSp>
      <p:grpSp>
        <p:nvGrpSpPr>
          <p:cNvPr id="123" name="Group 122">
            <a:extLst>
              <a:ext uri="{FF2B5EF4-FFF2-40B4-BE49-F238E27FC236}">
                <a16:creationId xmlns:a16="http://schemas.microsoft.com/office/drawing/2014/main" id="{A9C467F8-52D3-5BB9-8DFD-07E30B972723}"/>
              </a:ext>
            </a:extLst>
          </p:cNvPr>
          <p:cNvGrpSpPr/>
          <p:nvPr/>
        </p:nvGrpSpPr>
        <p:grpSpPr>
          <a:xfrm>
            <a:off x="2926080" y="19809969"/>
            <a:ext cx="11603687" cy="1629835"/>
            <a:chOff x="2926080" y="19809969"/>
            <a:chExt cx="11603687" cy="1629835"/>
          </a:xfrm>
        </p:grpSpPr>
        <p:grpSp>
          <p:nvGrpSpPr>
            <p:cNvPr id="86" name="Group 86"/>
            <p:cNvGrpSpPr/>
            <p:nvPr/>
          </p:nvGrpSpPr>
          <p:grpSpPr>
            <a:xfrm rot="16200000">
              <a:off x="7913006" y="14823043"/>
              <a:ext cx="1629835" cy="11603687"/>
              <a:chOff x="0" y="0"/>
              <a:chExt cx="294868" cy="2099329"/>
            </a:xfrm>
          </p:grpSpPr>
          <p:sp>
            <p:nvSpPr>
              <p:cNvPr id="87" name="Freeform 87"/>
              <p:cNvSpPr/>
              <p:nvPr/>
            </p:nvSpPr>
            <p:spPr>
              <a:xfrm>
                <a:off x="0" y="0"/>
                <a:ext cx="294868" cy="2099329"/>
              </a:xfrm>
              <a:custGeom>
                <a:avLst/>
                <a:gdLst/>
                <a:ahLst/>
                <a:cxnLst/>
                <a:rect l="l" t="t" r="r" b="b"/>
                <a:pathLst>
                  <a:path w="294868" h="2099329">
                    <a:moveTo>
                      <a:pt x="294868" y="0"/>
                    </a:moveTo>
                    <a:lnTo>
                      <a:pt x="294868" y="1985029"/>
                    </a:lnTo>
                    <a:lnTo>
                      <a:pt x="147434" y="2099329"/>
                    </a:lnTo>
                    <a:lnTo>
                      <a:pt x="0" y="1985029"/>
                    </a:lnTo>
                    <a:lnTo>
                      <a:pt x="0" y="0"/>
                    </a:lnTo>
                    <a:lnTo>
                      <a:pt x="294868" y="0"/>
                    </a:lnTo>
                    <a:close/>
                  </a:path>
                </a:pathLst>
              </a:custGeom>
              <a:solidFill>
                <a:srgbClr val="0033A0"/>
              </a:solidFill>
            </p:spPr>
          </p:sp>
          <p:sp>
            <p:nvSpPr>
              <p:cNvPr id="88" name="TextBox 88"/>
              <p:cNvSpPr txBox="1"/>
              <p:nvPr/>
            </p:nvSpPr>
            <p:spPr>
              <a:xfrm>
                <a:off x="0" y="-285750"/>
                <a:ext cx="635000" cy="984250"/>
              </a:xfrm>
              <a:prstGeom prst="rect">
                <a:avLst/>
              </a:prstGeom>
            </p:spPr>
            <p:txBody>
              <a:bodyPr lIns="54649" tIns="54649" rIns="54649" bIns="54649" rtlCol="0" anchor="ctr"/>
              <a:lstStyle/>
              <a:p>
                <a:pPr algn="ctr">
                  <a:lnSpc>
                    <a:spcPts val="7653"/>
                  </a:lnSpc>
                </a:pPr>
                <a:endParaRPr/>
              </a:p>
            </p:txBody>
          </p:sp>
        </p:grpSp>
        <p:sp>
          <p:nvSpPr>
            <p:cNvPr id="89" name="TextBox 89"/>
            <p:cNvSpPr txBox="1"/>
            <p:nvPr/>
          </p:nvSpPr>
          <p:spPr>
            <a:xfrm>
              <a:off x="3340217" y="20084856"/>
              <a:ext cx="9759351" cy="996292"/>
            </a:xfrm>
            <a:prstGeom prst="rect">
              <a:avLst/>
            </a:prstGeom>
          </p:spPr>
          <p:txBody>
            <a:bodyPr lIns="0" tIns="0" rIns="0" bIns="0" rtlCol="0" anchor="t">
              <a:spAutoFit/>
            </a:bodyPr>
            <a:lstStyle/>
            <a:p>
              <a:pPr>
                <a:lnSpc>
                  <a:spcPts val="8303"/>
                </a:lnSpc>
              </a:pPr>
              <a:r>
                <a:rPr lang="en-US" sz="5930" b="1" dirty="0">
                  <a:solidFill>
                    <a:srgbClr val="FFFFFF"/>
                  </a:solidFill>
                  <a:latin typeface="Frutiger LT Pro 45 Light" panose="020B0403030504020204" pitchFamily="34" charset="77"/>
                </a:rPr>
                <a:t>SUB-HEADING</a:t>
              </a:r>
            </a:p>
          </p:txBody>
        </p:sp>
      </p:grpSp>
      <p:grpSp>
        <p:nvGrpSpPr>
          <p:cNvPr id="126" name="Group 125">
            <a:extLst>
              <a:ext uri="{FF2B5EF4-FFF2-40B4-BE49-F238E27FC236}">
                <a16:creationId xmlns:a16="http://schemas.microsoft.com/office/drawing/2014/main" id="{F29C4556-7653-3056-6BEB-B4CB73D7E451}"/>
              </a:ext>
            </a:extLst>
          </p:cNvPr>
          <p:cNvGrpSpPr/>
          <p:nvPr/>
        </p:nvGrpSpPr>
        <p:grpSpPr>
          <a:xfrm>
            <a:off x="29832501" y="14374792"/>
            <a:ext cx="11603687" cy="1629835"/>
            <a:chOff x="29832501" y="14374792"/>
            <a:chExt cx="11603687" cy="1629835"/>
          </a:xfrm>
        </p:grpSpPr>
        <p:grpSp>
          <p:nvGrpSpPr>
            <p:cNvPr id="91" name="Group 91"/>
            <p:cNvGrpSpPr/>
            <p:nvPr/>
          </p:nvGrpSpPr>
          <p:grpSpPr>
            <a:xfrm rot="16200000">
              <a:off x="34819427" y="9387866"/>
              <a:ext cx="1629835" cy="11603687"/>
              <a:chOff x="0" y="0"/>
              <a:chExt cx="294868" cy="2099329"/>
            </a:xfrm>
          </p:grpSpPr>
          <p:sp>
            <p:nvSpPr>
              <p:cNvPr id="92" name="Freeform 92"/>
              <p:cNvSpPr/>
              <p:nvPr/>
            </p:nvSpPr>
            <p:spPr>
              <a:xfrm>
                <a:off x="0" y="0"/>
                <a:ext cx="294868" cy="2099329"/>
              </a:xfrm>
              <a:custGeom>
                <a:avLst/>
                <a:gdLst/>
                <a:ahLst/>
                <a:cxnLst/>
                <a:rect l="l" t="t" r="r" b="b"/>
                <a:pathLst>
                  <a:path w="294868" h="2099329">
                    <a:moveTo>
                      <a:pt x="294868" y="0"/>
                    </a:moveTo>
                    <a:lnTo>
                      <a:pt x="294868" y="1985029"/>
                    </a:lnTo>
                    <a:lnTo>
                      <a:pt x="147434" y="2099329"/>
                    </a:lnTo>
                    <a:lnTo>
                      <a:pt x="0" y="1985029"/>
                    </a:lnTo>
                    <a:lnTo>
                      <a:pt x="0" y="0"/>
                    </a:lnTo>
                    <a:lnTo>
                      <a:pt x="294868" y="0"/>
                    </a:lnTo>
                    <a:close/>
                  </a:path>
                </a:pathLst>
              </a:custGeom>
              <a:solidFill>
                <a:srgbClr val="0033A0"/>
              </a:solidFill>
            </p:spPr>
          </p:sp>
          <p:sp>
            <p:nvSpPr>
              <p:cNvPr id="93" name="TextBox 93"/>
              <p:cNvSpPr txBox="1"/>
              <p:nvPr/>
            </p:nvSpPr>
            <p:spPr>
              <a:xfrm>
                <a:off x="0" y="-285750"/>
                <a:ext cx="635000" cy="984250"/>
              </a:xfrm>
              <a:prstGeom prst="rect">
                <a:avLst/>
              </a:prstGeom>
            </p:spPr>
            <p:txBody>
              <a:bodyPr lIns="54649" tIns="54649" rIns="54649" bIns="54649" rtlCol="0" anchor="ctr"/>
              <a:lstStyle/>
              <a:p>
                <a:pPr algn="ctr">
                  <a:lnSpc>
                    <a:spcPts val="7653"/>
                  </a:lnSpc>
                </a:pPr>
                <a:endParaRPr/>
              </a:p>
            </p:txBody>
          </p:sp>
        </p:grpSp>
        <p:sp>
          <p:nvSpPr>
            <p:cNvPr id="94" name="TextBox 94"/>
            <p:cNvSpPr txBox="1"/>
            <p:nvPr/>
          </p:nvSpPr>
          <p:spPr>
            <a:xfrm>
              <a:off x="30246638" y="14649679"/>
              <a:ext cx="9759351" cy="996292"/>
            </a:xfrm>
            <a:prstGeom prst="rect">
              <a:avLst/>
            </a:prstGeom>
          </p:spPr>
          <p:txBody>
            <a:bodyPr lIns="0" tIns="0" rIns="0" bIns="0" rtlCol="0" anchor="t">
              <a:spAutoFit/>
            </a:bodyPr>
            <a:lstStyle/>
            <a:p>
              <a:pPr>
                <a:lnSpc>
                  <a:spcPts val="8303"/>
                </a:lnSpc>
              </a:pPr>
              <a:r>
                <a:rPr lang="en-US" sz="5930" b="1" dirty="0">
                  <a:solidFill>
                    <a:srgbClr val="FFFFFF"/>
                  </a:solidFill>
                  <a:latin typeface="Frutiger LT Pro 45 Light" panose="020B0403030504020204" pitchFamily="34" charset="77"/>
                </a:rPr>
                <a:t>SUB-HEADING</a:t>
              </a:r>
            </a:p>
          </p:txBody>
        </p:sp>
      </p:grpSp>
      <p:sp>
        <p:nvSpPr>
          <p:cNvPr id="95" name="Freeform 95"/>
          <p:cNvSpPr/>
          <p:nvPr/>
        </p:nvSpPr>
        <p:spPr>
          <a:xfrm>
            <a:off x="29851623" y="26283692"/>
            <a:ext cx="3447898" cy="3447898"/>
          </a:xfrm>
          <a:custGeom>
            <a:avLst/>
            <a:gdLst/>
            <a:ahLst/>
            <a:cxnLst/>
            <a:rect l="l" t="t" r="r" b="b"/>
            <a:pathLst>
              <a:path w="3447898" h="3447898">
                <a:moveTo>
                  <a:pt x="0" y="0"/>
                </a:moveTo>
                <a:lnTo>
                  <a:pt x="3447898" y="0"/>
                </a:lnTo>
                <a:lnTo>
                  <a:pt x="3447898" y="3447898"/>
                </a:lnTo>
                <a:lnTo>
                  <a:pt x="0" y="3447898"/>
                </a:lnTo>
                <a:lnTo>
                  <a:pt x="0" y="0"/>
                </a:lnTo>
                <a:close/>
              </a:path>
            </a:pathLst>
          </a:custGeom>
          <a:blipFill>
            <a:blip r:embed="rId5"/>
            <a:stretch>
              <a:fillRect/>
            </a:stretch>
          </a:blipFill>
        </p:spPr>
      </p:sp>
      <p:sp>
        <p:nvSpPr>
          <p:cNvPr id="96" name="TextBox 96"/>
          <p:cNvSpPr txBox="1"/>
          <p:nvPr/>
        </p:nvSpPr>
        <p:spPr>
          <a:xfrm>
            <a:off x="11694940" y="1837423"/>
            <a:ext cx="30035555" cy="1318310"/>
          </a:xfrm>
          <a:prstGeom prst="rect">
            <a:avLst/>
          </a:prstGeom>
        </p:spPr>
        <p:txBody>
          <a:bodyPr wrap="square" lIns="0" tIns="0" rIns="0" bIns="0" rtlCol="0" anchor="t">
            <a:spAutoFit/>
          </a:bodyPr>
          <a:lstStyle/>
          <a:p>
            <a:pPr>
              <a:lnSpc>
                <a:spcPts val="10826"/>
              </a:lnSpc>
            </a:pPr>
            <a:r>
              <a:rPr lang="en-US" sz="8800" b="1" dirty="0">
                <a:solidFill>
                  <a:srgbClr val="0C2340"/>
                </a:solidFill>
                <a:latin typeface="Frutiger LT Pro 95 UltraBlack" panose="020B0602020204020204" pitchFamily="34" charset="77"/>
              </a:rPr>
              <a:t>Poster Title / Name of Presentation</a:t>
            </a:r>
          </a:p>
        </p:txBody>
      </p:sp>
      <p:sp>
        <p:nvSpPr>
          <p:cNvPr id="97" name="TextBox 97"/>
          <p:cNvSpPr txBox="1"/>
          <p:nvPr/>
        </p:nvSpPr>
        <p:spPr>
          <a:xfrm>
            <a:off x="11694941" y="3631309"/>
            <a:ext cx="17292298" cy="807978"/>
          </a:xfrm>
          <a:prstGeom prst="rect">
            <a:avLst/>
          </a:prstGeom>
        </p:spPr>
        <p:txBody>
          <a:bodyPr wrap="square" lIns="0" tIns="0" rIns="0" bIns="0" rtlCol="0" anchor="t">
            <a:spAutoFit/>
          </a:bodyPr>
          <a:lstStyle/>
          <a:p>
            <a:pPr>
              <a:lnSpc>
                <a:spcPts val="6533"/>
              </a:lnSpc>
            </a:pPr>
            <a:r>
              <a:rPr lang="en-US" sz="5400" spc="443" dirty="0">
                <a:solidFill>
                  <a:srgbClr val="000000"/>
                </a:solidFill>
              </a:rPr>
              <a:t>SUSAN JONES</a:t>
            </a:r>
          </a:p>
        </p:txBody>
      </p:sp>
      <p:sp>
        <p:nvSpPr>
          <p:cNvPr id="98" name="TextBox 98"/>
          <p:cNvSpPr txBox="1"/>
          <p:nvPr/>
        </p:nvSpPr>
        <p:spPr>
          <a:xfrm>
            <a:off x="3169409" y="21913315"/>
            <a:ext cx="10532935" cy="3469219"/>
          </a:xfrm>
          <a:prstGeom prst="rect">
            <a:avLst/>
          </a:prstGeom>
        </p:spPr>
        <p:txBody>
          <a:bodyPr lIns="0" tIns="0" rIns="0" bIns="0" rtlCol="0" anchor="t">
            <a:spAutoFit/>
          </a:bodyPr>
          <a:lstStyle/>
          <a:p>
            <a:pPr>
              <a:lnSpc>
                <a:spcPts val="3859"/>
              </a:lnSpc>
            </a:pPr>
            <a:r>
              <a:rPr lang="en-US" sz="2800">
                <a:solidFill>
                  <a:srgbClr val="000000"/>
                </a:solidFill>
                <a:latin typeface="Calibri" panose="020F0502020204030204" pitchFamily="34" charset="0"/>
                <a:cs typeface="Calibri" panose="020F0502020204030204" pitchFamily="34" charset="0"/>
              </a:rPr>
              <a:t>"Sed ut perspiciatis unde omnis iste natus error sit voluptatem accusantium doloremque laudantium, totam rem aperiam, eaque ipsa quae ab illo inventore veritatis et quasi architecto beatae vitae dicta sunt ptatem sequi nesciunt. Neque porro quisquam estut aliquid ex ea commodi consequatur? Quis autem vel eum iure reprehenderit qui in ea voluptate velit esse quam nihil molestiae consequatur, vel illum qui dolorem eum fugiat quo voluptas nulla pariatur?"</a:t>
            </a:r>
          </a:p>
        </p:txBody>
      </p:sp>
      <p:sp>
        <p:nvSpPr>
          <p:cNvPr id="99" name="TextBox 99"/>
          <p:cNvSpPr txBox="1"/>
          <p:nvPr/>
        </p:nvSpPr>
        <p:spPr>
          <a:xfrm>
            <a:off x="16689788" y="21929152"/>
            <a:ext cx="10532935" cy="7561557"/>
          </a:xfrm>
          <a:prstGeom prst="rect">
            <a:avLst/>
          </a:prstGeom>
        </p:spPr>
        <p:txBody>
          <a:bodyPr lIns="0" tIns="0" rIns="0" bIns="0" rtlCol="0" anchor="t">
            <a:spAutoFit/>
          </a:bodyPr>
          <a:lstStyle/>
          <a:p>
            <a:pPr>
              <a:lnSpc>
                <a:spcPts val="3859"/>
              </a:lnSpc>
            </a:pPr>
            <a:r>
              <a:rPr lang="en-US" sz="2800" dirty="0">
                <a:solidFill>
                  <a:srgbClr val="000000"/>
                </a:solidFill>
                <a:latin typeface="Calibri" panose="020F0502020204030204" pitchFamily="34" charset="0"/>
                <a:cs typeface="Calibri" panose="020F0502020204030204" pitchFamily="34" charset="0"/>
              </a:rPr>
              <a:t>"Sed </a:t>
            </a:r>
            <a:r>
              <a:rPr lang="en-US" sz="2800" dirty="0" err="1">
                <a:solidFill>
                  <a:srgbClr val="000000"/>
                </a:solidFill>
                <a:latin typeface="Calibri" panose="020F0502020204030204" pitchFamily="34" charset="0"/>
                <a:cs typeface="Calibri" panose="020F0502020204030204" pitchFamily="34" charset="0"/>
              </a:rPr>
              <a:t>ut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perspiciatis</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unde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omnis</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iste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natus</a:t>
            </a:r>
            <a:r>
              <a:rPr lang="en-US" sz="2800" dirty="0">
                <a:solidFill>
                  <a:srgbClr val="000000"/>
                </a:solidFill>
                <a:latin typeface="Calibri" panose="020F0502020204030204" pitchFamily="34" charset="0"/>
                <a:cs typeface="Calibri" panose="020F0502020204030204" pitchFamily="34" charset="0"/>
              </a:rPr>
              <a:t> error sit </a:t>
            </a:r>
            <a:r>
              <a:rPr lang="en-US" sz="2800" dirty="0" err="1">
                <a:solidFill>
                  <a:srgbClr val="000000"/>
                </a:solidFill>
                <a:latin typeface="Calibri" panose="020F0502020204030204" pitchFamily="34" charset="0"/>
                <a:cs typeface="Calibri" panose="020F0502020204030204" pitchFamily="34" charset="0"/>
              </a:rPr>
              <a:t>voluptatem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accusantium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doloremque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laudantium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totam</a:t>
            </a:r>
            <a:r>
              <a:rPr lang="en-US" sz="2800" dirty="0">
                <a:solidFill>
                  <a:srgbClr val="000000"/>
                </a:solidFill>
                <a:latin typeface="Calibri" panose="020F0502020204030204" pitchFamily="34" charset="0"/>
                <a:cs typeface="Calibri" panose="020F0502020204030204" pitchFamily="34" charset="0"/>
              </a:rPr>
              <a:t> rem </a:t>
            </a:r>
            <a:r>
              <a:rPr lang="en-US" sz="2800" dirty="0" err="1">
                <a:solidFill>
                  <a:srgbClr val="000000"/>
                </a:solidFill>
                <a:latin typeface="Calibri" panose="020F0502020204030204" pitchFamily="34" charset="0"/>
                <a:cs typeface="Calibri" panose="020F0502020204030204" pitchFamily="34" charset="0"/>
              </a:rPr>
              <a:t>aperiam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eaque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ipsa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quae</a:t>
            </a:r>
            <a:r>
              <a:rPr lang="en-US" sz="2800" dirty="0">
                <a:solidFill>
                  <a:srgbClr val="000000"/>
                </a:solidFill>
                <a:latin typeface="Calibri" panose="020F0502020204030204" pitchFamily="34" charset="0"/>
                <a:cs typeface="Calibri" panose="020F0502020204030204" pitchFamily="34" charset="0"/>
              </a:rPr>
              <a:t> ab </a:t>
            </a:r>
            <a:r>
              <a:rPr lang="en-US" sz="2800" dirty="0" err="1">
                <a:solidFill>
                  <a:srgbClr val="000000"/>
                </a:solidFill>
                <a:latin typeface="Calibri" panose="020F0502020204030204" pitchFamily="34" charset="0"/>
                <a:cs typeface="Calibri" panose="020F0502020204030204" pitchFamily="34" charset="0"/>
              </a:rPr>
              <a:t>illo</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inventore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veritatis</a:t>
            </a:r>
            <a:r>
              <a:rPr lang="en-US" sz="2800" dirty="0">
                <a:solidFill>
                  <a:srgbClr val="000000"/>
                </a:solidFill>
                <a:latin typeface="Calibri" panose="020F0502020204030204" pitchFamily="34" charset="0"/>
                <a:cs typeface="Calibri" panose="020F0502020204030204" pitchFamily="34" charset="0"/>
              </a:rPr>
              <a:t> et quasi </a:t>
            </a:r>
            <a:r>
              <a:rPr lang="en-US" sz="2800" dirty="0" err="1">
                <a:solidFill>
                  <a:srgbClr val="000000"/>
                </a:solidFill>
                <a:latin typeface="Calibri" panose="020F0502020204030204" pitchFamily="34" charset="0"/>
                <a:cs typeface="Calibri" panose="020F0502020204030204" pitchFamily="34" charset="0"/>
              </a:rPr>
              <a:t>architecto</a:t>
            </a:r>
            <a:r>
              <a:rPr lang="en-US" sz="2800" dirty="0">
                <a:solidFill>
                  <a:srgbClr val="000000"/>
                </a:solidFill>
                <a:latin typeface="Calibri" panose="020F0502020204030204" pitchFamily="34" charset="0"/>
                <a:cs typeface="Calibri" panose="020F0502020204030204" pitchFamily="34" charset="0"/>
              </a:rPr>
              <a:t> beatae vitae dicta sunt </a:t>
            </a:r>
            <a:r>
              <a:rPr lang="en-US" sz="2800" dirty="0" err="1">
                <a:solidFill>
                  <a:srgbClr val="000000"/>
                </a:solidFill>
                <a:latin typeface="Calibri" panose="020F0502020204030204" pitchFamily="34" charset="0"/>
                <a:cs typeface="Calibri" panose="020F0502020204030204" pitchFamily="34" charset="0"/>
              </a:rPr>
              <a:t>explicabo</a:t>
            </a:r>
            <a:r>
              <a:rPr lang="en-US" sz="2800" dirty="0">
                <a:solidFill>
                  <a:srgbClr val="000000"/>
                </a:solidFill>
                <a:latin typeface="Calibri" panose="020F0502020204030204" pitchFamily="34" charset="0"/>
                <a:cs typeface="Calibri" panose="020F0502020204030204" pitchFamily="34" charset="0"/>
              </a:rPr>
              <a:t>. Nemo </a:t>
            </a:r>
            <a:r>
              <a:rPr lang="en-US" sz="2800" dirty="0" err="1">
                <a:solidFill>
                  <a:srgbClr val="000000"/>
                </a:solidFill>
                <a:latin typeface="Calibri" panose="020F0502020204030204" pitchFamily="34" charset="0"/>
                <a:cs typeface="Calibri" panose="020F0502020204030204" pitchFamily="34" charset="0"/>
              </a:rPr>
              <a:t>enim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ipsam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voluptatem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quia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voluptas</a:t>
            </a:r>
            <a:r>
              <a:rPr lang="en-US" sz="2800" dirty="0">
                <a:solidFill>
                  <a:srgbClr val="000000"/>
                </a:solidFill>
                <a:latin typeface="Calibri" panose="020F0502020204030204" pitchFamily="34" charset="0"/>
                <a:cs typeface="Calibri" panose="020F0502020204030204" pitchFamily="34" charset="0"/>
              </a:rPr>
              <a:t> sit </a:t>
            </a:r>
            <a:r>
              <a:rPr lang="en-US" sz="2800" dirty="0" err="1">
                <a:solidFill>
                  <a:srgbClr val="000000"/>
                </a:solidFill>
                <a:latin typeface="Calibri" panose="020F0502020204030204" pitchFamily="34" charset="0"/>
                <a:cs typeface="Calibri" panose="020F0502020204030204" pitchFamily="34" charset="0"/>
              </a:rPr>
              <a:t>aspernatur</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aut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odit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aut</a:t>
            </a:r>
            <a:r>
              <a:rPr lang="en-US" sz="2800" dirty="0">
                <a:solidFill>
                  <a:srgbClr val="000000"/>
                </a:solidFill>
                <a:latin typeface="Calibri" panose="020F0502020204030204" pitchFamily="34" charset="0"/>
                <a:cs typeface="Calibri" panose="020F0502020204030204" pitchFamily="34" charset="0"/>
              </a:rPr>
              <a:t> fugit, sed </a:t>
            </a:r>
            <a:r>
              <a:rPr lang="en-US" sz="2800" dirty="0" err="1">
                <a:solidFill>
                  <a:srgbClr val="000000"/>
                </a:solidFill>
                <a:latin typeface="Calibri" panose="020F0502020204030204" pitchFamily="34" charset="0"/>
                <a:cs typeface="Calibri" panose="020F0502020204030204" pitchFamily="34" charset="0"/>
              </a:rPr>
              <a:t>quia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consequuntur</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magni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dolores</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eos</a:t>
            </a:r>
            <a:r>
              <a:rPr lang="en-US" sz="2800" dirty="0">
                <a:solidFill>
                  <a:srgbClr val="000000"/>
                </a:solidFill>
                <a:latin typeface="Calibri" panose="020F0502020204030204" pitchFamily="34" charset="0"/>
                <a:cs typeface="Calibri" panose="020F0502020204030204" pitchFamily="34" charset="0"/>
              </a:rPr>
              <a:t> qui </a:t>
            </a:r>
            <a:r>
              <a:rPr lang="en-US" sz="2800" dirty="0" err="1">
                <a:solidFill>
                  <a:srgbClr val="000000"/>
                </a:solidFill>
                <a:latin typeface="Calibri" panose="020F0502020204030204" pitchFamily="34" charset="0"/>
                <a:cs typeface="Calibri" panose="020F0502020204030204" pitchFamily="34" charset="0"/>
              </a:rPr>
              <a:t>ratione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voluptatem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sequi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nesciunt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Neque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porro</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quisquam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est</a:t>
            </a:r>
            <a:r>
              <a:rPr lang="en-US" sz="2800" dirty="0">
                <a:solidFill>
                  <a:srgbClr val="000000"/>
                </a:solidFill>
                <a:latin typeface="Calibri" panose="020F0502020204030204" pitchFamily="34" charset="0"/>
                <a:cs typeface="Calibri" panose="020F0502020204030204" pitchFamily="34" charset="0"/>
              </a:rPr>
              <a:t>, qui </a:t>
            </a:r>
            <a:r>
              <a:rPr lang="en-US" sz="2800" dirty="0" err="1">
                <a:solidFill>
                  <a:srgbClr val="000000"/>
                </a:solidFill>
                <a:latin typeface="Calibri" panose="020F0502020204030204" pitchFamily="34" charset="0"/>
                <a:cs typeface="Calibri" panose="020F0502020204030204" pitchFamily="34" charset="0"/>
              </a:rPr>
              <a:t>dolorem</a:t>
            </a:r>
            <a:r>
              <a:rPr lang="en-US" sz="2800" dirty="0">
                <a:solidFill>
                  <a:srgbClr val="000000"/>
                </a:solidFill>
                <a:latin typeface="Calibri" panose="020F0502020204030204" pitchFamily="34" charset="0"/>
                <a:cs typeface="Calibri" panose="020F0502020204030204" pitchFamily="34" charset="0"/>
              </a:rPr>
              <a:t> ipsum </a:t>
            </a:r>
            <a:r>
              <a:rPr lang="en-US" sz="2800" dirty="0" err="1">
                <a:solidFill>
                  <a:srgbClr val="000000"/>
                </a:solidFill>
                <a:latin typeface="Calibri" panose="020F0502020204030204" pitchFamily="34" charset="0"/>
                <a:cs typeface="Calibri" panose="020F0502020204030204" pitchFamily="34" charset="0"/>
              </a:rPr>
              <a:t>quia</a:t>
            </a:r>
            <a:r>
              <a:rPr lang="en-US" sz="2800" dirty="0">
                <a:solidFill>
                  <a:srgbClr val="000000"/>
                </a:solidFill>
                <a:latin typeface="Calibri" panose="020F0502020204030204" pitchFamily="34" charset="0"/>
                <a:cs typeface="Calibri" panose="020F0502020204030204" pitchFamily="34" charset="0"/>
              </a:rPr>
              <a:t> dolor sit </a:t>
            </a:r>
            <a:r>
              <a:rPr lang="en-US" sz="2800" dirty="0" err="1">
                <a:solidFill>
                  <a:srgbClr val="000000"/>
                </a:solidFill>
                <a:latin typeface="Calibri" panose="020F0502020204030204" pitchFamily="34" charset="0"/>
                <a:cs typeface="Calibri" panose="020F0502020204030204" pitchFamily="34" charset="0"/>
              </a:rPr>
              <a:t>amet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consectetur</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adipisci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velit</a:t>
            </a:r>
            <a:r>
              <a:rPr lang="en-US" sz="2800" dirty="0">
                <a:solidFill>
                  <a:srgbClr val="000000"/>
                </a:solidFill>
                <a:latin typeface="Calibri" panose="020F0502020204030204" pitchFamily="34" charset="0"/>
                <a:cs typeface="Calibri" panose="020F0502020204030204" pitchFamily="34" charset="0"/>
              </a:rPr>
              <a:t>.</a:t>
            </a:r>
          </a:p>
          <a:p>
            <a:pPr>
              <a:lnSpc>
                <a:spcPts val="3859"/>
              </a:lnSpc>
            </a:pPr>
            <a:endParaRPr lang="en-US" sz="2800" dirty="0">
              <a:solidFill>
                <a:srgbClr val="000000"/>
              </a:solidFill>
              <a:latin typeface="Calibri" panose="020F0502020204030204" pitchFamily="34" charset="0"/>
              <a:cs typeface="Calibri" panose="020F0502020204030204" pitchFamily="34" charset="0"/>
            </a:endParaRPr>
          </a:p>
          <a:p>
            <a:pPr>
              <a:lnSpc>
                <a:spcPts val="4605"/>
              </a:lnSpc>
            </a:pPr>
            <a:r>
              <a:rPr lang="en-US" sz="3600" b="1" dirty="0">
                <a:solidFill>
                  <a:srgbClr val="000000"/>
                </a:solidFill>
                <a:latin typeface="Calibri" panose="020F0502020204030204" pitchFamily="34" charset="0"/>
                <a:cs typeface="Calibri" panose="020F0502020204030204" pitchFamily="34" charset="0"/>
              </a:rPr>
              <a:t>SUB HEADER</a:t>
            </a:r>
          </a:p>
          <a:p>
            <a:pPr>
              <a:lnSpc>
                <a:spcPts val="3859"/>
              </a:lnSpc>
            </a:pPr>
            <a:endParaRPr lang="en-US" sz="3600" dirty="0">
              <a:solidFill>
                <a:srgbClr val="000000"/>
              </a:solidFill>
              <a:latin typeface="Calibri" panose="020F0502020204030204" pitchFamily="34" charset="0"/>
              <a:cs typeface="Calibri" panose="020F0502020204030204" pitchFamily="34" charset="0"/>
            </a:endParaRPr>
          </a:p>
          <a:p>
            <a:pPr>
              <a:lnSpc>
                <a:spcPts val="3859"/>
              </a:lnSpc>
            </a:pPr>
            <a:r>
              <a:rPr lang="en-US" sz="2800" dirty="0" err="1">
                <a:solidFill>
                  <a:srgbClr val="000000"/>
                </a:solidFill>
                <a:latin typeface="Calibri" panose="020F0502020204030204" pitchFamily="34" charset="0"/>
                <a:cs typeface="Calibri" panose="020F0502020204030204" pitchFamily="34" charset="0"/>
              </a:rPr>
              <a:t>Quia</a:t>
            </a:r>
            <a:r>
              <a:rPr lang="en-US" sz="2800" dirty="0">
                <a:solidFill>
                  <a:srgbClr val="000000"/>
                </a:solidFill>
                <a:latin typeface="Calibri" panose="020F0502020204030204" pitchFamily="34" charset="0"/>
                <a:cs typeface="Calibri" panose="020F0502020204030204" pitchFamily="34" charset="0"/>
              </a:rPr>
              <a:t> non </a:t>
            </a:r>
            <a:r>
              <a:rPr lang="en-US" sz="2800" dirty="0" err="1">
                <a:solidFill>
                  <a:srgbClr val="000000"/>
                </a:solidFill>
                <a:latin typeface="Calibri" panose="020F0502020204030204" pitchFamily="34" charset="0"/>
                <a:cs typeface="Calibri" panose="020F0502020204030204" pitchFamily="34" charset="0"/>
              </a:rPr>
              <a:t>numquam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eius</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modi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tempora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incidunt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ut</a:t>
            </a:r>
            <a:r>
              <a:rPr lang="en-US" sz="2800" dirty="0">
                <a:solidFill>
                  <a:srgbClr val="000000"/>
                </a:solidFill>
                <a:latin typeface="Calibri" panose="020F0502020204030204" pitchFamily="34" charset="0"/>
                <a:cs typeface="Calibri" panose="020F0502020204030204" pitchFamily="34" charset="0"/>
              </a:rPr>
              <a:t> labore et dolore </a:t>
            </a:r>
            <a:r>
              <a:rPr lang="en-US" sz="2800" dirty="0" err="1">
                <a:solidFill>
                  <a:srgbClr val="000000"/>
                </a:solidFill>
                <a:latin typeface="Calibri" panose="020F0502020204030204" pitchFamily="34" charset="0"/>
                <a:cs typeface="Calibri" panose="020F0502020204030204" pitchFamily="34" charset="0"/>
              </a:rPr>
              <a:t>magnam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aliquam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quaerat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voluptatem</a:t>
            </a:r>
            <a:r>
              <a:rPr lang="en-US" sz="2800" dirty="0">
                <a:solidFill>
                  <a:srgbClr val="000000"/>
                </a:solidFill>
                <a:latin typeface="Calibri" panose="020F0502020204030204" pitchFamily="34" charset="0"/>
                <a:cs typeface="Calibri" panose="020F0502020204030204" pitchFamily="34" charset="0"/>
              </a:rPr>
              <a:t>. Ut </a:t>
            </a:r>
            <a:r>
              <a:rPr lang="en-US" sz="2800" dirty="0" err="1">
                <a:solidFill>
                  <a:srgbClr val="000000"/>
                </a:solidFill>
                <a:latin typeface="Calibri" panose="020F0502020204030204" pitchFamily="34" charset="0"/>
                <a:cs typeface="Calibri" panose="020F0502020204030204" pitchFamily="34" charset="0"/>
              </a:rPr>
              <a:t>enim</a:t>
            </a:r>
            <a:r>
              <a:rPr lang="en-US" sz="2800" dirty="0">
                <a:solidFill>
                  <a:srgbClr val="000000"/>
                </a:solidFill>
                <a:latin typeface="Calibri" panose="020F0502020204030204" pitchFamily="34" charset="0"/>
                <a:cs typeface="Calibri" panose="020F0502020204030204" pitchFamily="34" charset="0"/>
              </a:rPr>
              <a:t> ad minima </a:t>
            </a:r>
            <a:r>
              <a:rPr lang="en-US" sz="2800" dirty="0" err="1">
                <a:solidFill>
                  <a:srgbClr val="000000"/>
                </a:solidFill>
                <a:latin typeface="Calibri" panose="020F0502020204030204" pitchFamily="34" charset="0"/>
                <a:cs typeface="Calibri" panose="020F0502020204030204" pitchFamily="34" charset="0"/>
              </a:rPr>
              <a:t>veniam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quis</a:t>
            </a:r>
            <a:r>
              <a:rPr lang="en-US" sz="2800" dirty="0">
                <a:solidFill>
                  <a:srgbClr val="000000"/>
                </a:solidFill>
                <a:latin typeface="Calibri" panose="020F0502020204030204" pitchFamily="34" charset="0"/>
                <a:cs typeface="Calibri" panose="020F0502020204030204" pitchFamily="34" charset="0"/>
              </a:rPr>
              <a:t> nostrum </a:t>
            </a:r>
            <a:r>
              <a:rPr lang="en-US" sz="2800" dirty="0" err="1">
                <a:solidFill>
                  <a:srgbClr val="000000"/>
                </a:solidFill>
                <a:latin typeface="Calibri" panose="020F0502020204030204" pitchFamily="34" charset="0"/>
                <a:cs typeface="Calibri" panose="020F0502020204030204" pitchFamily="34" charset="0"/>
              </a:rPr>
              <a:t>exercitationem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ullam</a:t>
            </a:r>
            <a:r>
              <a:rPr lang="en-US" sz="2800" dirty="0">
                <a:solidFill>
                  <a:srgbClr val="000000"/>
                </a:solidFill>
                <a:latin typeface="Calibri" panose="020F0502020204030204" pitchFamily="34" charset="0"/>
                <a:cs typeface="Calibri" panose="020F0502020204030204" pitchFamily="34" charset="0"/>
              </a:rPr>
              <a:t> corporis </a:t>
            </a:r>
            <a:r>
              <a:rPr lang="en-US" sz="2800" dirty="0" err="1">
                <a:solidFill>
                  <a:srgbClr val="000000"/>
                </a:solidFill>
                <a:latin typeface="Calibri" panose="020F0502020204030204" pitchFamily="34" charset="0"/>
                <a:cs typeface="Calibri" panose="020F0502020204030204" pitchFamily="34" charset="0"/>
              </a:rPr>
              <a:t>suscipit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laboriosam</a:t>
            </a:r>
            <a:r>
              <a:rPr lang="en-US" sz="2800" dirty="0">
                <a:solidFill>
                  <a:srgbClr val="000000"/>
                </a:solidFill>
                <a:latin typeface="Calibri" panose="020F0502020204030204" pitchFamily="34" charset="0"/>
                <a:cs typeface="Calibri" panose="020F0502020204030204" pitchFamily="34" charset="0"/>
              </a:rPr>
              <a:t>, nisi </a:t>
            </a:r>
            <a:r>
              <a:rPr lang="en-US" sz="2800" dirty="0" err="1">
                <a:solidFill>
                  <a:srgbClr val="000000"/>
                </a:solidFill>
                <a:latin typeface="Calibri" panose="020F0502020204030204" pitchFamily="34" charset="0"/>
                <a:cs typeface="Calibri" panose="020F0502020204030204" pitchFamily="34" charset="0"/>
              </a:rPr>
              <a:t>ut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aliquid</a:t>
            </a:r>
            <a:r>
              <a:rPr lang="en-US" sz="2800" dirty="0">
                <a:solidFill>
                  <a:srgbClr val="000000"/>
                </a:solidFill>
                <a:latin typeface="Calibri" panose="020F0502020204030204" pitchFamily="34" charset="0"/>
                <a:cs typeface="Calibri" panose="020F0502020204030204" pitchFamily="34" charset="0"/>
              </a:rPr>
              <a:t> ex </a:t>
            </a:r>
            <a:r>
              <a:rPr lang="en-US" sz="2800" dirty="0" err="1">
                <a:solidFill>
                  <a:srgbClr val="000000"/>
                </a:solidFill>
                <a:latin typeface="Calibri" panose="020F0502020204030204" pitchFamily="34" charset="0"/>
                <a:cs typeface="Calibri" panose="020F0502020204030204" pitchFamily="34" charset="0"/>
              </a:rPr>
              <a:t>ea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commodi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consequatur</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Quis</a:t>
            </a:r>
            <a:r>
              <a:rPr lang="en-US" sz="2800" dirty="0">
                <a:solidFill>
                  <a:srgbClr val="000000"/>
                </a:solidFill>
                <a:latin typeface="Calibri" panose="020F0502020204030204" pitchFamily="34" charset="0"/>
                <a:cs typeface="Calibri" panose="020F0502020204030204" pitchFamily="34" charset="0"/>
              </a:rPr>
              <a:t> autem vel </a:t>
            </a:r>
            <a:r>
              <a:rPr lang="en-US" sz="2800" dirty="0" err="1">
                <a:solidFill>
                  <a:srgbClr val="000000"/>
                </a:solidFill>
                <a:latin typeface="Calibri" panose="020F0502020204030204" pitchFamily="34" charset="0"/>
                <a:cs typeface="Calibri" panose="020F0502020204030204" pitchFamily="34" charset="0"/>
              </a:rPr>
              <a:t>eum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iure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reprehenderit</a:t>
            </a:r>
            <a:r>
              <a:rPr lang="en-US" sz="2800" dirty="0">
                <a:solidFill>
                  <a:srgbClr val="000000"/>
                </a:solidFill>
                <a:latin typeface="Calibri" panose="020F0502020204030204" pitchFamily="34" charset="0"/>
                <a:cs typeface="Calibri" panose="020F0502020204030204" pitchFamily="34" charset="0"/>
              </a:rPr>
              <a:t>.</a:t>
            </a:r>
          </a:p>
        </p:txBody>
      </p:sp>
      <p:sp>
        <p:nvSpPr>
          <p:cNvPr id="100" name="TextBox 100"/>
          <p:cNvSpPr txBox="1"/>
          <p:nvPr/>
        </p:nvSpPr>
        <p:spPr>
          <a:xfrm>
            <a:off x="29832501" y="16495145"/>
            <a:ext cx="10532935" cy="8914548"/>
          </a:xfrm>
          <a:prstGeom prst="rect">
            <a:avLst/>
          </a:prstGeom>
        </p:spPr>
        <p:txBody>
          <a:bodyPr lIns="0" tIns="0" rIns="0" bIns="0" rtlCol="0" anchor="t">
            <a:spAutoFit/>
          </a:bodyPr>
          <a:lstStyle/>
          <a:p>
            <a:pPr>
              <a:lnSpc>
                <a:spcPts val="3859"/>
              </a:lnSpc>
            </a:pPr>
            <a:r>
              <a:rPr lang="en-US" sz="2800" dirty="0">
                <a:solidFill>
                  <a:srgbClr val="000000"/>
                </a:solidFill>
                <a:latin typeface="Calibri" panose="020F0502020204030204" pitchFamily="34" charset="0"/>
                <a:cs typeface="Calibri" panose="020F0502020204030204" pitchFamily="34" charset="0"/>
              </a:rPr>
              <a:t>"Sed </a:t>
            </a:r>
            <a:r>
              <a:rPr lang="en-US" sz="2800" dirty="0" err="1">
                <a:solidFill>
                  <a:srgbClr val="000000"/>
                </a:solidFill>
                <a:latin typeface="Calibri" panose="020F0502020204030204" pitchFamily="34" charset="0"/>
                <a:cs typeface="Calibri" panose="020F0502020204030204" pitchFamily="34" charset="0"/>
              </a:rPr>
              <a:t>ut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perspiciatis</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unde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omnis</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iste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natus</a:t>
            </a:r>
            <a:r>
              <a:rPr lang="en-US" sz="2800" dirty="0">
                <a:solidFill>
                  <a:srgbClr val="000000"/>
                </a:solidFill>
                <a:latin typeface="Calibri" panose="020F0502020204030204" pitchFamily="34" charset="0"/>
                <a:cs typeface="Calibri" panose="020F0502020204030204" pitchFamily="34" charset="0"/>
              </a:rPr>
              <a:t> error sit </a:t>
            </a:r>
            <a:r>
              <a:rPr lang="en-US" sz="2800" dirty="0" err="1">
                <a:solidFill>
                  <a:srgbClr val="000000"/>
                </a:solidFill>
                <a:latin typeface="Calibri" panose="020F0502020204030204" pitchFamily="34" charset="0"/>
                <a:cs typeface="Calibri" panose="020F0502020204030204" pitchFamily="34" charset="0"/>
              </a:rPr>
              <a:t>voluptatem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accusantium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doloremque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laudantium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totam</a:t>
            </a:r>
            <a:r>
              <a:rPr lang="en-US" sz="2800" dirty="0">
                <a:solidFill>
                  <a:srgbClr val="000000"/>
                </a:solidFill>
                <a:latin typeface="Calibri" panose="020F0502020204030204" pitchFamily="34" charset="0"/>
                <a:cs typeface="Calibri" panose="020F0502020204030204" pitchFamily="34" charset="0"/>
              </a:rPr>
              <a:t> rem </a:t>
            </a:r>
            <a:r>
              <a:rPr lang="en-US" sz="2800" dirty="0" err="1">
                <a:solidFill>
                  <a:srgbClr val="000000"/>
                </a:solidFill>
                <a:latin typeface="Calibri" panose="020F0502020204030204" pitchFamily="34" charset="0"/>
                <a:cs typeface="Calibri" panose="020F0502020204030204" pitchFamily="34" charset="0"/>
              </a:rPr>
              <a:t>aperiam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eaque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ipsa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quae</a:t>
            </a:r>
            <a:r>
              <a:rPr lang="en-US" sz="2800" dirty="0">
                <a:solidFill>
                  <a:srgbClr val="000000"/>
                </a:solidFill>
                <a:latin typeface="Calibri" panose="020F0502020204030204" pitchFamily="34" charset="0"/>
                <a:cs typeface="Calibri" panose="020F0502020204030204" pitchFamily="34" charset="0"/>
              </a:rPr>
              <a:t> ab </a:t>
            </a:r>
            <a:r>
              <a:rPr lang="en-US" sz="2800" dirty="0" err="1">
                <a:solidFill>
                  <a:srgbClr val="000000"/>
                </a:solidFill>
                <a:latin typeface="Calibri" panose="020F0502020204030204" pitchFamily="34" charset="0"/>
                <a:cs typeface="Calibri" panose="020F0502020204030204" pitchFamily="34" charset="0"/>
              </a:rPr>
              <a:t>illo</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inventore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veritatis</a:t>
            </a:r>
            <a:r>
              <a:rPr lang="en-US" sz="2800" dirty="0">
                <a:solidFill>
                  <a:srgbClr val="000000"/>
                </a:solidFill>
                <a:latin typeface="Calibri" panose="020F0502020204030204" pitchFamily="34" charset="0"/>
                <a:cs typeface="Calibri" panose="020F0502020204030204" pitchFamily="34" charset="0"/>
              </a:rPr>
              <a:t> et quasi </a:t>
            </a:r>
            <a:r>
              <a:rPr lang="en-US" sz="2800" dirty="0" err="1">
                <a:solidFill>
                  <a:srgbClr val="000000"/>
                </a:solidFill>
                <a:latin typeface="Calibri" panose="020F0502020204030204" pitchFamily="34" charset="0"/>
                <a:cs typeface="Calibri" panose="020F0502020204030204" pitchFamily="34" charset="0"/>
              </a:rPr>
              <a:t>architecto</a:t>
            </a:r>
            <a:r>
              <a:rPr lang="en-US" sz="2800" dirty="0">
                <a:solidFill>
                  <a:srgbClr val="000000"/>
                </a:solidFill>
                <a:latin typeface="Calibri" panose="020F0502020204030204" pitchFamily="34" charset="0"/>
                <a:cs typeface="Calibri" panose="020F0502020204030204" pitchFamily="34" charset="0"/>
              </a:rPr>
              <a:t> beatae vitae dicta sunt </a:t>
            </a:r>
            <a:r>
              <a:rPr lang="en-US" sz="2800" dirty="0" err="1">
                <a:solidFill>
                  <a:srgbClr val="000000"/>
                </a:solidFill>
                <a:latin typeface="Calibri" panose="020F0502020204030204" pitchFamily="34" charset="0"/>
                <a:cs typeface="Calibri" panose="020F0502020204030204" pitchFamily="34" charset="0"/>
              </a:rPr>
              <a:t>explicabo</a:t>
            </a:r>
            <a:r>
              <a:rPr lang="en-US" sz="2800" dirty="0">
                <a:solidFill>
                  <a:srgbClr val="000000"/>
                </a:solidFill>
                <a:latin typeface="Calibri" panose="020F0502020204030204" pitchFamily="34" charset="0"/>
                <a:cs typeface="Calibri" panose="020F0502020204030204" pitchFamily="34" charset="0"/>
              </a:rPr>
              <a:t>. Nemo </a:t>
            </a:r>
            <a:r>
              <a:rPr lang="en-US" sz="2800" dirty="0" err="1">
                <a:solidFill>
                  <a:srgbClr val="000000"/>
                </a:solidFill>
                <a:latin typeface="Calibri" panose="020F0502020204030204" pitchFamily="34" charset="0"/>
                <a:cs typeface="Calibri" panose="020F0502020204030204" pitchFamily="34" charset="0"/>
              </a:rPr>
              <a:t>enim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ipsam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voluptatem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quia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voluptas</a:t>
            </a:r>
            <a:r>
              <a:rPr lang="en-US" sz="2800" dirty="0">
                <a:solidFill>
                  <a:srgbClr val="000000"/>
                </a:solidFill>
                <a:latin typeface="Calibri" panose="020F0502020204030204" pitchFamily="34" charset="0"/>
                <a:cs typeface="Calibri" panose="020F0502020204030204" pitchFamily="34" charset="0"/>
              </a:rPr>
              <a:t> sit </a:t>
            </a:r>
            <a:r>
              <a:rPr lang="en-US" sz="2800" dirty="0" err="1">
                <a:solidFill>
                  <a:srgbClr val="000000"/>
                </a:solidFill>
                <a:latin typeface="Calibri" panose="020F0502020204030204" pitchFamily="34" charset="0"/>
                <a:cs typeface="Calibri" panose="020F0502020204030204" pitchFamily="34" charset="0"/>
              </a:rPr>
              <a:t>aspernatur</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aut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odit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aut</a:t>
            </a:r>
            <a:r>
              <a:rPr lang="en-US" sz="2800" dirty="0">
                <a:solidFill>
                  <a:srgbClr val="000000"/>
                </a:solidFill>
                <a:latin typeface="Calibri" panose="020F0502020204030204" pitchFamily="34" charset="0"/>
                <a:cs typeface="Calibri" panose="020F0502020204030204" pitchFamily="34" charset="0"/>
              </a:rPr>
              <a:t> fugit, sed </a:t>
            </a:r>
            <a:r>
              <a:rPr lang="en-US" sz="2800" dirty="0" err="1">
                <a:solidFill>
                  <a:srgbClr val="000000"/>
                </a:solidFill>
                <a:latin typeface="Calibri" panose="020F0502020204030204" pitchFamily="34" charset="0"/>
                <a:cs typeface="Calibri" panose="020F0502020204030204" pitchFamily="34" charset="0"/>
              </a:rPr>
              <a:t>quia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consequuntur</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magni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dolores</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eos</a:t>
            </a:r>
            <a:r>
              <a:rPr lang="en-US" sz="2800" dirty="0">
                <a:solidFill>
                  <a:srgbClr val="000000"/>
                </a:solidFill>
                <a:latin typeface="Calibri" panose="020F0502020204030204" pitchFamily="34" charset="0"/>
                <a:cs typeface="Calibri" panose="020F0502020204030204" pitchFamily="34" charset="0"/>
              </a:rPr>
              <a:t> qui </a:t>
            </a:r>
            <a:r>
              <a:rPr lang="en-US" sz="2800" dirty="0" err="1">
                <a:solidFill>
                  <a:srgbClr val="000000"/>
                </a:solidFill>
                <a:latin typeface="Calibri" panose="020F0502020204030204" pitchFamily="34" charset="0"/>
                <a:cs typeface="Calibri" panose="020F0502020204030204" pitchFamily="34" charset="0"/>
              </a:rPr>
              <a:t>ratione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voluptatem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sequi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nesciunt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Neque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porro</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quisquam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est</a:t>
            </a:r>
            <a:r>
              <a:rPr lang="en-US" sz="2800" dirty="0">
                <a:solidFill>
                  <a:srgbClr val="000000"/>
                </a:solidFill>
                <a:latin typeface="Calibri" panose="020F0502020204030204" pitchFamily="34" charset="0"/>
                <a:cs typeface="Calibri" panose="020F0502020204030204" pitchFamily="34" charset="0"/>
              </a:rPr>
              <a:t>, qui </a:t>
            </a:r>
            <a:r>
              <a:rPr lang="en-US" sz="2800" dirty="0" err="1">
                <a:solidFill>
                  <a:srgbClr val="000000"/>
                </a:solidFill>
                <a:latin typeface="Calibri" panose="020F0502020204030204" pitchFamily="34" charset="0"/>
                <a:cs typeface="Calibri" panose="020F0502020204030204" pitchFamily="34" charset="0"/>
              </a:rPr>
              <a:t>dolorem</a:t>
            </a:r>
            <a:r>
              <a:rPr lang="en-US" sz="2800" dirty="0">
                <a:solidFill>
                  <a:srgbClr val="000000"/>
                </a:solidFill>
                <a:latin typeface="Calibri" panose="020F0502020204030204" pitchFamily="34" charset="0"/>
                <a:cs typeface="Calibri" panose="020F0502020204030204" pitchFamily="34" charset="0"/>
              </a:rPr>
              <a:t> ipsum </a:t>
            </a:r>
            <a:r>
              <a:rPr lang="en-US" sz="2800" dirty="0" err="1">
                <a:solidFill>
                  <a:srgbClr val="000000"/>
                </a:solidFill>
                <a:latin typeface="Calibri" panose="020F0502020204030204" pitchFamily="34" charset="0"/>
                <a:cs typeface="Calibri" panose="020F0502020204030204" pitchFamily="34" charset="0"/>
              </a:rPr>
              <a:t>quia</a:t>
            </a:r>
            <a:r>
              <a:rPr lang="en-US" sz="2800" dirty="0">
                <a:solidFill>
                  <a:srgbClr val="000000"/>
                </a:solidFill>
                <a:latin typeface="Calibri" panose="020F0502020204030204" pitchFamily="34" charset="0"/>
                <a:cs typeface="Calibri" panose="020F0502020204030204" pitchFamily="34" charset="0"/>
              </a:rPr>
              <a:t> dolor sit </a:t>
            </a:r>
            <a:r>
              <a:rPr lang="en-US" sz="2800" dirty="0" err="1">
                <a:solidFill>
                  <a:srgbClr val="000000"/>
                </a:solidFill>
                <a:latin typeface="Calibri" panose="020F0502020204030204" pitchFamily="34" charset="0"/>
                <a:cs typeface="Calibri" panose="020F0502020204030204" pitchFamily="34" charset="0"/>
              </a:rPr>
              <a:t>amet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consectetur</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adipisci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velit</a:t>
            </a:r>
            <a:r>
              <a:rPr lang="en-US" sz="2800" dirty="0">
                <a:solidFill>
                  <a:srgbClr val="000000"/>
                </a:solidFill>
                <a:latin typeface="Calibri" panose="020F0502020204030204" pitchFamily="34" charset="0"/>
                <a:cs typeface="Calibri" panose="020F0502020204030204" pitchFamily="34" charset="0"/>
              </a:rPr>
              <a:t>, sed strum </a:t>
            </a:r>
            <a:r>
              <a:rPr lang="en-US" sz="2800" dirty="0" err="1">
                <a:solidFill>
                  <a:srgbClr val="000000"/>
                </a:solidFill>
                <a:latin typeface="Calibri" panose="020F0502020204030204" pitchFamily="34" charset="0"/>
                <a:cs typeface="Calibri" panose="020F0502020204030204" pitchFamily="34" charset="0"/>
              </a:rPr>
              <a:t>exercitationem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ullam</a:t>
            </a:r>
            <a:r>
              <a:rPr lang="en-US" sz="2800" dirty="0">
                <a:solidFill>
                  <a:srgbClr val="000000"/>
                </a:solidFill>
                <a:latin typeface="Calibri" panose="020F0502020204030204" pitchFamily="34" charset="0"/>
                <a:cs typeface="Calibri" panose="020F0502020204030204" pitchFamily="34" charset="0"/>
              </a:rPr>
              <a:t> corporis </a:t>
            </a:r>
            <a:r>
              <a:rPr lang="en-US" sz="2800" dirty="0" err="1">
                <a:solidFill>
                  <a:srgbClr val="000000"/>
                </a:solidFill>
                <a:latin typeface="Calibri" panose="020F0502020204030204" pitchFamily="34" charset="0"/>
                <a:cs typeface="Calibri" panose="020F0502020204030204" pitchFamily="34" charset="0"/>
              </a:rPr>
              <a:t>suscipit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laboriosam</a:t>
            </a:r>
            <a:r>
              <a:rPr lang="en-US" sz="2800" dirty="0">
                <a:solidFill>
                  <a:srgbClr val="000000"/>
                </a:solidFill>
                <a:latin typeface="Calibri" panose="020F0502020204030204" pitchFamily="34" charset="0"/>
                <a:cs typeface="Calibri" panose="020F0502020204030204" pitchFamily="34" charset="0"/>
              </a:rPr>
              <a:t>, nisi </a:t>
            </a:r>
            <a:r>
              <a:rPr lang="en-US" sz="2800" dirty="0" err="1">
                <a:solidFill>
                  <a:srgbClr val="000000"/>
                </a:solidFill>
                <a:latin typeface="Calibri" panose="020F0502020204030204" pitchFamily="34" charset="0"/>
                <a:cs typeface="Calibri" panose="020F0502020204030204" pitchFamily="34" charset="0"/>
              </a:rPr>
              <a:t>ut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aliquid</a:t>
            </a:r>
            <a:r>
              <a:rPr lang="en-US" sz="2800" dirty="0">
                <a:solidFill>
                  <a:srgbClr val="000000"/>
                </a:solidFill>
                <a:latin typeface="Calibri" panose="020F0502020204030204" pitchFamily="34" charset="0"/>
                <a:cs typeface="Calibri" panose="020F0502020204030204" pitchFamily="34" charset="0"/>
              </a:rPr>
              <a:t> ex </a:t>
            </a:r>
            <a:r>
              <a:rPr lang="en-US" sz="2800" dirty="0" err="1">
                <a:solidFill>
                  <a:srgbClr val="000000"/>
                </a:solidFill>
                <a:latin typeface="Calibri" panose="020F0502020204030204" pitchFamily="34" charset="0"/>
                <a:cs typeface="Calibri" panose="020F0502020204030204" pitchFamily="34" charset="0"/>
              </a:rPr>
              <a:t>ea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commodi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consequatur</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Quis</a:t>
            </a:r>
            <a:r>
              <a:rPr lang="en-US" sz="2800" dirty="0">
                <a:solidFill>
                  <a:srgbClr val="000000"/>
                </a:solidFill>
                <a:latin typeface="Calibri" panose="020F0502020204030204" pitchFamily="34" charset="0"/>
                <a:cs typeface="Calibri" panose="020F0502020204030204" pitchFamily="34" charset="0"/>
              </a:rPr>
              <a:t> autem vel </a:t>
            </a:r>
            <a:r>
              <a:rPr lang="en-US" sz="2800" dirty="0" err="1">
                <a:solidFill>
                  <a:srgbClr val="000000"/>
                </a:solidFill>
                <a:latin typeface="Calibri" panose="020F0502020204030204" pitchFamily="34" charset="0"/>
                <a:cs typeface="Calibri" panose="020F0502020204030204" pitchFamily="34" charset="0"/>
              </a:rPr>
              <a:t>eum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iure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reprehenderit</a:t>
            </a:r>
            <a:r>
              <a:rPr lang="en-US" sz="2800" dirty="0">
                <a:solidFill>
                  <a:srgbClr val="000000"/>
                </a:solidFill>
                <a:latin typeface="Calibri" panose="020F0502020204030204" pitchFamily="34" charset="0"/>
                <a:cs typeface="Calibri" panose="020F0502020204030204" pitchFamily="34" charset="0"/>
              </a:rPr>
              <a:t> qui in </a:t>
            </a:r>
            <a:r>
              <a:rPr lang="en-US" sz="2800" dirty="0" err="1">
                <a:solidFill>
                  <a:srgbClr val="000000"/>
                </a:solidFill>
                <a:latin typeface="Calibri" panose="020F0502020204030204" pitchFamily="34" charset="0"/>
                <a:cs typeface="Calibri" panose="020F0502020204030204" pitchFamily="34" charset="0"/>
              </a:rPr>
              <a:t>ea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voluptate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velit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esse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quam</a:t>
            </a:r>
            <a:r>
              <a:rPr lang="en-US" sz="2800" dirty="0">
                <a:solidFill>
                  <a:srgbClr val="000000"/>
                </a:solidFill>
                <a:latin typeface="Calibri" panose="020F0502020204030204" pitchFamily="34" charset="0"/>
                <a:cs typeface="Calibri" panose="020F0502020204030204" pitchFamily="34" charset="0"/>
              </a:rPr>
              <a:t> nihil </a:t>
            </a:r>
            <a:r>
              <a:rPr lang="en-US" sz="2800" dirty="0" err="1">
                <a:solidFill>
                  <a:srgbClr val="000000"/>
                </a:solidFill>
                <a:latin typeface="Calibri" panose="020F0502020204030204" pitchFamily="34" charset="0"/>
                <a:cs typeface="Calibri" panose="020F0502020204030204" pitchFamily="34" charset="0"/>
              </a:rPr>
              <a:t>molestiae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consequatur</a:t>
            </a:r>
            <a:r>
              <a:rPr lang="en-US" sz="2800" dirty="0">
                <a:solidFill>
                  <a:srgbClr val="000000"/>
                </a:solidFill>
                <a:latin typeface="Calibri" panose="020F0502020204030204" pitchFamily="34" charset="0"/>
                <a:cs typeface="Calibri" panose="020F0502020204030204" pitchFamily="34" charset="0"/>
              </a:rPr>
              <a:t>, vel illum qui </a:t>
            </a:r>
            <a:r>
              <a:rPr lang="en-US" sz="2800" dirty="0" err="1">
                <a:solidFill>
                  <a:srgbClr val="000000"/>
                </a:solidFill>
                <a:latin typeface="Calibri" panose="020F0502020204030204" pitchFamily="34" charset="0"/>
                <a:cs typeface="Calibri" panose="020F0502020204030204" pitchFamily="34" charset="0"/>
              </a:rPr>
              <a:t>dolorem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eum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fugiat</a:t>
            </a:r>
            <a:r>
              <a:rPr lang="en-US" sz="2800" dirty="0">
                <a:solidFill>
                  <a:srgbClr val="000000"/>
                </a:solidFill>
                <a:latin typeface="Calibri" panose="020F0502020204030204" pitchFamily="34" charset="0"/>
                <a:cs typeface="Calibri" panose="020F0502020204030204" pitchFamily="34" charset="0"/>
              </a:rPr>
              <a:t> quo </a:t>
            </a:r>
            <a:r>
              <a:rPr lang="en-US" sz="2800" dirty="0" err="1">
                <a:solidFill>
                  <a:srgbClr val="000000"/>
                </a:solidFill>
                <a:latin typeface="Calibri" panose="020F0502020204030204" pitchFamily="34" charset="0"/>
                <a:cs typeface="Calibri" panose="020F0502020204030204" pitchFamily="34" charset="0"/>
              </a:rPr>
              <a:t>voluptas</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nulla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pariatur</a:t>
            </a:r>
            <a:r>
              <a:rPr lang="en-US" sz="2800" dirty="0">
                <a:solidFill>
                  <a:srgbClr val="000000"/>
                </a:solidFill>
                <a:latin typeface="Calibri" panose="020F0502020204030204" pitchFamily="34" charset="0"/>
                <a:cs typeface="Calibri" panose="020F0502020204030204" pitchFamily="34" charset="0"/>
              </a:rPr>
              <a:t>?"</a:t>
            </a:r>
          </a:p>
          <a:p>
            <a:pPr>
              <a:lnSpc>
                <a:spcPts val="3859"/>
              </a:lnSpc>
            </a:pPr>
            <a:endParaRPr lang="en-US" sz="2800" dirty="0">
              <a:solidFill>
                <a:srgbClr val="000000"/>
              </a:solidFill>
              <a:latin typeface="Calibri" panose="020F0502020204030204" pitchFamily="34" charset="0"/>
              <a:cs typeface="Calibri" panose="020F0502020204030204" pitchFamily="34" charset="0"/>
            </a:endParaRPr>
          </a:p>
          <a:p>
            <a:pPr>
              <a:lnSpc>
                <a:spcPts val="5165"/>
              </a:lnSpc>
            </a:pPr>
            <a:r>
              <a:rPr lang="en-US" sz="4000" b="1" dirty="0">
                <a:solidFill>
                  <a:srgbClr val="000000"/>
                </a:solidFill>
                <a:latin typeface="Calibri" panose="020F0502020204030204" pitchFamily="34" charset="0"/>
                <a:cs typeface="Calibri" panose="020F0502020204030204" pitchFamily="34" charset="0"/>
              </a:rPr>
              <a:t>SUB HEADER</a:t>
            </a:r>
          </a:p>
          <a:p>
            <a:pPr>
              <a:lnSpc>
                <a:spcPts val="3859"/>
              </a:lnSpc>
            </a:pPr>
            <a:endParaRPr lang="en-US" sz="4000" dirty="0">
              <a:solidFill>
                <a:srgbClr val="000000"/>
              </a:solidFill>
              <a:latin typeface="Calibri" panose="020F0502020204030204" pitchFamily="34" charset="0"/>
              <a:cs typeface="Calibri" panose="020F0502020204030204" pitchFamily="34" charset="0"/>
            </a:endParaRPr>
          </a:p>
          <a:p>
            <a:pPr>
              <a:lnSpc>
                <a:spcPts val="3859"/>
              </a:lnSpc>
            </a:pPr>
            <a:r>
              <a:rPr lang="en-US" sz="2800" dirty="0" err="1">
                <a:solidFill>
                  <a:srgbClr val="000000"/>
                </a:solidFill>
                <a:latin typeface="Calibri" panose="020F0502020204030204" pitchFamily="34" charset="0"/>
                <a:cs typeface="Calibri" panose="020F0502020204030204" pitchFamily="34" charset="0"/>
              </a:rPr>
              <a:t>Quis</a:t>
            </a:r>
            <a:r>
              <a:rPr lang="en-US" sz="2800" dirty="0">
                <a:solidFill>
                  <a:srgbClr val="000000"/>
                </a:solidFill>
                <a:latin typeface="Calibri" panose="020F0502020204030204" pitchFamily="34" charset="0"/>
                <a:cs typeface="Calibri" panose="020F0502020204030204" pitchFamily="34" charset="0"/>
              </a:rPr>
              <a:t> autem vel </a:t>
            </a:r>
            <a:r>
              <a:rPr lang="en-US" sz="2800" dirty="0" err="1">
                <a:solidFill>
                  <a:srgbClr val="000000"/>
                </a:solidFill>
                <a:latin typeface="Calibri" panose="020F0502020204030204" pitchFamily="34" charset="0"/>
                <a:cs typeface="Calibri" panose="020F0502020204030204" pitchFamily="34" charset="0"/>
              </a:rPr>
              <a:t>eum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iure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reprehenderit</a:t>
            </a:r>
            <a:r>
              <a:rPr lang="en-US" sz="2800" dirty="0">
                <a:solidFill>
                  <a:srgbClr val="000000"/>
                </a:solidFill>
                <a:latin typeface="Calibri" panose="020F0502020204030204" pitchFamily="34" charset="0"/>
                <a:cs typeface="Calibri" panose="020F0502020204030204" pitchFamily="34" charset="0"/>
              </a:rPr>
              <a:t> qui in </a:t>
            </a:r>
            <a:r>
              <a:rPr lang="en-US" sz="2800" dirty="0" err="1">
                <a:solidFill>
                  <a:srgbClr val="000000"/>
                </a:solidFill>
                <a:latin typeface="Calibri" panose="020F0502020204030204" pitchFamily="34" charset="0"/>
                <a:cs typeface="Calibri" panose="020F0502020204030204" pitchFamily="34" charset="0"/>
              </a:rPr>
              <a:t>ea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voluptate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velit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esse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quam</a:t>
            </a:r>
            <a:r>
              <a:rPr lang="en-US" sz="2800" dirty="0">
                <a:solidFill>
                  <a:srgbClr val="000000"/>
                </a:solidFill>
                <a:latin typeface="Calibri" panose="020F0502020204030204" pitchFamily="34" charset="0"/>
                <a:cs typeface="Calibri" panose="020F0502020204030204" pitchFamily="34" charset="0"/>
              </a:rPr>
              <a:t> nihil </a:t>
            </a:r>
            <a:r>
              <a:rPr lang="en-US" sz="2800" dirty="0" err="1">
                <a:solidFill>
                  <a:srgbClr val="000000"/>
                </a:solidFill>
                <a:latin typeface="Calibri" panose="020F0502020204030204" pitchFamily="34" charset="0"/>
                <a:cs typeface="Calibri" panose="020F0502020204030204" pitchFamily="34" charset="0"/>
              </a:rPr>
              <a:t>molestiae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consequatur</a:t>
            </a:r>
            <a:r>
              <a:rPr lang="en-US" sz="2800" dirty="0">
                <a:solidFill>
                  <a:srgbClr val="000000"/>
                </a:solidFill>
                <a:latin typeface="Calibri" panose="020F0502020204030204" pitchFamily="34" charset="0"/>
                <a:cs typeface="Calibri" panose="020F0502020204030204" pitchFamily="34" charset="0"/>
              </a:rPr>
              <a:t>, vel illum qui </a:t>
            </a:r>
            <a:r>
              <a:rPr lang="en-US" sz="2800" dirty="0" err="1">
                <a:solidFill>
                  <a:srgbClr val="000000"/>
                </a:solidFill>
                <a:latin typeface="Calibri" panose="020F0502020204030204" pitchFamily="34" charset="0"/>
                <a:cs typeface="Calibri" panose="020F0502020204030204" pitchFamily="34" charset="0"/>
              </a:rPr>
              <a:t>dolorem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eum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fugiat</a:t>
            </a:r>
            <a:r>
              <a:rPr lang="en-US" sz="2800" dirty="0">
                <a:solidFill>
                  <a:srgbClr val="000000"/>
                </a:solidFill>
                <a:latin typeface="Calibri" panose="020F0502020204030204" pitchFamily="34" charset="0"/>
                <a:cs typeface="Calibri" panose="020F0502020204030204" pitchFamily="34" charset="0"/>
              </a:rPr>
              <a:t> quo </a:t>
            </a:r>
            <a:r>
              <a:rPr lang="en-US" sz="2800" dirty="0" err="1">
                <a:solidFill>
                  <a:srgbClr val="000000"/>
                </a:solidFill>
                <a:latin typeface="Calibri" panose="020F0502020204030204" pitchFamily="34" charset="0"/>
                <a:cs typeface="Calibri" panose="020F0502020204030204" pitchFamily="34" charset="0"/>
              </a:rPr>
              <a:t>voluptas</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nulla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pariatur</a:t>
            </a:r>
            <a:r>
              <a:rPr lang="en-US" sz="2800" dirty="0">
                <a:solidFill>
                  <a:srgbClr val="000000"/>
                </a:solidFill>
                <a:latin typeface="Calibri" panose="020F0502020204030204" pitchFamily="34" charset="0"/>
                <a:cs typeface="Calibri" panose="020F0502020204030204" pitchFamily="34" charset="0"/>
              </a:rPr>
              <a:t>?"</a:t>
            </a:r>
          </a:p>
        </p:txBody>
      </p:sp>
      <p:sp>
        <p:nvSpPr>
          <p:cNvPr id="101" name="TextBox 101"/>
          <p:cNvSpPr txBox="1"/>
          <p:nvPr/>
        </p:nvSpPr>
        <p:spPr>
          <a:xfrm>
            <a:off x="3169409" y="10736090"/>
            <a:ext cx="10532935" cy="7561557"/>
          </a:xfrm>
          <a:prstGeom prst="rect">
            <a:avLst/>
          </a:prstGeom>
        </p:spPr>
        <p:txBody>
          <a:bodyPr lIns="0" tIns="0" rIns="0" bIns="0" rtlCol="0" anchor="t">
            <a:spAutoFit/>
          </a:bodyPr>
          <a:lstStyle/>
          <a:p>
            <a:pPr>
              <a:lnSpc>
                <a:spcPts val="3859"/>
              </a:lnSpc>
            </a:pPr>
            <a:r>
              <a:rPr lang="en-US" sz="2800" dirty="0">
                <a:solidFill>
                  <a:srgbClr val="000000"/>
                </a:solidFill>
                <a:latin typeface="Calibri" panose="020F0502020204030204" pitchFamily="34" charset="0"/>
                <a:cs typeface="Calibri" panose="020F0502020204030204" pitchFamily="34" charset="0"/>
              </a:rPr>
              <a:t>"Sed </a:t>
            </a:r>
            <a:r>
              <a:rPr lang="en-US" sz="2800" dirty="0" err="1">
                <a:solidFill>
                  <a:srgbClr val="000000"/>
                </a:solidFill>
                <a:latin typeface="Calibri" panose="020F0502020204030204" pitchFamily="34" charset="0"/>
                <a:cs typeface="Calibri" panose="020F0502020204030204" pitchFamily="34" charset="0"/>
              </a:rPr>
              <a:t>ut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perspiciatis</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unde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omnis</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iste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natus</a:t>
            </a:r>
            <a:r>
              <a:rPr lang="en-US" sz="2800" dirty="0">
                <a:solidFill>
                  <a:srgbClr val="000000"/>
                </a:solidFill>
                <a:latin typeface="Calibri" panose="020F0502020204030204" pitchFamily="34" charset="0"/>
                <a:cs typeface="Calibri" panose="020F0502020204030204" pitchFamily="34" charset="0"/>
              </a:rPr>
              <a:t> error sit </a:t>
            </a:r>
            <a:r>
              <a:rPr lang="en-US" sz="2800" dirty="0" err="1">
                <a:solidFill>
                  <a:srgbClr val="000000"/>
                </a:solidFill>
                <a:latin typeface="Calibri" panose="020F0502020204030204" pitchFamily="34" charset="0"/>
                <a:cs typeface="Calibri" panose="020F0502020204030204" pitchFamily="34" charset="0"/>
              </a:rPr>
              <a:t>voluptatem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accusantium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doloremque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laudantium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totam</a:t>
            </a:r>
            <a:r>
              <a:rPr lang="en-US" sz="2800" dirty="0">
                <a:solidFill>
                  <a:srgbClr val="000000"/>
                </a:solidFill>
                <a:latin typeface="Calibri" panose="020F0502020204030204" pitchFamily="34" charset="0"/>
                <a:cs typeface="Calibri" panose="020F0502020204030204" pitchFamily="34" charset="0"/>
              </a:rPr>
              <a:t> rem </a:t>
            </a:r>
            <a:r>
              <a:rPr lang="en-US" sz="2800" dirty="0" err="1">
                <a:solidFill>
                  <a:srgbClr val="000000"/>
                </a:solidFill>
                <a:latin typeface="Calibri" panose="020F0502020204030204" pitchFamily="34" charset="0"/>
                <a:cs typeface="Calibri" panose="020F0502020204030204" pitchFamily="34" charset="0"/>
              </a:rPr>
              <a:t>aperiam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eaque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ipsa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quae</a:t>
            </a:r>
            <a:r>
              <a:rPr lang="en-US" sz="2800" dirty="0">
                <a:solidFill>
                  <a:srgbClr val="000000"/>
                </a:solidFill>
                <a:latin typeface="Calibri" panose="020F0502020204030204" pitchFamily="34" charset="0"/>
                <a:cs typeface="Calibri" panose="020F0502020204030204" pitchFamily="34" charset="0"/>
              </a:rPr>
              <a:t> ab </a:t>
            </a:r>
            <a:r>
              <a:rPr lang="en-US" sz="2800" dirty="0" err="1">
                <a:solidFill>
                  <a:srgbClr val="000000"/>
                </a:solidFill>
                <a:latin typeface="Calibri" panose="020F0502020204030204" pitchFamily="34" charset="0"/>
                <a:cs typeface="Calibri" panose="020F0502020204030204" pitchFamily="34" charset="0"/>
              </a:rPr>
              <a:t>illo</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inventore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veritatis</a:t>
            </a:r>
            <a:r>
              <a:rPr lang="en-US" sz="2800" dirty="0">
                <a:solidFill>
                  <a:srgbClr val="000000"/>
                </a:solidFill>
                <a:latin typeface="Calibri" panose="020F0502020204030204" pitchFamily="34" charset="0"/>
                <a:cs typeface="Calibri" panose="020F0502020204030204" pitchFamily="34" charset="0"/>
              </a:rPr>
              <a:t> et quasi </a:t>
            </a:r>
            <a:r>
              <a:rPr lang="en-US" sz="2800" dirty="0" err="1">
                <a:solidFill>
                  <a:srgbClr val="000000"/>
                </a:solidFill>
                <a:latin typeface="Calibri" panose="020F0502020204030204" pitchFamily="34" charset="0"/>
                <a:cs typeface="Calibri" panose="020F0502020204030204" pitchFamily="34" charset="0"/>
              </a:rPr>
              <a:t>architecto</a:t>
            </a:r>
            <a:r>
              <a:rPr lang="en-US" sz="2800" dirty="0">
                <a:solidFill>
                  <a:srgbClr val="000000"/>
                </a:solidFill>
                <a:latin typeface="Calibri" panose="020F0502020204030204" pitchFamily="34" charset="0"/>
                <a:cs typeface="Calibri" panose="020F0502020204030204" pitchFamily="34" charset="0"/>
              </a:rPr>
              <a:t> beatae vitae dicta sunt </a:t>
            </a:r>
            <a:r>
              <a:rPr lang="en-US" sz="2800" dirty="0" err="1">
                <a:solidFill>
                  <a:srgbClr val="000000"/>
                </a:solidFill>
                <a:latin typeface="Calibri" panose="020F0502020204030204" pitchFamily="34" charset="0"/>
                <a:cs typeface="Calibri" panose="020F0502020204030204" pitchFamily="34" charset="0"/>
              </a:rPr>
              <a:t>explicabo</a:t>
            </a:r>
            <a:r>
              <a:rPr lang="en-US" sz="2800" dirty="0">
                <a:solidFill>
                  <a:srgbClr val="000000"/>
                </a:solidFill>
                <a:latin typeface="Calibri" panose="020F0502020204030204" pitchFamily="34" charset="0"/>
                <a:cs typeface="Calibri" panose="020F0502020204030204" pitchFamily="34" charset="0"/>
              </a:rPr>
              <a:t>. Nemo </a:t>
            </a:r>
            <a:r>
              <a:rPr lang="en-US" sz="2800" dirty="0" err="1">
                <a:solidFill>
                  <a:srgbClr val="000000"/>
                </a:solidFill>
                <a:latin typeface="Calibri" panose="020F0502020204030204" pitchFamily="34" charset="0"/>
                <a:cs typeface="Calibri" panose="020F0502020204030204" pitchFamily="34" charset="0"/>
              </a:rPr>
              <a:t>enim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ipsam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voluptatem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quia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voluptas</a:t>
            </a:r>
            <a:r>
              <a:rPr lang="en-US" sz="2800" dirty="0">
                <a:solidFill>
                  <a:srgbClr val="000000"/>
                </a:solidFill>
                <a:latin typeface="Calibri" panose="020F0502020204030204" pitchFamily="34" charset="0"/>
                <a:cs typeface="Calibri" panose="020F0502020204030204" pitchFamily="34" charset="0"/>
              </a:rPr>
              <a:t> sit </a:t>
            </a:r>
            <a:r>
              <a:rPr lang="en-US" sz="2800" dirty="0" err="1">
                <a:solidFill>
                  <a:srgbClr val="000000"/>
                </a:solidFill>
                <a:latin typeface="Calibri" panose="020F0502020204030204" pitchFamily="34" charset="0"/>
                <a:cs typeface="Calibri" panose="020F0502020204030204" pitchFamily="34" charset="0"/>
              </a:rPr>
              <a:t>aspernatur</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aut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odit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aut</a:t>
            </a:r>
            <a:r>
              <a:rPr lang="en-US" sz="2800" dirty="0">
                <a:solidFill>
                  <a:srgbClr val="000000"/>
                </a:solidFill>
                <a:latin typeface="Calibri" panose="020F0502020204030204" pitchFamily="34" charset="0"/>
                <a:cs typeface="Calibri" panose="020F0502020204030204" pitchFamily="34" charset="0"/>
              </a:rPr>
              <a:t> fugit, sed </a:t>
            </a:r>
            <a:r>
              <a:rPr lang="en-US" sz="2800" dirty="0" err="1">
                <a:solidFill>
                  <a:srgbClr val="000000"/>
                </a:solidFill>
                <a:latin typeface="Calibri" panose="020F0502020204030204" pitchFamily="34" charset="0"/>
                <a:cs typeface="Calibri" panose="020F0502020204030204" pitchFamily="34" charset="0"/>
              </a:rPr>
              <a:t>quia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consequuntur</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magni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dolores</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eos</a:t>
            </a:r>
            <a:r>
              <a:rPr lang="en-US" sz="2800" dirty="0">
                <a:solidFill>
                  <a:srgbClr val="000000"/>
                </a:solidFill>
                <a:latin typeface="Calibri" panose="020F0502020204030204" pitchFamily="34" charset="0"/>
                <a:cs typeface="Calibri" panose="020F0502020204030204" pitchFamily="34" charset="0"/>
              </a:rPr>
              <a:t> qui </a:t>
            </a:r>
            <a:r>
              <a:rPr lang="en-US" sz="2800" dirty="0" err="1">
                <a:solidFill>
                  <a:srgbClr val="000000"/>
                </a:solidFill>
                <a:latin typeface="Calibri" panose="020F0502020204030204" pitchFamily="34" charset="0"/>
                <a:cs typeface="Calibri" panose="020F0502020204030204" pitchFamily="34" charset="0"/>
              </a:rPr>
              <a:t>ratione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voluptatem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sequi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nesciunt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Neque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porro</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quisquam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est</a:t>
            </a:r>
            <a:r>
              <a:rPr lang="en-US" sz="2800" dirty="0">
                <a:solidFill>
                  <a:srgbClr val="000000"/>
                </a:solidFill>
                <a:latin typeface="Calibri" panose="020F0502020204030204" pitchFamily="34" charset="0"/>
                <a:cs typeface="Calibri" panose="020F0502020204030204" pitchFamily="34" charset="0"/>
              </a:rPr>
              <a:t>, qui </a:t>
            </a:r>
            <a:r>
              <a:rPr lang="en-US" sz="2800" dirty="0" err="1">
                <a:solidFill>
                  <a:srgbClr val="000000"/>
                </a:solidFill>
                <a:latin typeface="Calibri" panose="020F0502020204030204" pitchFamily="34" charset="0"/>
                <a:cs typeface="Calibri" panose="020F0502020204030204" pitchFamily="34" charset="0"/>
              </a:rPr>
              <a:t>dolorem</a:t>
            </a:r>
            <a:r>
              <a:rPr lang="en-US" sz="2800" dirty="0">
                <a:solidFill>
                  <a:srgbClr val="000000"/>
                </a:solidFill>
                <a:latin typeface="Calibri" panose="020F0502020204030204" pitchFamily="34" charset="0"/>
                <a:cs typeface="Calibri" panose="020F0502020204030204" pitchFamily="34" charset="0"/>
              </a:rPr>
              <a:t> ipsum </a:t>
            </a:r>
            <a:r>
              <a:rPr lang="en-US" sz="2800" dirty="0" err="1">
                <a:solidFill>
                  <a:srgbClr val="000000"/>
                </a:solidFill>
                <a:latin typeface="Calibri" panose="020F0502020204030204" pitchFamily="34" charset="0"/>
                <a:cs typeface="Calibri" panose="020F0502020204030204" pitchFamily="34" charset="0"/>
              </a:rPr>
              <a:t>quia</a:t>
            </a:r>
            <a:r>
              <a:rPr lang="en-US" sz="2800" dirty="0">
                <a:solidFill>
                  <a:srgbClr val="000000"/>
                </a:solidFill>
                <a:latin typeface="Calibri" panose="020F0502020204030204" pitchFamily="34" charset="0"/>
                <a:cs typeface="Calibri" panose="020F0502020204030204" pitchFamily="34" charset="0"/>
              </a:rPr>
              <a:t> dolor sit </a:t>
            </a:r>
            <a:r>
              <a:rPr lang="en-US" sz="2800" dirty="0" err="1">
                <a:solidFill>
                  <a:srgbClr val="000000"/>
                </a:solidFill>
                <a:latin typeface="Calibri" panose="020F0502020204030204" pitchFamily="34" charset="0"/>
                <a:cs typeface="Calibri" panose="020F0502020204030204" pitchFamily="34" charset="0"/>
              </a:rPr>
              <a:t>amet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consectetur</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adipisci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velit</a:t>
            </a:r>
            <a:r>
              <a:rPr lang="en-US" sz="2800" dirty="0">
                <a:solidFill>
                  <a:srgbClr val="000000"/>
                </a:solidFill>
                <a:latin typeface="Calibri" panose="020F0502020204030204" pitchFamily="34" charset="0"/>
                <a:cs typeface="Calibri" panose="020F0502020204030204" pitchFamily="34" charset="0"/>
              </a:rPr>
              <a:t>.</a:t>
            </a:r>
          </a:p>
          <a:p>
            <a:pPr>
              <a:lnSpc>
                <a:spcPts val="3859"/>
              </a:lnSpc>
            </a:pPr>
            <a:endParaRPr lang="en-US" sz="2800" dirty="0">
              <a:solidFill>
                <a:srgbClr val="000000"/>
              </a:solidFill>
              <a:latin typeface="Calibri" panose="020F0502020204030204" pitchFamily="34" charset="0"/>
              <a:cs typeface="Calibri" panose="020F0502020204030204" pitchFamily="34" charset="0"/>
            </a:endParaRPr>
          </a:p>
          <a:p>
            <a:pPr>
              <a:lnSpc>
                <a:spcPts val="4605"/>
              </a:lnSpc>
            </a:pPr>
            <a:r>
              <a:rPr lang="en-US" sz="3600" b="1" dirty="0">
                <a:solidFill>
                  <a:srgbClr val="000000"/>
                </a:solidFill>
                <a:latin typeface="Calibri" panose="020F0502020204030204" pitchFamily="34" charset="0"/>
                <a:cs typeface="Calibri" panose="020F0502020204030204" pitchFamily="34" charset="0"/>
              </a:rPr>
              <a:t>SUB HEADER</a:t>
            </a:r>
          </a:p>
          <a:p>
            <a:pPr>
              <a:lnSpc>
                <a:spcPts val="3859"/>
              </a:lnSpc>
            </a:pPr>
            <a:endParaRPr lang="en-US" sz="3600" dirty="0">
              <a:solidFill>
                <a:srgbClr val="000000"/>
              </a:solidFill>
              <a:latin typeface="Calibri" panose="020F0502020204030204" pitchFamily="34" charset="0"/>
              <a:cs typeface="Calibri" panose="020F0502020204030204" pitchFamily="34" charset="0"/>
            </a:endParaRPr>
          </a:p>
          <a:p>
            <a:pPr>
              <a:lnSpc>
                <a:spcPts val="3859"/>
              </a:lnSpc>
            </a:pPr>
            <a:r>
              <a:rPr lang="en-US" sz="2800" dirty="0" err="1">
                <a:solidFill>
                  <a:srgbClr val="000000"/>
                </a:solidFill>
                <a:latin typeface="Calibri" panose="020F0502020204030204" pitchFamily="34" charset="0"/>
                <a:cs typeface="Calibri" panose="020F0502020204030204" pitchFamily="34" charset="0"/>
              </a:rPr>
              <a:t>Quia</a:t>
            </a:r>
            <a:r>
              <a:rPr lang="en-US" sz="2800" dirty="0">
                <a:solidFill>
                  <a:srgbClr val="000000"/>
                </a:solidFill>
                <a:latin typeface="Calibri" panose="020F0502020204030204" pitchFamily="34" charset="0"/>
                <a:cs typeface="Calibri" panose="020F0502020204030204" pitchFamily="34" charset="0"/>
              </a:rPr>
              <a:t> non </a:t>
            </a:r>
            <a:r>
              <a:rPr lang="en-US" sz="2800" dirty="0" err="1">
                <a:solidFill>
                  <a:srgbClr val="000000"/>
                </a:solidFill>
                <a:latin typeface="Calibri" panose="020F0502020204030204" pitchFamily="34" charset="0"/>
                <a:cs typeface="Calibri" panose="020F0502020204030204" pitchFamily="34" charset="0"/>
              </a:rPr>
              <a:t>numquam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eius</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modi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tempora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incidunt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ut</a:t>
            </a:r>
            <a:r>
              <a:rPr lang="en-US" sz="2800" dirty="0">
                <a:solidFill>
                  <a:srgbClr val="000000"/>
                </a:solidFill>
                <a:latin typeface="Calibri" panose="020F0502020204030204" pitchFamily="34" charset="0"/>
                <a:cs typeface="Calibri" panose="020F0502020204030204" pitchFamily="34" charset="0"/>
              </a:rPr>
              <a:t> labore et dolore </a:t>
            </a:r>
            <a:r>
              <a:rPr lang="en-US" sz="2800" dirty="0" err="1">
                <a:solidFill>
                  <a:srgbClr val="000000"/>
                </a:solidFill>
                <a:latin typeface="Calibri" panose="020F0502020204030204" pitchFamily="34" charset="0"/>
                <a:cs typeface="Calibri" panose="020F0502020204030204" pitchFamily="34" charset="0"/>
              </a:rPr>
              <a:t>magnam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aliquam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quaerat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voluptatem</a:t>
            </a:r>
            <a:r>
              <a:rPr lang="en-US" sz="2800" dirty="0">
                <a:solidFill>
                  <a:srgbClr val="000000"/>
                </a:solidFill>
                <a:latin typeface="Calibri" panose="020F0502020204030204" pitchFamily="34" charset="0"/>
                <a:cs typeface="Calibri" panose="020F0502020204030204" pitchFamily="34" charset="0"/>
              </a:rPr>
              <a:t>. Ut </a:t>
            </a:r>
            <a:r>
              <a:rPr lang="en-US" sz="2800" dirty="0" err="1">
                <a:solidFill>
                  <a:srgbClr val="000000"/>
                </a:solidFill>
                <a:latin typeface="Calibri" panose="020F0502020204030204" pitchFamily="34" charset="0"/>
                <a:cs typeface="Calibri" panose="020F0502020204030204" pitchFamily="34" charset="0"/>
              </a:rPr>
              <a:t>enim</a:t>
            </a:r>
            <a:r>
              <a:rPr lang="en-US" sz="2800" dirty="0">
                <a:solidFill>
                  <a:srgbClr val="000000"/>
                </a:solidFill>
                <a:latin typeface="Calibri" panose="020F0502020204030204" pitchFamily="34" charset="0"/>
                <a:cs typeface="Calibri" panose="020F0502020204030204" pitchFamily="34" charset="0"/>
              </a:rPr>
              <a:t> ad minima </a:t>
            </a:r>
            <a:r>
              <a:rPr lang="en-US" sz="2800" dirty="0" err="1">
                <a:solidFill>
                  <a:srgbClr val="000000"/>
                </a:solidFill>
                <a:latin typeface="Calibri" panose="020F0502020204030204" pitchFamily="34" charset="0"/>
                <a:cs typeface="Calibri" panose="020F0502020204030204" pitchFamily="34" charset="0"/>
              </a:rPr>
              <a:t>veniam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quis</a:t>
            </a:r>
            <a:r>
              <a:rPr lang="en-US" sz="2800" dirty="0">
                <a:solidFill>
                  <a:srgbClr val="000000"/>
                </a:solidFill>
                <a:latin typeface="Calibri" panose="020F0502020204030204" pitchFamily="34" charset="0"/>
                <a:cs typeface="Calibri" panose="020F0502020204030204" pitchFamily="34" charset="0"/>
              </a:rPr>
              <a:t> nostrum </a:t>
            </a:r>
            <a:r>
              <a:rPr lang="en-US" sz="2800" dirty="0" err="1">
                <a:solidFill>
                  <a:srgbClr val="000000"/>
                </a:solidFill>
                <a:latin typeface="Calibri" panose="020F0502020204030204" pitchFamily="34" charset="0"/>
                <a:cs typeface="Calibri" panose="020F0502020204030204" pitchFamily="34" charset="0"/>
              </a:rPr>
              <a:t>exercitationem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ullam</a:t>
            </a:r>
            <a:r>
              <a:rPr lang="en-US" sz="2800" dirty="0">
                <a:solidFill>
                  <a:srgbClr val="000000"/>
                </a:solidFill>
                <a:latin typeface="Calibri" panose="020F0502020204030204" pitchFamily="34" charset="0"/>
                <a:cs typeface="Calibri" panose="020F0502020204030204" pitchFamily="34" charset="0"/>
              </a:rPr>
              <a:t> corporis </a:t>
            </a:r>
            <a:r>
              <a:rPr lang="en-US" sz="2800" dirty="0" err="1">
                <a:solidFill>
                  <a:srgbClr val="000000"/>
                </a:solidFill>
                <a:latin typeface="Calibri" panose="020F0502020204030204" pitchFamily="34" charset="0"/>
                <a:cs typeface="Calibri" panose="020F0502020204030204" pitchFamily="34" charset="0"/>
              </a:rPr>
              <a:t>suscipit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laboriosam</a:t>
            </a:r>
            <a:r>
              <a:rPr lang="en-US" sz="2800" dirty="0">
                <a:solidFill>
                  <a:srgbClr val="000000"/>
                </a:solidFill>
                <a:latin typeface="Calibri" panose="020F0502020204030204" pitchFamily="34" charset="0"/>
                <a:cs typeface="Calibri" panose="020F0502020204030204" pitchFamily="34" charset="0"/>
              </a:rPr>
              <a:t>, nisi </a:t>
            </a:r>
            <a:r>
              <a:rPr lang="en-US" sz="2800" dirty="0" err="1">
                <a:solidFill>
                  <a:srgbClr val="000000"/>
                </a:solidFill>
                <a:latin typeface="Calibri" panose="020F0502020204030204" pitchFamily="34" charset="0"/>
                <a:cs typeface="Calibri" panose="020F0502020204030204" pitchFamily="34" charset="0"/>
              </a:rPr>
              <a:t>ut</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aliquid</a:t>
            </a:r>
            <a:r>
              <a:rPr lang="en-US" sz="2800" dirty="0">
                <a:solidFill>
                  <a:srgbClr val="000000"/>
                </a:solidFill>
                <a:latin typeface="Calibri" panose="020F0502020204030204" pitchFamily="34" charset="0"/>
                <a:cs typeface="Calibri" panose="020F0502020204030204" pitchFamily="34" charset="0"/>
              </a:rPr>
              <a:t> ex </a:t>
            </a:r>
            <a:r>
              <a:rPr lang="en-US" sz="2800" dirty="0" err="1">
                <a:solidFill>
                  <a:srgbClr val="000000"/>
                </a:solidFill>
                <a:latin typeface="Calibri" panose="020F0502020204030204" pitchFamily="34" charset="0"/>
                <a:cs typeface="Calibri" panose="020F0502020204030204" pitchFamily="34" charset="0"/>
              </a:rPr>
              <a:t>ea</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commodi</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consequatur</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Quis</a:t>
            </a:r>
            <a:r>
              <a:rPr lang="en-US" sz="2800" dirty="0">
                <a:solidFill>
                  <a:srgbClr val="000000"/>
                </a:solidFill>
                <a:latin typeface="Calibri" panose="020F0502020204030204" pitchFamily="34" charset="0"/>
                <a:cs typeface="Calibri" panose="020F0502020204030204" pitchFamily="34" charset="0"/>
              </a:rPr>
              <a:t> autem vel </a:t>
            </a:r>
            <a:r>
              <a:rPr lang="en-US" sz="2800" dirty="0" err="1">
                <a:solidFill>
                  <a:srgbClr val="000000"/>
                </a:solidFill>
                <a:latin typeface="Calibri" panose="020F0502020204030204" pitchFamily="34" charset="0"/>
                <a:cs typeface="Calibri" panose="020F0502020204030204" pitchFamily="34" charset="0"/>
              </a:rPr>
              <a:t>eum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iure</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reprehenderit</a:t>
            </a:r>
            <a:r>
              <a:rPr lang="en-US" sz="2800" dirty="0">
                <a:solidFill>
                  <a:srgbClr val="000000"/>
                </a:solidFill>
                <a:latin typeface="Calibri" panose="020F0502020204030204" pitchFamily="34" charset="0"/>
                <a:cs typeface="Calibri" panose="020F0502020204030204" pitchFamily="34" charset="0"/>
              </a:rPr>
              <a:t>.</a:t>
            </a:r>
          </a:p>
        </p:txBody>
      </p:sp>
      <p:sp>
        <p:nvSpPr>
          <p:cNvPr id="102" name="TextBox 102"/>
          <p:cNvSpPr txBox="1"/>
          <p:nvPr/>
        </p:nvSpPr>
        <p:spPr>
          <a:xfrm>
            <a:off x="16679132" y="15147299"/>
            <a:ext cx="2671810" cy="2969083"/>
          </a:xfrm>
          <a:prstGeom prst="rect">
            <a:avLst/>
          </a:prstGeom>
        </p:spPr>
        <p:txBody>
          <a:bodyPr lIns="0" tIns="0" rIns="0" bIns="0" rtlCol="0" anchor="t">
            <a:spAutoFit/>
          </a:bodyPr>
          <a:lstStyle/>
          <a:p>
            <a:pPr>
              <a:lnSpc>
                <a:spcPts val="3859"/>
              </a:lnSpc>
            </a:pPr>
            <a:r>
              <a:rPr lang="en-US" sz="2800" dirty="0">
                <a:solidFill>
                  <a:srgbClr val="000000"/>
                </a:solidFill>
                <a:latin typeface="Calibri" panose="020F0502020204030204" pitchFamily="34" charset="0"/>
                <a:cs typeface="Calibri" panose="020F0502020204030204" pitchFamily="34" charset="0"/>
              </a:rPr>
              <a:t>"</a:t>
            </a:r>
            <a:r>
              <a:rPr lang="en-US" sz="2800" dirty="0" err="1">
                <a:solidFill>
                  <a:srgbClr val="000000"/>
                </a:solidFill>
                <a:latin typeface="Calibri" panose="020F0502020204030204" pitchFamily="34" charset="0"/>
                <a:cs typeface="Calibri" panose="020F0502020204030204" pitchFamily="34" charset="0"/>
              </a:rPr>
              <a:t>Quia</a:t>
            </a:r>
            <a:r>
              <a:rPr lang="en-US" sz="2800" dirty="0">
                <a:solidFill>
                  <a:srgbClr val="000000"/>
                </a:solidFill>
                <a:latin typeface="Calibri" panose="020F0502020204030204" pitchFamily="34" charset="0"/>
                <a:cs typeface="Calibri" panose="020F0502020204030204" pitchFamily="34" charset="0"/>
              </a:rPr>
              <a:t> non </a:t>
            </a:r>
            <a:r>
              <a:rPr lang="en-US" sz="2800" dirty="0" err="1">
                <a:solidFill>
                  <a:srgbClr val="000000"/>
                </a:solidFill>
                <a:latin typeface="Calibri" panose="020F0502020204030204" pitchFamily="34" charset="0"/>
                <a:cs typeface="Calibri" panose="020F0502020204030204" pitchFamily="34" charset="0"/>
              </a:rPr>
              <a:t>numquam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eius</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modi</a:t>
            </a:r>
            <a:r>
              <a:rPr lang="en-US" sz="2800" dirty="0">
                <a:solidFill>
                  <a:srgbClr val="000000"/>
                </a:solidFill>
                <a:latin typeface="Calibri" panose="020F0502020204030204" pitchFamily="34" charset="0"/>
                <a:cs typeface="Calibri" panose="020F0502020204030204" pitchFamily="34" charset="0"/>
              </a:rPr>
              <a:t> t </a:t>
            </a:r>
            <a:r>
              <a:rPr lang="en-US" sz="2800" dirty="0" err="1">
                <a:solidFill>
                  <a:srgbClr val="000000"/>
                </a:solidFill>
                <a:latin typeface="Calibri" panose="020F0502020204030204" pitchFamily="34" charset="0"/>
                <a:cs typeface="Calibri" panose="020F0502020204030204" pitchFamily="34" charset="0"/>
              </a:rPr>
              <a:t>ut</a:t>
            </a:r>
            <a:r>
              <a:rPr lang="en-US" sz="2800" dirty="0">
                <a:solidFill>
                  <a:srgbClr val="000000"/>
                </a:solidFill>
                <a:latin typeface="Calibri" panose="020F0502020204030204" pitchFamily="34" charset="0"/>
                <a:cs typeface="Calibri" panose="020F0502020204030204" pitchFamily="34" charset="0"/>
              </a:rPr>
              <a:t> labore et dolore </a:t>
            </a:r>
            <a:r>
              <a:rPr lang="en-US" sz="2800" dirty="0" err="1">
                <a:solidFill>
                  <a:srgbClr val="000000"/>
                </a:solidFill>
                <a:latin typeface="Calibri" panose="020F0502020204030204" pitchFamily="34" charset="0"/>
                <a:cs typeface="Calibri" panose="020F0502020204030204" pitchFamily="34" charset="0"/>
              </a:rPr>
              <a:t>magnam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aliquam</a:t>
            </a:r>
            <a:r>
              <a:rPr lang="en-US" sz="2800" dirty="0">
                <a:solidFill>
                  <a:srgbClr val="000000"/>
                </a:solidFill>
                <a:latin typeface="Calibri" panose="020F0502020204030204" pitchFamily="34" charset="0"/>
                <a:cs typeface="Calibri" panose="020F0502020204030204" pitchFamily="34" charset="0"/>
              </a:rPr>
              <a:t> </a:t>
            </a:r>
            <a:r>
              <a:rPr lang="en-US" sz="2800" dirty="0" err="1">
                <a:solidFill>
                  <a:srgbClr val="000000"/>
                </a:solidFill>
                <a:latin typeface="Calibri" panose="020F0502020204030204" pitchFamily="34" charset="0"/>
                <a:cs typeface="Calibri" panose="020F0502020204030204" pitchFamily="34" charset="0"/>
              </a:rPr>
              <a:t>heerit</a:t>
            </a:r>
            <a:r>
              <a:rPr lang="en-US" sz="2800" dirty="0">
                <a:solidFill>
                  <a:srgbClr val="000000"/>
                </a:solidFill>
                <a:latin typeface="Calibri" panose="020F0502020204030204" pitchFamily="34" charset="0"/>
                <a:cs typeface="Calibri" panose="020F0502020204030204" pitchFamily="34" charset="0"/>
              </a:rPr>
              <a:t>.</a:t>
            </a:r>
          </a:p>
          <a:p>
            <a:pPr>
              <a:lnSpc>
                <a:spcPts val="3859"/>
              </a:lnSpc>
            </a:pPr>
            <a:endParaRPr lang="en-US" sz="2800" dirty="0">
              <a:solidFill>
                <a:srgbClr val="000000"/>
              </a:solidFill>
              <a:latin typeface="Calibri" panose="020F0502020204030204" pitchFamily="34" charset="0"/>
              <a:cs typeface="Calibri" panose="020F0502020204030204" pitchFamily="34" charset="0"/>
            </a:endParaRPr>
          </a:p>
        </p:txBody>
      </p:sp>
      <p:sp>
        <p:nvSpPr>
          <p:cNvPr id="121" name="TextBox 100">
            <a:extLst>
              <a:ext uri="{FF2B5EF4-FFF2-40B4-BE49-F238E27FC236}">
                <a16:creationId xmlns:a16="http://schemas.microsoft.com/office/drawing/2014/main" id="{B47745F9-1789-26F5-0436-F75391C65261}"/>
              </a:ext>
            </a:extLst>
          </p:cNvPr>
          <p:cNvSpPr txBox="1"/>
          <p:nvPr/>
        </p:nvSpPr>
        <p:spPr>
          <a:xfrm>
            <a:off x="8001000" y="6119589"/>
            <a:ext cx="20450503" cy="1500411"/>
          </a:xfrm>
          <a:prstGeom prst="rect">
            <a:avLst/>
          </a:prstGeom>
        </p:spPr>
        <p:txBody>
          <a:bodyPr wrap="square" lIns="0" tIns="0" rIns="0" bIns="0" rtlCol="0" anchor="t">
            <a:spAutoFit/>
          </a:bodyPr>
          <a:lstStyle/>
          <a:p>
            <a:pPr>
              <a:lnSpc>
                <a:spcPts val="3859"/>
              </a:lnSpc>
            </a:pPr>
            <a:r>
              <a:rPr lang="en-US" sz="3600" b="1" dirty="0">
                <a:solidFill>
                  <a:srgbClr val="000000"/>
                </a:solidFill>
                <a:latin typeface="Calibri" panose="020F0502020204030204" pitchFamily="34" charset="0"/>
                <a:cs typeface="Calibri" panose="020F0502020204030204" pitchFamily="34" charset="0"/>
              </a:rPr>
              <a:t>SUMMARY: </a:t>
            </a:r>
            <a:r>
              <a:rPr lang="en-US" sz="3600" dirty="0">
                <a:solidFill>
                  <a:srgbClr val="000000"/>
                </a:solidFill>
                <a:latin typeface="Calibri" panose="020F0502020204030204" pitchFamily="34" charset="0"/>
                <a:cs typeface="Calibri" panose="020F0502020204030204" pitchFamily="34" charset="0"/>
              </a:rPr>
              <a:t>Sed </a:t>
            </a:r>
            <a:r>
              <a:rPr lang="en-US" sz="3600" dirty="0" err="1">
                <a:solidFill>
                  <a:srgbClr val="000000"/>
                </a:solidFill>
                <a:latin typeface="Calibri" panose="020F0502020204030204" pitchFamily="34" charset="0"/>
                <a:cs typeface="Calibri" panose="020F0502020204030204" pitchFamily="34" charset="0"/>
              </a:rPr>
              <a:t>ut</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perspiciatis</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unde</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omnis</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iste</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natus</a:t>
            </a:r>
            <a:r>
              <a:rPr lang="en-US" sz="3600" dirty="0">
                <a:solidFill>
                  <a:srgbClr val="000000"/>
                </a:solidFill>
                <a:latin typeface="Calibri" panose="020F0502020204030204" pitchFamily="34" charset="0"/>
                <a:cs typeface="Calibri" panose="020F0502020204030204" pitchFamily="34" charset="0"/>
              </a:rPr>
              <a:t> error sit </a:t>
            </a:r>
            <a:r>
              <a:rPr lang="en-US" sz="3600" dirty="0" err="1">
                <a:solidFill>
                  <a:srgbClr val="000000"/>
                </a:solidFill>
                <a:latin typeface="Calibri" panose="020F0502020204030204" pitchFamily="34" charset="0"/>
                <a:cs typeface="Calibri" panose="020F0502020204030204" pitchFamily="34" charset="0"/>
              </a:rPr>
              <a:t>voluptatem</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accusantium</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doloremque</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laudantium</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totam</a:t>
            </a:r>
            <a:r>
              <a:rPr lang="en-US" sz="3600" dirty="0">
                <a:solidFill>
                  <a:srgbClr val="000000"/>
                </a:solidFill>
                <a:latin typeface="Calibri" panose="020F0502020204030204" pitchFamily="34" charset="0"/>
                <a:cs typeface="Calibri" panose="020F0502020204030204" pitchFamily="34" charset="0"/>
              </a:rPr>
              <a:t> rem </a:t>
            </a:r>
            <a:r>
              <a:rPr lang="en-US" sz="3600" dirty="0" err="1">
                <a:solidFill>
                  <a:srgbClr val="000000"/>
                </a:solidFill>
                <a:latin typeface="Calibri" panose="020F0502020204030204" pitchFamily="34" charset="0"/>
                <a:cs typeface="Calibri" panose="020F0502020204030204" pitchFamily="34" charset="0"/>
              </a:rPr>
              <a:t>aperiam</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eaque</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ipsa</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quae</a:t>
            </a:r>
            <a:r>
              <a:rPr lang="en-US" sz="3600" dirty="0">
                <a:solidFill>
                  <a:srgbClr val="000000"/>
                </a:solidFill>
                <a:latin typeface="Calibri" panose="020F0502020204030204" pitchFamily="34" charset="0"/>
                <a:cs typeface="Calibri" panose="020F0502020204030204" pitchFamily="34" charset="0"/>
              </a:rPr>
              <a:t> ab </a:t>
            </a:r>
            <a:r>
              <a:rPr lang="en-US" sz="3600" dirty="0" err="1">
                <a:solidFill>
                  <a:srgbClr val="000000"/>
                </a:solidFill>
                <a:latin typeface="Calibri" panose="020F0502020204030204" pitchFamily="34" charset="0"/>
                <a:cs typeface="Calibri" panose="020F0502020204030204" pitchFamily="34" charset="0"/>
              </a:rPr>
              <a:t>illo</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inventore</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veritatis</a:t>
            </a:r>
            <a:r>
              <a:rPr lang="en-US" sz="3600" dirty="0">
                <a:solidFill>
                  <a:srgbClr val="000000"/>
                </a:solidFill>
                <a:latin typeface="Calibri" panose="020F0502020204030204" pitchFamily="34" charset="0"/>
                <a:cs typeface="Calibri" panose="020F0502020204030204" pitchFamily="34" charset="0"/>
              </a:rPr>
              <a:t> et quasi </a:t>
            </a:r>
            <a:r>
              <a:rPr lang="en-US" sz="3600" dirty="0" err="1">
                <a:solidFill>
                  <a:srgbClr val="000000"/>
                </a:solidFill>
                <a:latin typeface="Calibri" panose="020F0502020204030204" pitchFamily="34" charset="0"/>
                <a:cs typeface="Calibri" panose="020F0502020204030204" pitchFamily="34" charset="0"/>
              </a:rPr>
              <a:t>architecto</a:t>
            </a:r>
            <a:r>
              <a:rPr lang="en-US" sz="3600" dirty="0">
                <a:solidFill>
                  <a:srgbClr val="000000"/>
                </a:solidFill>
                <a:latin typeface="Calibri" panose="020F0502020204030204" pitchFamily="34" charset="0"/>
                <a:cs typeface="Calibri" panose="020F0502020204030204" pitchFamily="34" charset="0"/>
              </a:rPr>
              <a:t> beatae vitae dicta sunt </a:t>
            </a:r>
            <a:r>
              <a:rPr lang="en-US" sz="3600" dirty="0" err="1">
                <a:solidFill>
                  <a:srgbClr val="000000"/>
                </a:solidFill>
                <a:latin typeface="Calibri" panose="020F0502020204030204" pitchFamily="34" charset="0"/>
                <a:cs typeface="Calibri" panose="020F0502020204030204" pitchFamily="34" charset="0"/>
              </a:rPr>
              <a:t>explicabo</a:t>
            </a:r>
            <a:r>
              <a:rPr lang="en-US" sz="3600" dirty="0">
                <a:solidFill>
                  <a:srgbClr val="000000"/>
                </a:solidFill>
                <a:latin typeface="Calibri" panose="020F0502020204030204" pitchFamily="34" charset="0"/>
                <a:cs typeface="Calibri" panose="020F0502020204030204" pitchFamily="34" charset="0"/>
              </a:rPr>
              <a:t>. Nemo </a:t>
            </a:r>
            <a:r>
              <a:rPr lang="en-US" sz="3600" dirty="0" err="1">
                <a:solidFill>
                  <a:srgbClr val="000000"/>
                </a:solidFill>
                <a:latin typeface="Calibri" panose="020F0502020204030204" pitchFamily="34" charset="0"/>
                <a:cs typeface="Calibri" panose="020F0502020204030204" pitchFamily="34" charset="0"/>
              </a:rPr>
              <a:t>enim</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ipsam</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voluptatem</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quia</a:t>
            </a:r>
            <a:r>
              <a:rPr lang="en-US" sz="3600" dirty="0">
                <a:solidFill>
                  <a:srgbClr val="000000"/>
                </a:solidFill>
                <a:latin typeface="Calibri" panose="020F0502020204030204" pitchFamily="34" charset="0"/>
                <a:cs typeface="Calibri" panose="020F0502020204030204" pitchFamily="34" charset="0"/>
              </a:rPr>
              <a:t> </a:t>
            </a:r>
            <a:r>
              <a:rPr lang="en-US" sz="3600" dirty="0" err="1">
                <a:solidFill>
                  <a:srgbClr val="000000"/>
                </a:solidFill>
                <a:latin typeface="Calibri" panose="020F0502020204030204" pitchFamily="34" charset="0"/>
                <a:cs typeface="Calibri" panose="020F0502020204030204" pitchFamily="34" charset="0"/>
              </a:rPr>
              <a:t>voluptas</a:t>
            </a:r>
            <a:r>
              <a:rPr lang="en-US" sz="3600" dirty="0">
                <a:solidFill>
                  <a:srgbClr val="000000"/>
                </a:solidFill>
                <a:latin typeface="Calibri" panose="020F0502020204030204" pitchFamily="34" charset="0"/>
                <a:cs typeface="Calibri" panose="020F0502020204030204" pitchFamily="34" charset="0"/>
              </a:rPr>
              <a:t> sit.</a:t>
            </a:r>
          </a:p>
        </p:txBody>
      </p:sp>
      <p:pic>
        <p:nvPicPr>
          <p:cNvPr id="5" name="Picture 4">
            <a:extLst>
              <a:ext uri="{FF2B5EF4-FFF2-40B4-BE49-F238E27FC236}">
                <a16:creationId xmlns:a16="http://schemas.microsoft.com/office/drawing/2014/main" id="{091A5458-5F29-8D34-D661-B8C88F5F9C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140313" y="25543276"/>
            <a:ext cx="5189426" cy="5189426"/>
          </a:xfrm>
          <a:prstGeom prst="rect">
            <a:avLst/>
          </a:prstGeom>
        </p:spPr>
      </p:pic>
      <p:pic>
        <p:nvPicPr>
          <p:cNvPr id="6" name="Picture 5">
            <a:extLst>
              <a:ext uri="{FF2B5EF4-FFF2-40B4-BE49-F238E27FC236}">
                <a16:creationId xmlns:a16="http://schemas.microsoft.com/office/drawing/2014/main" id="{D7ED5A81-98DF-C2D1-9CE2-68E922CAC5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172703" y="14261886"/>
            <a:ext cx="5189426" cy="5189426"/>
          </a:xfrm>
          <a:prstGeom prst="rect">
            <a:avLst/>
          </a:prstGeom>
        </p:spPr>
      </p:pic>
      <p:pic>
        <p:nvPicPr>
          <p:cNvPr id="7" name="Picture 6">
            <a:extLst>
              <a:ext uri="{FF2B5EF4-FFF2-40B4-BE49-F238E27FC236}">
                <a16:creationId xmlns:a16="http://schemas.microsoft.com/office/drawing/2014/main" id="{9C81E8AF-4787-C8D5-EC41-D06F57D4C3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652758" y="7178500"/>
            <a:ext cx="5189426" cy="5189426"/>
          </a:xfrm>
          <a:prstGeom prst="rect">
            <a:avLst/>
          </a:prstGeom>
        </p:spPr>
      </p:pic>
      <p:pic>
        <p:nvPicPr>
          <p:cNvPr id="8" name="Picture 7">
            <a:extLst>
              <a:ext uri="{FF2B5EF4-FFF2-40B4-BE49-F238E27FC236}">
                <a16:creationId xmlns:a16="http://schemas.microsoft.com/office/drawing/2014/main" id="{8C6D7EC8-DE17-B344-6C29-B7656BA6F9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5672" y="25856045"/>
            <a:ext cx="5189426" cy="5189426"/>
          </a:xfrm>
          <a:prstGeom prst="rect">
            <a:avLst/>
          </a:prstGeom>
        </p:spPr>
      </p:pic>
    </p:spTree>
    <p:extLst>
      <p:ext uri="{BB962C8B-B14F-4D97-AF65-F5344CB8AC3E}">
        <p14:creationId xmlns:p14="http://schemas.microsoft.com/office/powerpoint/2010/main" val="15999361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69DA67E5DB04345AE92936A7C1FC95D" ma:contentTypeVersion="19" ma:contentTypeDescription="Create a new document." ma:contentTypeScope="" ma:versionID="2627db37e27771a58610d346462d39f3">
  <xsd:schema xmlns:xsd="http://www.w3.org/2001/XMLSchema" xmlns:xs="http://www.w3.org/2001/XMLSchema" xmlns:p="http://schemas.microsoft.com/office/2006/metadata/properties" xmlns:ns1="http://schemas.microsoft.com/sharepoint/v3" xmlns:ns2="d2bf0e0c-3d5c-4d4c-9f68-0e53574581be" xmlns:ns3="a9ad7dbe-b4d2-4d8d-8c65-81f402226c4f" targetNamespace="http://schemas.microsoft.com/office/2006/metadata/properties" ma:root="true" ma:fieldsID="4439c473a50abf31ee4ff34036f45267" ns1:_="" ns2:_="" ns3:_="">
    <xsd:import namespace="http://schemas.microsoft.com/sharepoint/v3"/>
    <xsd:import namespace="d2bf0e0c-3d5c-4d4c-9f68-0e53574581be"/>
    <xsd:import namespace="a9ad7dbe-b4d2-4d8d-8c65-81f402226c4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1:_ip_UnifiedCompliancePolicyProperties" minOccurs="0"/>
                <xsd:element ref="ns1:_ip_UnifiedCompliancePolicyUIAc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bf0e0c-3d5c-4d4c-9f68-0e53574581b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69fa22c-ca71-413e-97dc-f9b9170a475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ad7dbe-b4d2-4d8d-8c65-81f402226c4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f39aa93a-7df6-454b-bb3f-94cf2bf617d1}" ma:internalName="TaxCatchAll" ma:showField="CatchAllData" ma:web="a9ad7dbe-b4d2-4d8d-8c65-81f402226c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50B67F-2913-4EC1-8BC5-C9B88E3D1A6F}">
  <ds:schemaRefs>
    <ds:schemaRef ds:uri="http://schemas.microsoft.com/sharepoint/v3/contenttype/forms"/>
  </ds:schemaRefs>
</ds:datastoreItem>
</file>

<file path=customXml/itemProps2.xml><?xml version="1.0" encoding="utf-8"?>
<ds:datastoreItem xmlns:ds="http://schemas.openxmlformats.org/officeDocument/2006/customXml" ds:itemID="{20D0158C-3A11-47D6-8183-E56F535672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2bf0e0c-3d5c-4d4c-9f68-0e53574581be"/>
    <ds:schemaRef ds:uri="a9ad7dbe-b4d2-4d8d-8c65-81f402226c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205</TotalTime>
  <Words>1268</Words>
  <Application>Microsoft Macintosh PowerPoint</Application>
  <PresentationFormat>Custom</PresentationFormat>
  <Paragraphs>92</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Frutiger LT Pro 95 UltraBlack</vt:lpstr>
      <vt:lpstr>Frutiger LT Pro 45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 (48 × 36 in)</dc:title>
  <cp:lastModifiedBy>Murphy, Jessica</cp:lastModifiedBy>
  <cp:revision>4</cp:revision>
  <dcterms:created xsi:type="dcterms:W3CDTF">2006-08-16T00:00:00Z</dcterms:created>
  <dcterms:modified xsi:type="dcterms:W3CDTF">2023-11-17T19:45:44Z</dcterms:modified>
  <dc:identifier>DAFexOP94Y4</dc:identifier>
</cp:coreProperties>
</file>