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8" r:id="rId4"/>
    <p:sldId id="259" r:id="rId5"/>
  </p:sldIdLst>
  <p:sldSz cx="32918400" cy="219456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rutiger LT Pro 45 Light" panose="020B0403030504020204" pitchFamily="34" charset="77"/>
      <p:regular r:id="rId10"/>
      <p:bold r:id="rId11"/>
      <p:italic r:id="rId12"/>
      <p:boldItalic r:id="rId13"/>
    </p:embeddedFont>
    <p:embeddedFont>
      <p:font typeface="Frutiger LT Pro 95 UltraBlack" panose="020B0602020204020204" pitchFamily="34" charset="77"/>
      <p:bold r:id="rId14"/>
    </p:embeddedFont>
  </p:embeddedFontLst>
  <p:defaultTextStyle>
    <a:defPPr>
      <a:defRPr lang="en-US"/>
    </a:defPPr>
    <a:lvl1pPr marL="0" algn="l" defTabSz="696681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1pPr>
    <a:lvl2pPr marL="348341" algn="l" defTabSz="696681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2pPr>
    <a:lvl3pPr marL="696681" algn="l" defTabSz="696681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3pPr>
    <a:lvl4pPr marL="1045022" algn="l" defTabSz="696681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4pPr>
    <a:lvl5pPr marL="1393363" algn="l" defTabSz="696681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5pPr>
    <a:lvl6pPr marL="1741703" algn="l" defTabSz="696681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6pPr>
    <a:lvl7pPr marL="2090044" algn="l" defTabSz="696681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7pPr>
    <a:lvl8pPr marL="2438385" algn="l" defTabSz="696681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8pPr>
    <a:lvl9pPr marL="2786725" algn="l" defTabSz="696681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4" autoAdjust="0"/>
    <p:restoredTop sz="94694" autoAdjust="0"/>
  </p:normalViewPr>
  <p:slideViewPr>
    <p:cSldViewPr>
      <p:cViewPr varScale="1">
        <p:scale>
          <a:sx n="36" d="100"/>
          <a:sy n="36" d="100"/>
        </p:scale>
        <p:origin x="1368" y="408"/>
      </p:cViewPr>
      <p:guideLst>
        <p:guide orient="horz" pos="144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phy, Jessica" userId="dd3467c3-b1fa-402c-9867-4945933fe186" providerId="ADAL" clId="{E655B4ED-8279-6D40-9C2D-724442B7579C}"/>
    <pc:docChg chg="modSld">
      <pc:chgData name="Murphy, Jessica" userId="dd3467c3-b1fa-402c-9867-4945933fe186" providerId="ADAL" clId="{E655B4ED-8279-6D40-9C2D-724442B7579C}" dt="2023-11-17T19:46:02.867" v="10" actId="1076"/>
      <pc:docMkLst>
        <pc:docMk/>
      </pc:docMkLst>
      <pc:sldChg chg="addSp modSp mod">
        <pc:chgData name="Murphy, Jessica" userId="dd3467c3-b1fa-402c-9867-4945933fe186" providerId="ADAL" clId="{E655B4ED-8279-6D40-9C2D-724442B7579C}" dt="2023-11-17T19:46:02.867" v="10" actId="1076"/>
        <pc:sldMkLst>
          <pc:docMk/>
          <pc:sldMk cId="3135833233" sldId="259"/>
        </pc:sldMkLst>
        <pc:picChg chg="add mod">
          <ac:chgData name="Murphy, Jessica" userId="dd3467c3-b1fa-402c-9867-4945933fe186" providerId="ADAL" clId="{E655B4ED-8279-6D40-9C2D-724442B7579C}" dt="2023-11-17T19:45:53.779" v="3" actId="1076"/>
          <ac:picMkLst>
            <pc:docMk/>
            <pc:sldMk cId="3135833233" sldId="259"/>
            <ac:picMk id="10" creationId="{6520DE5C-8568-7600-957D-4C52A75C21F0}"/>
          </ac:picMkLst>
        </pc:picChg>
        <pc:picChg chg="add mod">
          <ac:chgData name="Murphy, Jessica" userId="dd3467c3-b1fa-402c-9867-4945933fe186" providerId="ADAL" clId="{E655B4ED-8279-6D40-9C2D-724442B7579C}" dt="2023-11-17T19:45:57.840" v="6" actId="14100"/>
          <ac:picMkLst>
            <pc:docMk/>
            <pc:sldMk cId="3135833233" sldId="259"/>
            <ac:picMk id="11" creationId="{2FCB7612-6F1B-CE6B-C177-0943526B8D4A}"/>
          </ac:picMkLst>
        </pc:picChg>
        <pc:picChg chg="add mod">
          <ac:chgData name="Murphy, Jessica" userId="dd3467c3-b1fa-402c-9867-4945933fe186" providerId="ADAL" clId="{E655B4ED-8279-6D40-9C2D-724442B7579C}" dt="2023-11-17T19:46:00.425" v="8" actId="1076"/>
          <ac:picMkLst>
            <pc:docMk/>
            <pc:sldMk cId="3135833233" sldId="259"/>
            <ac:picMk id="12" creationId="{14AEACB3-0A3C-BFA9-F8BF-33E19E710869}"/>
          </ac:picMkLst>
        </pc:picChg>
        <pc:picChg chg="add mod">
          <ac:chgData name="Murphy, Jessica" userId="dd3467c3-b1fa-402c-9867-4945933fe186" providerId="ADAL" clId="{E655B4ED-8279-6D40-9C2D-724442B7579C}" dt="2023-11-17T19:46:02.867" v="10" actId="1076"/>
          <ac:picMkLst>
            <pc:docMk/>
            <pc:sldMk cId="3135833233" sldId="259"/>
            <ac:picMk id="13" creationId="{735C0481-AE3F-2170-3AEF-708DA4684BE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20284"/>
            <a:ext cx="58293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590800"/>
            <a:ext cx="48006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3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7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81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6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63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83092"/>
            <a:ext cx="154305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83092"/>
            <a:ext cx="451485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2937934"/>
            <a:ext cx="5829300" cy="908050"/>
          </a:xfrm>
        </p:spPr>
        <p:txBody>
          <a:bodyPr anchor="t"/>
          <a:lstStyle>
            <a:lvl1pPr algn="l">
              <a:defRPr sz="257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1937809"/>
            <a:ext cx="5829300" cy="1000125"/>
          </a:xfrm>
        </p:spPr>
        <p:txBody>
          <a:bodyPr anchor="b"/>
          <a:lstStyle>
            <a:lvl1pPr marL="0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1pPr>
            <a:lvl2pPr marL="29390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2pPr>
            <a:lvl3pPr marL="587799" indent="0">
              <a:buNone/>
              <a:defRPr sz="1029">
                <a:solidFill>
                  <a:schemeClr val="tx1">
                    <a:tint val="75000"/>
                  </a:schemeClr>
                </a:solidFill>
              </a:defRPr>
            </a:lvl3pPr>
            <a:lvl4pPr marL="88169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7559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6949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6339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57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3511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066801"/>
            <a:ext cx="3028950" cy="3017308"/>
          </a:xfrm>
        </p:spPr>
        <p:txBody>
          <a:bodyPr/>
          <a:lstStyle>
            <a:lvl1pPr>
              <a:defRPr sz="1800"/>
            </a:lvl1pPr>
            <a:lvl2pPr>
              <a:defRPr sz="1543"/>
            </a:lvl2pPr>
            <a:lvl3pPr>
              <a:defRPr sz="1286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066801"/>
            <a:ext cx="3028950" cy="3017308"/>
          </a:xfrm>
        </p:spPr>
        <p:txBody>
          <a:bodyPr/>
          <a:lstStyle>
            <a:lvl1pPr>
              <a:defRPr sz="1800"/>
            </a:lvl1pPr>
            <a:lvl2pPr>
              <a:defRPr sz="1543"/>
            </a:lvl2pPr>
            <a:lvl3pPr>
              <a:defRPr sz="1286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023409"/>
            <a:ext cx="3030141" cy="426508"/>
          </a:xfrm>
        </p:spPr>
        <p:txBody>
          <a:bodyPr anchor="b"/>
          <a:lstStyle>
            <a:lvl1pPr marL="0" indent="0">
              <a:buNone/>
              <a:defRPr sz="1543" b="1"/>
            </a:lvl1pPr>
            <a:lvl2pPr marL="293900" indent="0">
              <a:buNone/>
              <a:defRPr sz="1286" b="1"/>
            </a:lvl2pPr>
            <a:lvl3pPr marL="587799" indent="0">
              <a:buNone/>
              <a:defRPr sz="1157" b="1"/>
            </a:lvl3pPr>
            <a:lvl4pPr marL="881699" indent="0">
              <a:buNone/>
              <a:defRPr sz="1029" b="1"/>
            </a:lvl4pPr>
            <a:lvl5pPr marL="1175598" indent="0">
              <a:buNone/>
              <a:defRPr sz="1029" b="1"/>
            </a:lvl5pPr>
            <a:lvl6pPr marL="1469498" indent="0">
              <a:buNone/>
              <a:defRPr sz="1029" b="1"/>
            </a:lvl6pPr>
            <a:lvl7pPr marL="1763398" indent="0">
              <a:buNone/>
              <a:defRPr sz="1029" b="1"/>
            </a:lvl7pPr>
            <a:lvl8pPr marL="2057297" indent="0">
              <a:buNone/>
              <a:defRPr sz="1029" b="1"/>
            </a:lvl8pPr>
            <a:lvl9pPr marL="2351197" indent="0">
              <a:buNone/>
              <a:defRPr sz="10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449916"/>
            <a:ext cx="3030141" cy="2634192"/>
          </a:xfrm>
        </p:spPr>
        <p:txBody>
          <a:bodyPr/>
          <a:lstStyle>
            <a:lvl1pPr>
              <a:defRPr sz="1543"/>
            </a:lvl1pPr>
            <a:lvl2pPr>
              <a:defRPr sz="1286"/>
            </a:lvl2pPr>
            <a:lvl3pPr>
              <a:defRPr sz="1157"/>
            </a:lvl3pPr>
            <a:lvl4pPr>
              <a:defRPr sz="1029"/>
            </a:lvl4pPr>
            <a:lvl5pPr>
              <a:defRPr sz="1029"/>
            </a:lvl5pPr>
            <a:lvl6pPr>
              <a:defRPr sz="1029"/>
            </a:lvl6pPr>
            <a:lvl7pPr>
              <a:defRPr sz="1029"/>
            </a:lvl7pPr>
            <a:lvl8pPr>
              <a:defRPr sz="1029"/>
            </a:lvl8pPr>
            <a:lvl9pPr>
              <a:defRPr sz="10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023409"/>
            <a:ext cx="3031331" cy="426508"/>
          </a:xfrm>
        </p:spPr>
        <p:txBody>
          <a:bodyPr anchor="b"/>
          <a:lstStyle>
            <a:lvl1pPr marL="0" indent="0">
              <a:buNone/>
              <a:defRPr sz="1543" b="1"/>
            </a:lvl1pPr>
            <a:lvl2pPr marL="293900" indent="0">
              <a:buNone/>
              <a:defRPr sz="1286" b="1"/>
            </a:lvl2pPr>
            <a:lvl3pPr marL="587799" indent="0">
              <a:buNone/>
              <a:defRPr sz="1157" b="1"/>
            </a:lvl3pPr>
            <a:lvl4pPr marL="881699" indent="0">
              <a:buNone/>
              <a:defRPr sz="1029" b="1"/>
            </a:lvl4pPr>
            <a:lvl5pPr marL="1175598" indent="0">
              <a:buNone/>
              <a:defRPr sz="1029" b="1"/>
            </a:lvl5pPr>
            <a:lvl6pPr marL="1469498" indent="0">
              <a:buNone/>
              <a:defRPr sz="1029" b="1"/>
            </a:lvl6pPr>
            <a:lvl7pPr marL="1763398" indent="0">
              <a:buNone/>
              <a:defRPr sz="1029" b="1"/>
            </a:lvl7pPr>
            <a:lvl8pPr marL="2057297" indent="0">
              <a:buNone/>
              <a:defRPr sz="1029" b="1"/>
            </a:lvl8pPr>
            <a:lvl9pPr marL="2351197" indent="0">
              <a:buNone/>
              <a:defRPr sz="10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449916"/>
            <a:ext cx="3031331" cy="2634192"/>
          </a:xfrm>
        </p:spPr>
        <p:txBody>
          <a:bodyPr/>
          <a:lstStyle>
            <a:lvl1pPr>
              <a:defRPr sz="1543"/>
            </a:lvl1pPr>
            <a:lvl2pPr>
              <a:defRPr sz="1286"/>
            </a:lvl2pPr>
            <a:lvl3pPr>
              <a:defRPr sz="1157"/>
            </a:lvl3pPr>
            <a:lvl4pPr>
              <a:defRPr sz="1029"/>
            </a:lvl4pPr>
            <a:lvl5pPr>
              <a:defRPr sz="1029"/>
            </a:lvl5pPr>
            <a:lvl6pPr>
              <a:defRPr sz="1029"/>
            </a:lvl6pPr>
            <a:lvl7pPr>
              <a:defRPr sz="1029"/>
            </a:lvl7pPr>
            <a:lvl8pPr>
              <a:defRPr sz="1029"/>
            </a:lvl8pPr>
            <a:lvl9pPr>
              <a:defRPr sz="10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182034"/>
            <a:ext cx="2256235" cy="774700"/>
          </a:xfrm>
        </p:spPr>
        <p:txBody>
          <a:bodyPr anchor="b"/>
          <a:lstStyle>
            <a:lvl1pPr algn="l">
              <a:defRPr sz="128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182035"/>
            <a:ext cx="3833813" cy="3902075"/>
          </a:xfrm>
        </p:spPr>
        <p:txBody>
          <a:bodyPr/>
          <a:lstStyle>
            <a:lvl1pPr>
              <a:defRPr sz="2057"/>
            </a:lvl1pPr>
            <a:lvl2pPr>
              <a:defRPr sz="1800"/>
            </a:lvl2pPr>
            <a:lvl3pPr>
              <a:defRPr sz="1543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956734"/>
            <a:ext cx="2256235" cy="3127376"/>
          </a:xfrm>
        </p:spPr>
        <p:txBody>
          <a:bodyPr/>
          <a:lstStyle>
            <a:lvl1pPr marL="0" indent="0">
              <a:buNone/>
              <a:defRPr sz="900"/>
            </a:lvl1pPr>
            <a:lvl2pPr marL="293900" indent="0">
              <a:buNone/>
              <a:defRPr sz="771"/>
            </a:lvl2pPr>
            <a:lvl3pPr marL="587799" indent="0">
              <a:buNone/>
              <a:defRPr sz="643"/>
            </a:lvl3pPr>
            <a:lvl4pPr marL="881699" indent="0">
              <a:buNone/>
              <a:defRPr sz="579"/>
            </a:lvl4pPr>
            <a:lvl5pPr marL="1175598" indent="0">
              <a:buNone/>
              <a:defRPr sz="579"/>
            </a:lvl5pPr>
            <a:lvl6pPr marL="1469498" indent="0">
              <a:buNone/>
              <a:defRPr sz="579"/>
            </a:lvl6pPr>
            <a:lvl7pPr marL="1763398" indent="0">
              <a:buNone/>
              <a:defRPr sz="579"/>
            </a:lvl7pPr>
            <a:lvl8pPr marL="2057297" indent="0">
              <a:buNone/>
              <a:defRPr sz="579"/>
            </a:lvl8pPr>
            <a:lvl9pPr marL="2351197" indent="0">
              <a:buNone/>
              <a:defRPr sz="5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200400"/>
            <a:ext cx="4114800" cy="377825"/>
          </a:xfrm>
        </p:spPr>
        <p:txBody>
          <a:bodyPr anchor="b"/>
          <a:lstStyle>
            <a:lvl1pPr algn="l">
              <a:defRPr sz="128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08517"/>
            <a:ext cx="4114800" cy="2743200"/>
          </a:xfrm>
        </p:spPr>
        <p:txBody>
          <a:bodyPr/>
          <a:lstStyle>
            <a:lvl1pPr marL="0" indent="0">
              <a:buNone/>
              <a:defRPr sz="2057"/>
            </a:lvl1pPr>
            <a:lvl2pPr marL="293900" indent="0">
              <a:buNone/>
              <a:defRPr sz="1800"/>
            </a:lvl2pPr>
            <a:lvl3pPr marL="587799" indent="0">
              <a:buNone/>
              <a:defRPr sz="1543"/>
            </a:lvl3pPr>
            <a:lvl4pPr marL="881699" indent="0">
              <a:buNone/>
              <a:defRPr sz="1286"/>
            </a:lvl4pPr>
            <a:lvl5pPr marL="1175598" indent="0">
              <a:buNone/>
              <a:defRPr sz="1286"/>
            </a:lvl5pPr>
            <a:lvl6pPr marL="1469498" indent="0">
              <a:buNone/>
              <a:defRPr sz="1286"/>
            </a:lvl6pPr>
            <a:lvl7pPr marL="1763398" indent="0">
              <a:buNone/>
              <a:defRPr sz="1286"/>
            </a:lvl7pPr>
            <a:lvl8pPr marL="2057297" indent="0">
              <a:buNone/>
              <a:defRPr sz="1286"/>
            </a:lvl8pPr>
            <a:lvl9pPr marL="2351197" indent="0">
              <a:buNone/>
              <a:defRPr sz="128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3578225"/>
            <a:ext cx="4114800" cy="536575"/>
          </a:xfrm>
        </p:spPr>
        <p:txBody>
          <a:bodyPr/>
          <a:lstStyle>
            <a:lvl1pPr marL="0" indent="0">
              <a:buNone/>
              <a:defRPr sz="900"/>
            </a:lvl1pPr>
            <a:lvl2pPr marL="293900" indent="0">
              <a:buNone/>
              <a:defRPr sz="771"/>
            </a:lvl2pPr>
            <a:lvl3pPr marL="587799" indent="0">
              <a:buNone/>
              <a:defRPr sz="643"/>
            </a:lvl3pPr>
            <a:lvl4pPr marL="881699" indent="0">
              <a:buNone/>
              <a:defRPr sz="579"/>
            </a:lvl4pPr>
            <a:lvl5pPr marL="1175598" indent="0">
              <a:buNone/>
              <a:defRPr sz="579"/>
            </a:lvl5pPr>
            <a:lvl6pPr marL="1469498" indent="0">
              <a:buNone/>
              <a:defRPr sz="579"/>
            </a:lvl6pPr>
            <a:lvl7pPr marL="1763398" indent="0">
              <a:buNone/>
              <a:defRPr sz="579"/>
            </a:lvl7pPr>
            <a:lvl8pPr marL="2057297" indent="0">
              <a:buNone/>
              <a:defRPr sz="579"/>
            </a:lvl8pPr>
            <a:lvl9pPr marL="2351197" indent="0">
              <a:buNone/>
              <a:defRPr sz="5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183092"/>
            <a:ext cx="6172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066801"/>
            <a:ext cx="6172200" cy="301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237567"/>
            <a:ext cx="16002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237567"/>
            <a:ext cx="21717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237567"/>
            <a:ext cx="16002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7799" rtl="0" eaLnBrk="1" latinLnBrk="0" hangingPunct="1">
        <a:spcBef>
          <a:spcPct val="0"/>
        </a:spcBef>
        <a:buNone/>
        <a:defRPr sz="28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425" indent="-220425" algn="l" defTabSz="587799" rtl="0" eaLnBrk="1" latinLnBrk="0" hangingPunct="1">
        <a:spcBef>
          <a:spcPct val="20000"/>
        </a:spcBef>
        <a:buFont typeface="Arial" pitchFamily="34" charset="0"/>
        <a:buChar char="•"/>
        <a:defRPr sz="2057" kern="1200">
          <a:solidFill>
            <a:schemeClr val="tx1"/>
          </a:solidFill>
          <a:latin typeface="+mn-lt"/>
          <a:ea typeface="+mn-ea"/>
          <a:cs typeface="+mn-cs"/>
        </a:defRPr>
      </a:lvl1pPr>
      <a:lvl2pPr marL="477587" indent="-183688" algn="l" defTabSz="587799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4749" indent="-146950" algn="l" defTabSz="587799" rtl="0" eaLnBrk="1" latinLnBrk="0" hangingPunct="1">
        <a:spcBef>
          <a:spcPct val="20000"/>
        </a:spcBef>
        <a:buFont typeface="Arial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indent="-146950" algn="l" defTabSz="587799" rtl="0" eaLnBrk="1" latinLnBrk="0" hangingPunct="1">
        <a:spcBef>
          <a:spcPct val="20000"/>
        </a:spcBef>
        <a:buFont typeface="Arial" pitchFamily="34" charset="0"/>
        <a:buChar char="–"/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22548" indent="-146950" algn="l" defTabSz="587799" rtl="0" eaLnBrk="1" latinLnBrk="0" hangingPunct="1">
        <a:spcBef>
          <a:spcPct val="20000"/>
        </a:spcBef>
        <a:buFont typeface="Arial" pitchFamily="34" charset="0"/>
        <a:buChar char="»"/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16448" indent="-146950" algn="l" defTabSz="587799" rtl="0" eaLnBrk="1" latinLnBrk="0" hangingPunct="1">
        <a:spcBef>
          <a:spcPct val="20000"/>
        </a:spcBef>
        <a:buFont typeface="Arial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10347" indent="-146950" algn="l" defTabSz="587799" rtl="0" eaLnBrk="1" latinLnBrk="0" hangingPunct="1">
        <a:spcBef>
          <a:spcPct val="20000"/>
        </a:spcBef>
        <a:buFont typeface="Arial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04247" indent="-146950" algn="l" defTabSz="587799" rtl="0" eaLnBrk="1" latinLnBrk="0" hangingPunct="1">
        <a:spcBef>
          <a:spcPct val="20000"/>
        </a:spcBef>
        <a:buFont typeface="Arial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498147" indent="-146950" algn="l" defTabSz="587799" rtl="0" eaLnBrk="1" latinLnBrk="0" hangingPunct="1">
        <a:spcBef>
          <a:spcPct val="20000"/>
        </a:spcBef>
        <a:buFont typeface="Arial" pitchFamily="34" charset="0"/>
        <a:buChar char="•"/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99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1pPr>
      <a:lvl2pPr marL="293900" algn="l" defTabSz="587799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2pPr>
      <a:lvl3pPr marL="587799" algn="l" defTabSz="587799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3pPr>
      <a:lvl4pPr marL="881699" algn="l" defTabSz="587799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4pPr>
      <a:lvl5pPr marL="1175598" algn="l" defTabSz="587799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5pPr>
      <a:lvl6pPr marL="1469498" algn="l" defTabSz="587799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6pPr>
      <a:lvl7pPr marL="1763398" algn="l" defTabSz="587799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7pPr>
      <a:lvl8pPr marL="2057297" algn="l" defTabSz="587799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8pPr>
      <a:lvl9pPr marL="2351197" algn="l" defTabSz="587799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19">
            <a:extLst>
              <a:ext uri="{FF2B5EF4-FFF2-40B4-BE49-F238E27FC236}">
                <a16:creationId xmlns:a16="http://schemas.microsoft.com/office/drawing/2014/main" id="{3D7F5B0A-743A-7698-3CC6-197C0F0C1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711" y="16399176"/>
            <a:ext cx="5977956" cy="471486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740338" y="767225"/>
            <a:ext cx="27999329" cy="2750463"/>
            <a:chOff x="0" y="0"/>
            <a:chExt cx="3814140" cy="396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4140" cy="396157"/>
            </a:xfrm>
            <a:custGeom>
              <a:avLst/>
              <a:gdLst/>
              <a:ahLst/>
              <a:cxnLst/>
              <a:rect l="l" t="t" r="r" b="b"/>
              <a:pathLst>
                <a:path w="3814140" h="396157">
                  <a:moveTo>
                    <a:pt x="0" y="0"/>
                  </a:moveTo>
                  <a:lnTo>
                    <a:pt x="3814140" y="0"/>
                  </a:lnTo>
                  <a:lnTo>
                    <a:pt x="3814140" y="396157"/>
                  </a:lnTo>
                  <a:lnTo>
                    <a:pt x="0" y="396157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0"/>
              <a:ext cx="812800" cy="1098550"/>
            </a:xfrm>
            <a:prstGeom prst="rect">
              <a:avLst/>
            </a:prstGeom>
          </p:spPr>
          <p:txBody>
            <a:bodyPr lIns="43543" tIns="43543" rIns="43543" bIns="43543" rtlCol="0" anchor="ctr"/>
            <a:lstStyle/>
            <a:p>
              <a:pPr algn="ctr">
                <a:lnSpc>
                  <a:spcPts val="4920"/>
                </a:lnSpc>
              </a:pPr>
              <a:endParaRPr sz="881"/>
            </a:p>
          </p:txBody>
        </p: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38FC8832-51AF-755E-84B3-733B2DAF3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8" y="587829"/>
            <a:ext cx="7234089" cy="5755181"/>
          </a:xfrm>
          <a:prstGeom prst="rect">
            <a:avLst/>
          </a:prstGeom>
        </p:spPr>
      </p:pic>
      <p:sp>
        <p:nvSpPr>
          <p:cNvPr id="25" name="Freeform 25"/>
          <p:cNvSpPr/>
          <p:nvPr/>
        </p:nvSpPr>
        <p:spPr>
          <a:xfrm>
            <a:off x="22750353" y="2949567"/>
            <a:ext cx="7937840" cy="6356639"/>
          </a:xfrm>
          <a:custGeom>
            <a:avLst/>
            <a:gdLst/>
            <a:ahLst/>
            <a:cxnLst/>
            <a:rect l="l" t="t" r="r" b="b"/>
            <a:pathLst>
              <a:path w="11302316" h="9769942">
                <a:moveTo>
                  <a:pt x="0" y="0"/>
                </a:moveTo>
                <a:lnTo>
                  <a:pt x="11302316" y="0"/>
                </a:lnTo>
                <a:lnTo>
                  <a:pt x="11302316" y="9769942"/>
                </a:lnTo>
                <a:lnTo>
                  <a:pt x="0" y="9769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944"/>
            </a:stretch>
          </a:blipFill>
        </p:spPr>
      </p:sp>
      <p:grpSp>
        <p:nvGrpSpPr>
          <p:cNvPr id="27" name="Group 27"/>
          <p:cNvGrpSpPr/>
          <p:nvPr/>
        </p:nvGrpSpPr>
        <p:grpSpPr>
          <a:xfrm rot="16200000">
            <a:off x="5792048" y="2496809"/>
            <a:ext cx="1047751" cy="8848098"/>
            <a:chOff x="0" y="0"/>
            <a:chExt cx="294868" cy="209932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94868" cy="2099329"/>
            </a:xfrm>
            <a:custGeom>
              <a:avLst/>
              <a:gdLst/>
              <a:ahLst/>
              <a:cxnLst/>
              <a:rect l="l" t="t" r="r" b="b"/>
              <a:pathLst>
                <a:path w="294868" h="2099329">
                  <a:moveTo>
                    <a:pt x="294868" y="0"/>
                  </a:moveTo>
                  <a:lnTo>
                    <a:pt x="294868" y="1985029"/>
                  </a:lnTo>
                  <a:lnTo>
                    <a:pt x="147434" y="2099329"/>
                  </a:lnTo>
                  <a:lnTo>
                    <a:pt x="0" y="1985029"/>
                  </a:lnTo>
                  <a:lnTo>
                    <a:pt x="0" y="0"/>
                  </a:lnTo>
                  <a:lnTo>
                    <a:pt x="294868" y="0"/>
                  </a:lnTo>
                  <a:close/>
                </a:path>
              </a:pathLst>
            </a:custGeom>
            <a:solidFill>
              <a:srgbClr val="0033A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285750"/>
              <a:ext cx="635000" cy="984250"/>
            </a:xfrm>
            <a:prstGeom prst="rect">
              <a:avLst/>
            </a:prstGeom>
          </p:spPr>
          <p:txBody>
            <a:bodyPr lIns="35132" tIns="35132" rIns="35132" bIns="35132" rtlCol="0" anchor="ctr"/>
            <a:lstStyle/>
            <a:p>
              <a:pPr algn="ctr">
                <a:lnSpc>
                  <a:spcPts val="4920"/>
                </a:lnSpc>
              </a:pPr>
              <a:endParaRPr sz="881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2158106" y="6573696"/>
            <a:ext cx="6273868" cy="633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37"/>
              </a:lnSpc>
            </a:pPr>
            <a:r>
              <a:rPr lang="en-US" sz="3812" b="1" dirty="0">
                <a:solidFill>
                  <a:srgbClr val="FFFFFF"/>
                </a:solidFill>
                <a:latin typeface="Frutiger LT Pro 45 Light" panose="020B0403030504020204" pitchFamily="34" charset="77"/>
              </a:rPr>
              <a:t>SUB-HEADING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385709" y="7671269"/>
            <a:ext cx="8100759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15410355" y="10211156"/>
            <a:ext cx="4822011" cy="2590463"/>
            <a:chOff x="0" y="-57150"/>
            <a:chExt cx="10001207" cy="5372811"/>
          </a:xfrm>
        </p:grpSpPr>
        <p:sp>
          <p:nvSpPr>
            <p:cNvPr id="33" name="TextBox 33"/>
            <p:cNvSpPr txBox="1"/>
            <p:nvPr/>
          </p:nvSpPr>
          <p:spPr>
            <a:xfrm>
              <a:off x="1283740" y="4710556"/>
              <a:ext cx="1388507" cy="60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8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1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3573745" y="4710556"/>
              <a:ext cx="1479290" cy="60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8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2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909140" y="4710556"/>
              <a:ext cx="1479290" cy="60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8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3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8222649" y="4710556"/>
              <a:ext cx="1523065" cy="60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8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4</a:t>
              </a:r>
            </a:p>
          </p:txBody>
        </p:sp>
        <p:grpSp>
          <p:nvGrpSpPr>
            <p:cNvPr id="37" name="Group 37"/>
            <p:cNvGrpSpPr>
              <a:grpSpLocks noChangeAspect="1"/>
            </p:cNvGrpSpPr>
            <p:nvPr/>
          </p:nvGrpSpPr>
          <p:grpSpPr>
            <a:xfrm>
              <a:off x="960968" y="268377"/>
              <a:ext cx="9040239" cy="4273551"/>
              <a:chOff x="0" y="0"/>
              <a:chExt cx="13914005" cy="6577503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-6350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0" y="1638026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0" y="3282402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0" y="4926778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0" y="6571153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60000"/>
                </a:srgbClr>
              </a:solidFill>
            </p:spPr>
          </p:sp>
        </p:grpSp>
        <p:sp>
          <p:nvSpPr>
            <p:cNvPr id="43" name="TextBox 43"/>
            <p:cNvSpPr txBox="1"/>
            <p:nvPr/>
          </p:nvSpPr>
          <p:spPr>
            <a:xfrm>
              <a:off x="0" y="-57150"/>
              <a:ext cx="735189" cy="60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8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 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43836" y="1011239"/>
              <a:ext cx="691353" cy="60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8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 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43836" y="2079625"/>
              <a:ext cx="691353" cy="60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8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 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34556" y="3148016"/>
              <a:ext cx="600635" cy="60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8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 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06617" y="4216402"/>
              <a:ext cx="428572" cy="60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8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 </a:t>
              </a:r>
            </a:p>
          </p:txBody>
        </p:sp>
        <p:grpSp>
          <p:nvGrpSpPr>
            <p:cNvPr id="48" name="Group 48"/>
            <p:cNvGrpSpPr>
              <a:grpSpLocks noChangeAspect="1"/>
            </p:cNvGrpSpPr>
            <p:nvPr/>
          </p:nvGrpSpPr>
          <p:grpSpPr>
            <a:xfrm>
              <a:off x="960968" y="264251"/>
              <a:ext cx="9040239" cy="4277676"/>
              <a:chOff x="0" y="-6350"/>
              <a:chExt cx="13914005" cy="658385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815838"/>
                <a:ext cx="3130651" cy="5761665"/>
              </a:xfrm>
              <a:custGeom>
                <a:avLst/>
                <a:gdLst/>
                <a:ahLst/>
                <a:cxnLst/>
                <a:rect l="l" t="t" r="r" b="b"/>
                <a:pathLst>
                  <a:path w="3130651" h="5761665">
                    <a:moveTo>
                      <a:pt x="0" y="5761665"/>
                    </a:moveTo>
                    <a:lnTo>
                      <a:pt x="0" y="250452"/>
                    </a:lnTo>
                    <a:cubicBezTo>
                      <a:pt x="0" y="184028"/>
                      <a:pt x="26387" y="120325"/>
                      <a:pt x="73356" y="73356"/>
                    </a:cubicBezTo>
                    <a:cubicBezTo>
                      <a:pt x="120325" y="26387"/>
                      <a:pt x="184028" y="0"/>
                      <a:pt x="250452" y="0"/>
                    </a:cubicBezTo>
                    <a:lnTo>
                      <a:pt x="2880199" y="0"/>
                    </a:lnTo>
                    <a:cubicBezTo>
                      <a:pt x="2946623" y="0"/>
                      <a:pt x="3010327" y="26387"/>
                      <a:pt x="3057295" y="73356"/>
                    </a:cubicBezTo>
                    <a:cubicBezTo>
                      <a:pt x="3104264" y="120325"/>
                      <a:pt x="3130651" y="184028"/>
                      <a:pt x="3130651" y="250452"/>
                    </a:cubicBezTo>
                    <a:lnTo>
                      <a:pt x="3130651" y="5761665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3594451" y="3282402"/>
                <a:ext cx="3130651" cy="3295102"/>
              </a:xfrm>
              <a:custGeom>
                <a:avLst/>
                <a:gdLst/>
                <a:ahLst/>
                <a:cxnLst/>
                <a:rect l="l" t="t" r="r" b="b"/>
                <a:pathLst>
                  <a:path w="3130651" h="3295102">
                    <a:moveTo>
                      <a:pt x="0" y="3295101"/>
                    </a:moveTo>
                    <a:lnTo>
                      <a:pt x="0" y="250452"/>
                    </a:lnTo>
                    <a:cubicBezTo>
                      <a:pt x="0" y="184027"/>
                      <a:pt x="26387" y="120324"/>
                      <a:pt x="73356" y="73355"/>
                    </a:cubicBezTo>
                    <a:cubicBezTo>
                      <a:pt x="120325" y="26386"/>
                      <a:pt x="184028" y="0"/>
                      <a:pt x="250452" y="0"/>
                    </a:cubicBezTo>
                    <a:lnTo>
                      <a:pt x="2880199" y="0"/>
                    </a:lnTo>
                    <a:cubicBezTo>
                      <a:pt x="3018520" y="0"/>
                      <a:pt x="3130651" y="112131"/>
                      <a:pt x="3130651" y="250452"/>
                    </a:cubicBezTo>
                    <a:lnTo>
                      <a:pt x="3130651" y="3295101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7188902" y="1638026"/>
                <a:ext cx="3130652" cy="4939477"/>
              </a:xfrm>
              <a:custGeom>
                <a:avLst/>
                <a:gdLst/>
                <a:ahLst/>
                <a:cxnLst/>
                <a:rect l="l" t="t" r="r" b="b"/>
                <a:pathLst>
                  <a:path w="3130652" h="4939477">
                    <a:moveTo>
                      <a:pt x="0" y="4939477"/>
                    </a:moveTo>
                    <a:lnTo>
                      <a:pt x="0" y="250452"/>
                    </a:lnTo>
                    <a:cubicBezTo>
                      <a:pt x="0" y="184028"/>
                      <a:pt x="26387" y="120324"/>
                      <a:pt x="73356" y="73356"/>
                    </a:cubicBezTo>
                    <a:cubicBezTo>
                      <a:pt x="120325" y="26387"/>
                      <a:pt x="184029" y="0"/>
                      <a:pt x="250452" y="0"/>
                    </a:cubicBezTo>
                    <a:lnTo>
                      <a:pt x="2880200" y="0"/>
                    </a:lnTo>
                    <a:cubicBezTo>
                      <a:pt x="2946624" y="0"/>
                      <a:pt x="3010327" y="26387"/>
                      <a:pt x="3057296" y="73356"/>
                    </a:cubicBezTo>
                    <a:cubicBezTo>
                      <a:pt x="3104265" y="120324"/>
                      <a:pt x="3130652" y="184028"/>
                      <a:pt x="3130652" y="250452"/>
                    </a:cubicBezTo>
                    <a:lnTo>
                      <a:pt x="3130652" y="4939477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10783353" y="-6350"/>
                <a:ext cx="3130652" cy="6583853"/>
              </a:xfrm>
              <a:custGeom>
                <a:avLst/>
                <a:gdLst/>
                <a:ahLst/>
                <a:cxnLst/>
                <a:rect l="l" t="t" r="r" b="b"/>
                <a:pathLst>
                  <a:path w="3130652" h="6583853">
                    <a:moveTo>
                      <a:pt x="0" y="6583853"/>
                    </a:moveTo>
                    <a:lnTo>
                      <a:pt x="0" y="250452"/>
                    </a:lnTo>
                    <a:cubicBezTo>
                      <a:pt x="0" y="184028"/>
                      <a:pt x="26387" y="120325"/>
                      <a:pt x="73356" y="73356"/>
                    </a:cubicBezTo>
                    <a:cubicBezTo>
                      <a:pt x="120325" y="26387"/>
                      <a:pt x="184029" y="0"/>
                      <a:pt x="250453" y="0"/>
                    </a:cubicBezTo>
                    <a:lnTo>
                      <a:pt x="2880199" y="0"/>
                    </a:lnTo>
                    <a:cubicBezTo>
                      <a:pt x="2946623" y="0"/>
                      <a:pt x="3010328" y="26387"/>
                      <a:pt x="3057295" y="73355"/>
                    </a:cubicBezTo>
                    <a:cubicBezTo>
                      <a:pt x="3104264" y="120324"/>
                      <a:pt x="3130652" y="184028"/>
                      <a:pt x="3130652" y="250452"/>
                    </a:cubicBezTo>
                    <a:lnTo>
                      <a:pt x="3130652" y="6583853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</p:grpSp>
      </p:grpSp>
      <p:grpSp>
        <p:nvGrpSpPr>
          <p:cNvPr id="53" name="Group 53"/>
          <p:cNvGrpSpPr/>
          <p:nvPr/>
        </p:nvGrpSpPr>
        <p:grpSpPr>
          <a:xfrm>
            <a:off x="2048300" y="18369186"/>
            <a:ext cx="6771173" cy="2068716"/>
            <a:chOff x="0" y="0"/>
            <a:chExt cx="14043914" cy="4290671"/>
          </a:xfrm>
        </p:grpSpPr>
        <p:grpSp>
          <p:nvGrpSpPr>
            <p:cNvPr id="54" name="Group 54"/>
            <p:cNvGrpSpPr>
              <a:grpSpLocks noChangeAspect="1"/>
            </p:cNvGrpSpPr>
            <p:nvPr/>
          </p:nvGrpSpPr>
          <p:grpSpPr>
            <a:xfrm>
              <a:off x="600332" y="0"/>
              <a:ext cx="13352913" cy="4025494"/>
              <a:chOff x="0" y="0"/>
              <a:chExt cx="72795464" cy="2194560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-6350" y="0"/>
                <a:ext cx="72808164" cy="21945600"/>
              </a:xfrm>
              <a:custGeom>
                <a:avLst/>
                <a:gdLst/>
                <a:ahLst/>
                <a:cxnLst/>
                <a:rect l="l" t="t" r="r" b="b"/>
                <a:pathLst>
                  <a:path w="72808164" h="21945600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21945600"/>
                    </a:lnTo>
                    <a:lnTo>
                      <a:pt x="0" y="21945600"/>
                    </a:lnTo>
                    <a:close/>
                    <a:moveTo>
                      <a:pt x="14559093" y="0"/>
                    </a:moveTo>
                    <a:lnTo>
                      <a:pt x="14571793" y="0"/>
                    </a:lnTo>
                    <a:lnTo>
                      <a:pt x="14571793" y="21945600"/>
                    </a:lnTo>
                    <a:lnTo>
                      <a:pt x="14559093" y="21945600"/>
                    </a:lnTo>
                    <a:close/>
                    <a:moveTo>
                      <a:pt x="29118185" y="0"/>
                    </a:moveTo>
                    <a:lnTo>
                      <a:pt x="29130885" y="0"/>
                    </a:lnTo>
                    <a:lnTo>
                      <a:pt x="29130885" y="21945600"/>
                    </a:lnTo>
                    <a:lnTo>
                      <a:pt x="29118185" y="21945600"/>
                    </a:lnTo>
                    <a:close/>
                    <a:moveTo>
                      <a:pt x="43677278" y="0"/>
                    </a:moveTo>
                    <a:lnTo>
                      <a:pt x="43689978" y="0"/>
                    </a:lnTo>
                    <a:lnTo>
                      <a:pt x="43689978" y="21945600"/>
                    </a:lnTo>
                    <a:lnTo>
                      <a:pt x="43677278" y="21945600"/>
                    </a:lnTo>
                    <a:close/>
                    <a:moveTo>
                      <a:pt x="58236371" y="0"/>
                    </a:moveTo>
                    <a:lnTo>
                      <a:pt x="58249071" y="0"/>
                    </a:lnTo>
                    <a:lnTo>
                      <a:pt x="58249071" y="21945600"/>
                    </a:lnTo>
                    <a:lnTo>
                      <a:pt x="58236371" y="21945600"/>
                    </a:lnTo>
                    <a:close/>
                    <a:moveTo>
                      <a:pt x="72795464" y="0"/>
                    </a:moveTo>
                    <a:lnTo>
                      <a:pt x="72808164" y="0"/>
                    </a:lnTo>
                    <a:lnTo>
                      <a:pt x="72808164" y="21945600"/>
                    </a:lnTo>
                    <a:lnTo>
                      <a:pt x="72795464" y="219456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</p:grpSp>
        <p:sp>
          <p:nvSpPr>
            <p:cNvPr id="56" name="TextBox 56"/>
            <p:cNvSpPr txBox="1"/>
            <p:nvPr/>
          </p:nvSpPr>
          <p:spPr>
            <a:xfrm>
              <a:off x="544467" y="4085999"/>
              <a:ext cx="111732" cy="20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5"/>
                </a:lnSpc>
              </a:pPr>
              <a:r>
                <a:rPr lang="en-US" sz="643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3223912" y="4085999"/>
              <a:ext cx="94012" cy="20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5"/>
                </a:lnSpc>
              </a:pPr>
              <a:r>
                <a:rPr lang="en-US" sz="643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5843293" y="4085999"/>
              <a:ext cx="196409" cy="20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5"/>
                </a:lnSpc>
              </a:pPr>
              <a:r>
                <a:rPr lang="en-US" sz="643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8522735" y="4085999"/>
              <a:ext cx="178688" cy="20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5"/>
                </a:lnSpc>
              </a:pPr>
              <a:r>
                <a:rPr lang="en-US" sz="643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1183135" y="4085999"/>
              <a:ext cx="199055" cy="20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5"/>
                </a:lnSpc>
              </a:pPr>
              <a:r>
                <a:rPr lang="en-US" sz="643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13862578" y="4085999"/>
              <a:ext cx="181336" cy="20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5"/>
                </a:lnSpc>
              </a:pPr>
              <a:r>
                <a:rPr lang="en-US" sz="643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7612" y="490031"/>
              <a:ext cx="513165" cy="20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45"/>
                </a:lnSpc>
              </a:pPr>
              <a:r>
                <a:rPr lang="en-US" sz="643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1 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4963" y="1898954"/>
              <a:ext cx="515816" cy="20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45"/>
                </a:lnSpc>
              </a:pPr>
              <a:r>
                <a:rPr lang="en-US" sz="643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2 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3307875"/>
              <a:ext cx="520779" cy="20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45"/>
                </a:lnSpc>
              </a:pPr>
              <a:r>
                <a:rPr lang="en-US" sz="643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3 </a:t>
              </a:r>
            </a:p>
          </p:txBody>
        </p:sp>
        <p:grpSp>
          <p:nvGrpSpPr>
            <p:cNvPr id="65" name="Group 65"/>
            <p:cNvGrpSpPr>
              <a:grpSpLocks noChangeAspect="1"/>
            </p:cNvGrpSpPr>
            <p:nvPr/>
          </p:nvGrpSpPr>
          <p:grpSpPr>
            <a:xfrm>
              <a:off x="600332" y="0"/>
              <a:ext cx="12819961" cy="4025494"/>
              <a:chOff x="0" y="0"/>
              <a:chExt cx="69889995" cy="2194560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29122722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29122722" h="2177627">
                    <a:moveTo>
                      <a:pt x="0" y="0"/>
                    </a:moveTo>
                    <a:lnTo>
                      <a:pt x="28948512" y="0"/>
                    </a:lnTo>
                    <a:cubicBezTo>
                      <a:pt x="29044726" y="0"/>
                      <a:pt x="29122722" y="77997"/>
                      <a:pt x="29122722" y="174210"/>
                    </a:cubicBezTo>
                    <a:lnTo>
                      <a:pt x="29122722" y="2003416"/>
                    </a:lnTo>
                    <a:cubicBezTo>
                      <a:pt x="29122722" y="2099630"/>
                      <a:pt x="29044726" y="2177626"/>
                      <a:pt x="28948512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0033A0"/>
              </a:solidFill>
            </p:spPr>
          </p:sp>
          <p:sp>
            <p:nvSpPr>
              <p:cNvPr id="67" name="Freeform 67"/>
              <p:cNvSpPr/>
              <p:nvPr/>
            </p:nvSpPr>
            <p:spPr>
              <a:xfrm>
                <a:off x="0" y="7680960"/>
                <a:ext cx="43683628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3683628" h="2177627">
                    <a:moveTo>
                      <a:pt x="0" y="0"/>
                    </a:moveTo>
                    <a:lnTo>
                      <a:pt x="43509419" y="0"/>
                    </a:lnTo>
                    <a:cubicBezTo>
                      <a:pt x="43605633" y="0"/>
                      <a:pt x="43683628" y="77997"/>
                      <a:pt x="43683628" y="174210"/>
                    </a:cubicBezTo>
                    <a:lnTo>
                      <a:pt x="43683628" y="2003416"/>
                    </a:lnTo>
                    <a:cubicBezTo>
                      <a:pt x="43683628" y="2099630"/>
                      <a:pt x="43605633" y="2177627"/>
                      <a:pt x="43509419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0033A0"/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0" y="15361920"/>
                <a:ext cx="69889998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69889998" h="2177627">
                    <a:moveTo>
                      <a:pt x="0" y="0"/>
                    </a:moveTo>
                    <a:lnTo>
                      <a:pt x="69715788" y="0"/>
                    </a:lnTo>
                    <a:cubicBezTo>
                      <a:pt x="69761993" y="0"/>
                      <a:pt x="69806300" y="18354"/>
                      <a:pt x="69838974" y="51024"/>
                    </a:cubicBezTo>
                    <a:cubicBezTo>
                      <a:pt x="69871642" y="83695"/>
                      <a:pt x="69889998" y="128007"/>
                      <a:pt x="69889998" y="174211"/>
                    </a:cubicBezTo>
                    <a:lnTo>
                      <a:pt x="69889998" y="2003417"/>
                    </a:lnTo>
                    <a:cubicBezTo>
                      <a:pt x="69889998" y="2099630"/>
                      <a:pt x="69811999" y="2177626"/>
                      <a:pt x="69715788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0033A0"/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0" y="2203027"/>
                <a:ext cx="40771809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0771809" h="2177627">
                    <a:moveTo>
                      <a:pt x="0" y="0"/>
                    </a:moveTo>
                    <a:lnTo>
                      <a:pt x="40597599" y="0"/>
                    </a:lnTo>
                    <a:cubicBezTo>
                      <a:pt x="40693814" y="0"/>
                      <a:pt x="40771809" y="77996"/>
                      <a:pt x="40771809" y="174210"/>
                    </a:cubicBezTo>
                    <a:lnTo>
                      <a:pt x="40771809" y="2003416"/>
                    </a:lnTo>
                    <a:cubicBezTo>
                      <a:pt x="40771809" y="2099629"/>
                      <a:pt x="40693814" y="2177626"/>
                      <a:pt x="40597599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FCD612"/>
              </a:solidFill>
            </p:spPr>
          </p:sp>
          <p:sp>
            <p:nvSpPr>
              <p:cNvPr id="70" name="Freeform 70"/>
              <p:cNvSpPr/>
              <p:nvPr/>
            </p:nvSpPr>
            <p:spPr>
              <a:xfrm>
                <a:off x="0" y="9883987"/>
                <a:ext cx="40771387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0771387" h="2177627">
                    <a:moveTo>
                      <a:pt x="0" y="0"/>
                    </a:moveTo>
                    <a:lnTo>
                      <a:pt x="40597178" y="0"/>
                    </a:lnTo>
                    <a:cubicBezTo>
                      <a:pt x="40693392" y="0"/>
                      <a:pt x="40771387" y="77996"/>
                      <a:pt x="40771387" y="174210"/>
                    </a:cubicBezTo>
                    <a:lnTo>
                      <a:pt x="40771387" y="2003416"/>
                    </a:lnTo>
                    <a:cubicBezTo>
                      <a:pt x="40771387" y="2099630"/>
                      <a:pt x="40693392" y="2177626"/>
                      <a:pt x="40597178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FCD612"/>
              </a:solidFill>
            </p:spPr>
          </p:sp>
          <p:sp>
            <p:nvSpPr>
              <p:cNvPr id="71" name="Freeform 71"/>
              <p:cNvSpPr/>
              <p:nvPr/>
            </p:nvSpPr>
            <p:spPr>
              <a:xfrm>
                <a:off x="0" y="17564946"/>
                <a:ext cx="46593330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6593330" h="2177627">
                    <a:moveTo>
                      <a:pt x="0" y="0"/>
                    </a:moveTo>
                    <a:lnTo>
                      <a:pt x="46419120" y="0"/>
                    </a:lnTo>
                    <a:cubicBezTo>
                      <a:pt x="46465325" y="0"/>
                      <a:pt x="46509636" y="18354"/>
                      <a:pt x="46542306" y="51025"/>
                    </a:cubicBezTo>
                    <a:cubicBezTo>
                      <a:pt x="46574977" y="83696"/>
                      <a:pt x="46593330" y="128008"/>
                      <a:pt x="46593330" y="174212"/>
                    </a:cubicBezTo>
                    <a:lnTo>
                      <a:pt x="46593330" y="2003418"/>
                    </a:lnTo>
                    <a:cubicBezTo>
                      <a:pt x="46593330" y="2099630"/>
                      <a:pt x="46515334" y="2177627"/>
                      <a:pt x="46419120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FCD612"/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0" y="4406053"/>
                <a:ext cx="17473633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17473633" h="2177627">
                    <a:moveTo>
                      <a:pt x="0" y="0"/>
                    </a:moveTo>
                    <a:lnTo>
                      <a:pt x="17299423" y="0"/>
                    </a:lnTo>
                    <a:cubicBezTo>
                      <a:pt x="17395636" y="1"/>
                      <a:pt x="17473633" y="77997"/>
                      <a:pt x="17473633" y="174210"/>
                    </a:cubicBezTo>
                    <a:lnTo>
                      <a:pt x="17473633" y="2003417"/>
                    </a:lnTo>
                    <a:cubicBezTo>
                      <a:pt x="17473633" y="2099631"/>
                      <a:pt x="17395636" y="2177627"/>
                      <a:pt x="17299423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9EA2A2"/>
              </a:solidFill>
            </p:spPr>
          </p:sp>
          <p:sp>
            <p:nvSpPr>
              <p:cNvPr id="73" name="Freeform 73"/>
              <p:cNvSpPr/>
              <p:nvPr/>
            </p:nvSpPr>
            <p:spPr>
              <a:xfrm>
                <a:off x="0" y="12087013"/>
                <a:ext cx="32034662" cy="2177626"/>
              </a:xfrm>
              <a:custGeom>
                <a:avLst/>
                <a:gdLst/>
                <a:ahLst/>
                <a:cxnLst/>
                <a:rect l="l" t="t" r="r" b="b"/>
                <a:pathLst>
                  <a:path w="32034662" h="2177626">
                    <a:moveTo>
                      <a:pt x="0" y="0"/>
                    </a:moveTo>
                    <a:lnTo>
                      <a:pt x="31860452" y="0"/>
                    </a:lnTo>
                    <a:cubicBezTo>
                      <a:pt x="31956666" y="0"/>
                      <a:pt x="32034662" y="77997"/>
                      <a:pt x="32034662" y="174211"/>
                    </a:cubicBezTo>
                    <a:lnTo>
                      <a:pt x="32034662" y="2003417"/>
                    </a:lnTo>
                    <a:cubicBezTo>
                      <a:pt x="32034662" y="2099630"/>
                      <a:pt x="31956666" y="2177626"/>
                      <a:pt x="31860452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9EA2A2"/>
              </a:solidFill>
            </p:spPr>
          </p:sp>
          <p:sp>
            <p:nvSpPr>
              <p:cNvPr id="74" name="Freeform 74"/>
              <p:cNvSpPr/>
              <p:nvPr/>
            </p:nvSpPr>
            <p:spPr>
              <a:xfrm>
                <a:off x="0" y="19767973"/>
                <a:ext cx="29120830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29120830" h="2177627">
                    <a:moveTo>
                      <a:pt x="0" y="0"/>
                    </a:moveTo>
                    <a:lnTo>
                      <a:pt x="28946621" y="0"/>
                    </a:lnTo>
                    <a:cubicBezTo>
                      <a:pt x="29042835" y="0"/>
                      <a:pt x="29120830" y="77997"/>
                      <a:pt x="29120830" y="174210"/>
                    </a:cubicBezTo>
                    <a:lnTo>
                      <a:pt x="29120830" y="2003417"/>
                    </a:lnTo>
                    <a:cubicBezTo>
                      <a:pt x="29120830" y="2099630"/>
                      <a:pt x="29042835" y="2177627"/>
                      <a:pt x="28946621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9EA2A2"/>
              </a:solidFill>
            </p:spPr>
          </p:sp>
        </p:grpSp>
      </p:grpSp>
      <p:grpSp>
        <p:nvGrpSpPr>
          <p:cNvPr id="76" name="Group 76"/>
          <p:cNvGrpSpPr/>
          <p:nvPr/>
        </p:nvGrpSpPr>
        <p:grpSpPr>
          <a:xfrm rot="16200000">
            <a:off x="16103634" y="2679059"/>
            <a:ext cx="1047751" cy="8483598"/>
            <a:chOff x="0" y="0"/>
            <a:chExt cx="294868" cy="2099329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294868" cy="2099329"/>
            </a:xfrm>
            <a:custGeom>
              <a:avLst/>
              <a:gdLst/>
              <a:ahLst/>
              <a:cxnLst/>
              <a:rect l="l" t="t" r="r" b="b"/>
              <a:pathLst>
                <a:path w="294868" h="2099329">
                  <a:moveTo>
                    <a:pt x="294868" y="0"/>
                  </a:moveTo>
                  <a:lnTo>
                    <a:pt x="294868" y="1985029"/>
                  </a:lnTo>
                  <a:lnTo>
                    <a:pt x="147434" y="2099329"/>
                  </a:lnTo>
                  <a:lnTo>
                    <a:pt x="0" y="1985029"/>
                  </a:lnTo>
                  <a:lnTo>
                    <a:pt x="0" y="0"/>
                  </a:lnTo>
                  <a:lnTo>
                    <a:pt x="294868" y="0"/>
                  </a:lnTo>
                  <a:close/>
                </a:path>
              </a:pathLst>
            </a:custGeom>
            <a:solidFill>
              <a:srgbClr val="0033A0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0" y="-285750"/>
              <a:ext cx="635000" cy="984250"/>
            </a:xfrm>
            <a:prstGeom prst="rect">
              <a:avLst/>
            </a:prstGeom>
          </p:spPr>
          <p:txBody>
            <a:bodyPr lIns="35132" tIns="35132" rIns="35132" bIns="35132" rtlCol="0" anchor="ctr"/>
            <a:lstStyle/>
            <a:p>
              <a:pPr algn="ctr">
                <a:lnSpc>
                  <a:spcPts val="4920"/>
                </a:lnSpc>
              </a:pPr>
              <a:endParaRPr sz="881"/>
            </a:p>
          </p:txBody>
        </p:sp>
      </p:grpSp>
      <p:sp>
        <p:nvSpPr>
          <p:cNvPr id="79" name="TextBox 79"/>
          <p:cNvSpPr txBox="1"/>
          <p:nvPr/>
        </p:nvSpPr>
        <p:spPr>
          <a:xfrm>
            <a:off x="12651942" y="6573696"/>
            <a:ext cx="6273868" cy="633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37"/>
              </a:lnSpc>
            </a:pPr>
            <a:r>
              <a:rPr lang="en-US" sz="3812" b="1" dirty="0">
                <a:solidFill>
                  <a:srgbClr val="FFFFFF"/>
                </a:solidFill>
                <a:latin typeface="Frutiger LT Pro 45 Light" panose="020B0403030504020204" pitchFamily="34" charset="77"/>
              </a:rPr>
              <a:t>SUB-HEADING</a:t>
            </a:r>
          </a:p>
        </p:txBody>
      </p:sp>
      <p:grpSp>
        <p:nvGrpSpPr>
          <p:cNvPr id="81" name="Group 81"/>
          <p:cNvGrpSpPr/>
          <p:nvPr/>
        </p:nvGrpSpPr>
        <p:grpSpPr>
          <a:xfrm rot="16200000">
            <a:off x="16103634" y="10205436"/>
            <a:ext cx="1047751" cy="8483598"/>
            <a:chOff x="0" y="0"/>
            <a:chExt cx="294868" cy="2099329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294868" cy="2099329"/>
            </a:xfrm>
            <a:custGeom>
              <a:avLst/>
              <a:gdLst/>
              <a:ahLst/>
              <a:cxnLst/>
              <a:rect l="l" t="t" r="r" b="b"/>
              <a:pathLst>
                <a:path w="294868" h="2099329">
                  <a:moveTo>
                    <a:pt x="294868" y="0"/>
                  </a:moveTo>
                  <a:lnTo>
                    <a:pt x="294868" y="1985029"/>
                  </a:lnTo>
                  <a:lnTo>
                    <a:pt x="147434" y="2099329"/>
                  </a:lnTo>
                  <a:lnTo>
                    <a:pt x="0" y="1985029"/>
                  </a:lnTo>
                  <a:lnTo>
                    <a:pt x="0" y="0"/>
                  </a:lnTo>
                  <a:lnTo>
                    <a:pt x="294868" y="0"/>
                  </a:lnTo>
                  <a:close/>
                </a:path>
              </a:pathLst>
            </a:custGeom>
            <a:solidFill>
              <a:srgbClr val="0033A0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0" y="-285750"/>
              <a:ext cx="635000" cy="984250"/>
            </a:xfrm>
            <a:prstGeom prst="rect">
              <a:avLst/>
            </a:prstGeom>
          </p:spPr>
          <p:txBody>
            <a:bodyPr lIns="35132" tIns="35132" rIns="35132" bIns="35132" rtlCol="0" anchor="ctr"/>
            <a:lstStyle/>
            <a:p>
              <a:pPr algn="ctr">
                <a:lnSpc>
                  <a:spcPts val="4920"/>
                </a:lnSpc>
              </a:pPr>
              <a:endParaRPr sz="881"/>
            </a:p>
          </p:txBody>
        </p:sp>
      </p:grpSp>
      <p:sp>
        <p:nvSpPr>
          <p:cNvPr id="84" name="TextBox 84"/>
          <p:cNvSpPr txBox="1"/>
          <p:nvPr/>
        </p:nvSpPr>
        <p:spPr>
          <a:xfrm>
            <a:off x="12651942" y="14100073"/>
            <a:ext cx="6273868" cy="633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37"/>
              </a:lnSpc>
            </a:pPr>
            <a:r>
              <a:rPr lang="en-US" sz="3812" b="1" dirty="0">
                <a:solidFill>
                  <a:srgbClr val="FFFFFF"/>
                </a:solidFill>
                <a:latin typeface="Frutiger LT Pro 45 Light" panose="020B0403030504020204" pitchFamily="34" charset="77"/>
              </a:rPr>
              <a:t>SUB-HEADING</a:t>
            </a:r>
          </a:p>
        </p:txBody>
      </p:sp>
      <p:grpSp>
        <p:nvGrpSpPr>
          <p:cNvPr id="86" name="Group 86"/>
          <p:cNvGrpSpPr/>
          <p:nvPr/>
        </p:nvGrpSpPr>
        <p:grpSpPr>
          <a:xfrm rot="16200000">
            <a:off x="5792048" y="10023186"/>
            <a:ext cx="1047751" cy="8848098"/>
            <a:chOff x="0" y="0"/>
            <a:chExt cx="294868" cy="2099329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294868" cy="2099329"/>
            </a:xfrm>
            <a:custGeom>
              <a:avLst/>
              <a:gdLst/>
              <a:ahLst/>
              <a:cxnLst/>
              <a:rect l="l" t="t" r="r" b="b"/>
              <a:pathLst>
                <a:path w="294868" h="2099329">
                  <a:moveTo>
                    <a:pt x="294868" y="0"/>
                  </a:moveTo>
                  <a:lnTo>
                    <a:pt x="294868" y="1985029"/>
                  </a:lnTo>
                  <a:lnTo>
                    <a:pt x="147434" y="2099329"/>
                  </a:lnTo>
                  <a:lnTo>
                    <a:pt x="0" y="1985029"/>
                  </a:lnTo>
                  <a:lnTo>
                    <a:pt x="0" y="0"/>
                  </a:lnTo>
                  <a:lnTo>
                    <a:pt x="294868" y="0"/>
                  </a:lnTo>
                  <a:close/>
                </a:path>
              </a:pathLst>
            </a:custGeom>
            <a:solidFill>
              <a:srgbClr val="0033A0"/>
            </a:solidFill>
          </p:spPr>
        </p:sp>
        <p:sp>
          <p:nvSpPr>
            <p:cNvPr id="88" name="TextBox 88"/>
            <p:cNvSpPr txBox="1"/>
            <p:nvPr/>
          </p:nvSpPr>
          <p:spPr>
            <a:xfrm>
              <a:off x="0" y="-285750"/>
              <a:ext cx="635000" cy="984250"/>
            </a:xfrm>
            <a:prstGeom prst="rect">
              <a:avLst/>
            </a:prstGeom>
          </p:spPr>
          <p:txBody>
            <a:bodyPr lIns="35132" tIns="35132" rIns="35132" bIns="35132" rtlCol="0" anchor="ctr"/>
            <a:lstStyle/>
            <a:p>
              <a:pPr algn="ctr">
                <a:lnSpc>
                  <a:spcPts val="4920"/>
                </a:lnSpc>
              </a:pPr>
              <a:endParaRPr sz="881"/>
            </a:p>
          </p:txBody>
        </p:sp>
      </p:grpSp>
      <p:sp>
        <p:nvSpPr>
          <p:cNvPr id="89" name="TextBox 89"/>
          <p:cNvSpPr txBox="1"/>
          <p:nvPr/>
        </p:nvSpPr>
        <p:spPr>
          <a:xfrm>
            <a:off x="2158106" y="14100073"/>
            <a:ext cx="6273868" cy="633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37"/>
              </a:lnSpc>
            </a:pPr>
            <a:r>
              <a:rPr lang="en-US" sz="3812" b="1" dirty="0">
                <a:solidFill>
                  <a:srgbClr val="FFFFFF"/>
                </a:solidFill>
                <a:latin typeface="Frutiger LT Pro 45 Light" panose="020B0403030504020204" pitchFamily="34" charset="77"/>
              </a:rPr>
              <a:t>SUB-HEADING</a:t>
            </a:r>
          </a:p>
        </p:txBody>
      </p:sp>
      <p:grpSp>
        <p:nvGrpSpPr>
          <p:cNvPr id="91" name="Group 91"/>
          <p:cNvGrpSpPr/>
          <p:nvPr/>
        </p:nvGrpSpPr>
        <p:grpSpPr>
          <a:xfrm rot="16200000">
            <a:off x="26394217" y="6033449"/>
            <a:ext cx="1047751" cy="8647815"/>
            <a:chOff x="0" y="0"/>
            <a:chExt cx="294868" cy="2099329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294868" cy="2099329"/>
            </a:xfrm>
            <a:custGeom>
              <a:avLst/>
              <a:gdLst/>
              <a:ahLst/>
              <a:cxnLst/>
              <a:rect l="l" t="t" r="r" b="b"/>
              <a:pathLst>
                <a:path w="294868" h="2099329">
                  <a:moveTo>
                    <a:pt x="294868" y="0"/>
                  </a:moveTo>
                  <a:lnTo>
                    <a:pt x="294868" y="1985029"/>
                  </a:lnTo>
                  <a:lnTo>
                    <a:pt x="147434" y="2099329"/>
                  </a:lnTo>
                  <a:lnTo>
                    <a:pt x="0" y="1985029"/>
                  </a:lnTo>
                  <a:lnTo>
                    <a:pt x="0" y="0"/>
                  </a:lnTo>
                  <a:lnTo>
                    <a:pt x="294868" y="0"/>
                  </a:lnTo>
                  <a:close/>
                </a:path>
              </a:pathLst>
            </a:custGeom>
            <a:solidFill>
              <a:srgbClr val="0033A0"/>
            </a:solidFill>
          </p:spPr>
        </p:sp>
        <p:sp>
          <p:nvSpPr>
            <p:cNvPr id="93" name="TextBox 93"/>
            <p:cNvSpPr txBox="1"/>
            <p:nvPr/>
          </p:nvSpPr>
          <p:spPr>
            <a:xfrm>
              <a:off x="0" y="-285750"/>
              <a:ext cx="635000" cy="984250"/>
            </a:xfrm>
            <a:prstGeom prst="rect">
              <a:avLst/>
            </a:prstGeom>
          </p:spPr>
          <p:txBody>
            <a:bodyPr lIns="35132" tIns="35132" rIns="35132" bIns="35132" rtlCol="0" anchor="ctr"/>
            <a:lstStyle/>
            <a:p>
              <a:pPr algn="ctr">
                <a:lnSpc>
                  <a:spcPts val="4920"/>
                </a:lnSpc>
              </a:pPr>
              <a:endParaRPr sz="881"/>
            </a:p>
          </p:txBody>
        </p:sp>
      </p:grpSp>
      <p:sp>
        <p:nvSpPr>
          <p:cNvPr id="94" name="TextBox 94"/>
          <p:cNvSpPr txBox="1"/>
          <p:nvPr/>
        </p:nvSpPr>
        <p:spPr>
          <a:xfrm>
            <a:off x="22860416" y="10010195"/>
            <a:ext cx="6273868" cy="633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37"/>
              </a:lnSpc>
            </a:pPr>
            <a:r>
              <a:rPr lang="en-US" sz="3812" b="1" dirty="0">
                <a:solidFill>
                  <a:srgbClr val="FFFFFF"/>
                </a:solidFill>
                <a:latin typeface="Frutiger LT Pro 45 Light" panose="020B0403030504020204" pitchFamily="34" charset="77"/>
              </a:rPr>
              <a:t>SUB-HEADING</a:t>
            </a:r>
          </a:p>
        </p:txBody>
      </p:sp>
      <p:sp>
        <p:nvSpPr>
          <p:cNvPr id="95" name="Freeform 95"/>
          <p:cNvSpPr/>
          <p:nvPr/>
        </p:nvSpPr>
        <p:spPr>
          <a:xfrm>
            <a:off x="22594185" y="18603428"/>
            <a:ext cx="2216506" cy="2216506"/>
          </a:xfrm>
          <a:custGeom>
            <a:avLst/>
            <a:gdLst/>
            <a:ahLst/>
            <a:cxnLst/>
            <a:rect l="l" t="t" r="r" b="b"/>
            <a:pathLst>
              <a:path w="3447898" h="3447898">
                <a:moveTo>
                  <a:pt x="0" y="0"/>
                </a:moveTo>
                <a:lnTo>
                  <a:pt x="3447898" y="0"/>
                </a:lnTo>
                <a:lnTo>
                  <a:pt x="3447898" y="3447898"/>
                </a:lnTo>
                <a:lnTo>
                  <a:pt x="0" y="34478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6" name="TextBox 96"/>
          <p:cNvSpPr txBox="1"/>
          <p:nvPr/>
        </p:nvSpPr>
        <p:spPr>
          <a:xfrm>
            <a:off x="7938287" y="1274865"/>
            <a:ext cx="23303713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59"/>
              </a:lnSpc>
            </a:pPr>
            <a:r>
              <a:rPr lang="en-US" sz="6000" b="1" dirty="0">
                <a:solidFill>
                  <a:srgbClr val="0C2340"/>
                </a:solidFill>
                <a:latin typeface="Frutiger LT Pro 95 UltraBlack" panose="020B0602020204020204" pitchFamily="34" charset="77"/>
              </a:rPr>
              <a:t>Poster Title / Name of Presentation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7938287" y="2428078"/>
            <a:ext cx="11116478" cy="521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471" spc="285" dirty="0">
                <a:solidFill>
                  <a:srgbClr val="000000"/>
                </a:solidFill>
              </a:rPr>
              <a:t>SUSAN JONES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2048299" y="15275510"/>
            <a:ext cx="8203769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in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nihil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molestiae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vel.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2338275" y="15285693"/>
            <a:ext cx="7919352" cy="5293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nostrum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exercitationem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corporis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laboriosam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nisi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22594185" y="11196566"/>
            <a:ext cx="8203769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sed strum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exercitationem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corporis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laboriosam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nisi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in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nihil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molestiae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vel illum qui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fugiat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quo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?"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in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nihil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molestiae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vel illum qui 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fugiat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quo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?"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2048300" y="7661088"/>
            <a:ext cx="8203768" cy="5293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.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nostrum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exercitationem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corporis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laboriosam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nisi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2385711" y="10833732"/>
            <a:ext cx="245257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heerit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00">
            <a:extLst>
              <a:ext uri="{FF2B5EF4-FFF2-40B4-BE49-F238E27FC236}">
                <a16:creationId xmlns:a16="http://schemas.microsoft.com/office/drawing/2014/main" id="{B47745F9-1789-26F5-0436-F75391C65261}"/>
              </a:ext>
            </a:extLst>
          </p:cNvPr>
          <p:cNvSpPr txBox="1"/>
          <p:nvPr/>
        </p:nvSpPr>
        <p:spPr>
          <a:xfrm>
            <a:off x="5373257" y="4217687"/>
            <a:ext cx="1644647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SUMMARY: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FF67BA-CF82-6992-D40E-DC74BDFC3E09}"/>
              </a:ext>
            </a:extLst>
          </p:cNvPr>
          <p:cNvGrpSpPr/>
          <p:nvPr/>
        </p:nvGrpSpPr>
        <p:grpSpPr>
          <a:xfrm>
            <a:off x="208220" y="163118"/>
            <a:ext cx="31643380" cy="21442045"/>
            <a:chOff x="147806" y="450795"/>
            <a:chExt cx="31643380" cy="2144204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71F04F4-0B12-3F54-D4DA-94C3C47F51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130"/>
            <a:stretch/>
          </p:blipFill>
          <p:spPr bwMode="auto">
            <a:xfrm>
              <a:off x="147806" y="450795"/>
              <a:ext cx="21545217" cy="21044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4999481-7071-2727-35DA-79E21AFAC3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37" r="-172"/>
            <a:stretch/>
          </p:blipFill>
          <p:spPr bwMode="auto">
            <a:xfrm>
              <a:off x="23742056" y="457411"/>
              <a:ext cx="8049130" cy="2125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D72D103D-0531-A2A7-05F5-D4A58BC7E9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37" r="23135"/>
            <a:stretch/>
          </p:blipFill>
          <p:spPr bwMode="auto">
            <a:xfrm>
              <a:off x="21553315" y="639452"/>
              <a:ext cx="1451477" cy="2125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4CBA8984-7161-6EA8-6334-2C0D60D35B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37" r="23135"/>
            <a:stretch/>
          </p:blipFill>
          <p:spPr bwMode="auto">
            <a:xfrm>
              <a:off x="22936200" y="618703"/>
              <a:ext cx="821565" cy="2125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124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19">
            <a:extLst>
              <a:ext uri="{FF2B5EF4-FFF2-40B4-BE49-F238E27FC236}">
                <a16:creationId xmlns:a16="http://schemas.microsoft.com/office/drawing/2014/main" id="{3D7F5B0A-743A-7698-3CC6-197C0F0C1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711" y="16399176"/>
            <a:ext cx="5977956" cy="471486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740338" y="767225"/>
            <a:ext cx="27999329" cy="2750463"/>
            <a:chOff x="0" y="0"/>
            <a:chExt cx="3814140" cy="396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4140" cy="396157"/>
            </a:xfrm>
            <a:custGeom>
              <a:avLst/>
              <a:gdLst/>
              <a:ahLst/>
              <a:cxnLst/>
              <a:rect l="l" t="t" r="r" b="b"/>
              <a:pathLst>
                <a:path w="3814140" h="396157">
                  <a:moveTo>
                    <a:pt x="0" y="0"/>
                  </a:moveTo>
                  <a:lnTo>
                    <a:pt x="3814140" y="0"/>
                  </a:lnTo>
                  <a:lnTo>
                    <a:pt x="3814140" y="396157"/>
                  </a:lnTo>
                  <a:lnTo>
                    <a:pt x="0" y="396157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0"/>
              <a:ext cx="812800" cy="1098550"/>
            </a:xfrm>
            <a:prstGeom prst="rect">
              <a:avLst/>
            </a:prstGeom>
          </p:spPr>
          <p:txBody>
            <a:bodyPr lIns="43543" tIns="43543" rIns="43543" bIns="43543" rtlCol="0" anchor="ctr"/>
            <a:lstStyle/>
            <a:p>
              <a:pPr algn="ctr">
                <a:lnSpc>
                  <a:spcPts val="4920"/>
                </a:lnSpc>
              </a:pPr>
              <a:endParaRPr sz="881"/>
            </a:p>
          </p:txBody>
        </p: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38FC8832-51AF-755E-84B3-733B2DAF3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8" y="587829"/>
            <a:ext cx="7234089" cy="5755181"/>
          </a:xfrm>
          <a:prstGeom prst="rect">
            <a:avLst/>
          </a:prstGeom>
        </p:spPr>
      </p:pic>
      <p:sp>
        <p:nvSpPr>
          <p:cNvPr id="25" name="Freeform 25"/>
          <p:cNvSpPr/>
          <p:nvPr/>
        </p:nvSpPr>
        <p:spPr>
          <a:xfrm>
            <a:off x="22750353" y="2949567"/>
            <a:ext cx="7937840" cy="6356639"/>
          </a:xfrm>
          <a:custGeom>
            <a:avLst/>
            <a:gdLst/>
            <a:ahLst/>
            <a:cxnLst/>
            <a:rect l="l" t="t" r="r" b="b"/>
            <a:pathLst>
              <a:path w="11302316" h="9769942">
                <a:moveTo>
                  <a:pt x="0" y="0"/>
                </a:moveTo>
                <a:lnTo>
                  <a:pt x="11302316" y="0"/>
                </a:lnTo>
                <a:lnTo>
                  <a:pt x="11302316" y="9769942"/>
                </a:lnTo>
                <a:lnTo>
                  <a:pt x="0" y="9769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944"/>
            </a:stretch>
          </a:blipFill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7F4870-DB00-9274-7FFC-34E8A60273AE}"/>
              </a:ext>
            </a:extLst>
          </p:cNvPr>
          <p:cNvGrpSpPr/>
          <p:nvPr/>
        </p:nvGrpSpPr>
        <p:grpSpPr>
          <a:xfrm>
            <a:off x="1891875" y="6396982"/>
            <a:ext cx="8848098" cy="1047751"/>
            <a:chOff x="1891875" y="6396982"/>
            <a:chExt cx="8848098" cy="1047751"/>
          </a:xfrm>
        </p:grpSpPr>
        <p:grpSp>
          <p:nvGrpSpPr>
            <p:cNvPr id="27" name="Group 27"/>
            <p:cNvGrpSpPr/>
            <p:nvPr/>
          </p:nvGrpSpPr>
          <p:grpSpPr>
            <a:xfrm rot="16200000">
              <a:off x="5792048" y="2496809"/>
              <a:ext cx="1047751" cy="8848098"/>
              <a:chOff x="0" y="0"/>
              <a:chExt cx="294868" cy="209932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94868" cy="2099329"/>
              </a:xfrm>
              <a:custGeom>
                <a:avLst/>
                <a:gdLst/>
                <a:ahLst/>
                <a:cxnLst/>
                <a:rect l="l" t="t" r="r" b="b"/>
                <a:pathLst>
                  <a:path w="294868" h="2099329">
                    <a:moveTo>
                      <a:pt x="294868" y="0"/>
                    </a:moveTo>
                    <a:lnTo>
                      <a:pt x="294868" y="1985029"/>
                    </a:lnTo>
                    <a:lnTo>
                      <a:pt x="147434" y="2099329"/>
                    </a:lnTo>
                    <a:lnTo>
                      <a:pt x="0" y="1985029"/>
                    </a:lnTo>
                    <a:lnTo>
                      <a:pt x="0" y="0"/>
                    </a:lnTo>
                    <a:lnTo>
                      <a:pt x="294868" y="0"/>
                    </a:lnTo>
                    <a:close/>
                  </a:path>
                </a:pathLst>
              </a:custGeom>
              <a:solidFill>
                <a:srgbClr val="0033A0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285750"/>
                <a:ext cx="635000" cy="984250"/>
              </a:xfrm>
              <a:prstGeom prst="rect">
                <a:avLst/>
              </a:prstGeom>
            </p:spPr>
            <p:txBody>
              <a:bodyPr lIns="35132" tIns="35132" rIns="35132" bIns="35132" rtlCol="0" anchor="ctr"/>
              <a:lstStyle/>
              <a:p>
                <a:pPr algn="ctr">
                  <a:lnSpc>
                    <a:spcPts val="4920"/>
                  </a:lnSpc>
                </a:pPr>
                <a:endParaRPr sz="881"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2158106" y="6573696"/>
              <a:ext cx="6273868" cy="633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37"/>
                </a:lnSpc>
              </a:pPr>
              <a:r>
                <a:rPr lang="en-US" sz="3812" b="1" dirty="0">
                  <a:solidFill>
                    <a:srgbClr val="FFFFFF"/>
                  </a:solidFill>
                  <a:latin typeface="Frutiger LT Pro 45 Light" panose="020B0403030504020204" pitchFamily="34" charset="77"/>
                </a:rPr>
                <a:t>SUB-HEADING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2385709" y="7671269"/>
            <a:ext cx="8100759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15410355" y="10211156"/>
            <a:ext cx="4822011" cy="2590463"/>
            <a:chOff x="0" y="-57150"/>
            <a:chExt cx="10001207" cy="5372811"/>
          </a:xfrm>
        </p:grpSpPr>
        <p:sp>
          <p:nvSpPr>
            <p:cNvPr id="33" name="TextBox 33"/>
            <p:cNvSpPr txBox="1"/>
            <p:nvPr/>
          </p:nvSpPr>
          <p:spPr>
            <a:xfrm>
              <a:off x="1283740" y="4710556"/>
              <a:ext cx="1388507" cy="60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8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1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3573745" y="4710556"/>
              <a:ext cx="1479290" cy="60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8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2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909140" y="4710556"/>
              <a:ext cx="1479290" cy="60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8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3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8222649" y="4710556"/>
              <a:ext cx="1523065" cy="60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8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4</a:t>
              </a:r>
            </a:p>
          </p:txBody>
        </p:sp>
        <p:grpSp>
          <p:nvGrpSpPr>
            <p:cNvPr id="37" name="Group 37"/>
            <p:cNvGrpSpPr>
              <a:grpSpLocks noChangeAspect="1"/>
            </p:cNvGrpSpPr>
            <p:nvPr/>
          </p:nvGrpSpPr>
          <p:grpSpPr>
            <a:xfrm>
              <a:off x="960968" y="268377"/>
              <a:ext cx="9040239" cy="4273551"/>
              <a:chOff x="0" y="0"/>
              <a:chExt cx="13914005" cy="6577503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-6350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0" y="1638026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0" y="3282402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0" y="4926778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0" y="6571153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60000"/>
                </a:srgbClr>
              </a:solidFill>
            </p:spPr>
          </p:sp>
        </p:grpSp>
        <p:sp>
          <p:nvSpPr>
            <p:cNvPr id="43" name="TextBox 43"/>
            <p:cNvSpPr txBox="1"/>
            <p:nvPr/>
          </p:nvSpPr>
          <p:spPr>
            <a:xfrm>
              <a:off x="0" y="-57150"/>
              <a:ext cx="735189" cy="60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8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 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43836" y="1011239"/>
              <a:ext cx="691353" cy="60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8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 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43836" y="2079625"/>
              <a:ext cx="691353" cy="60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8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 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34556" y="3148016"/>
              <a:ext cx="600635" cy="60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8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 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06617" y="4216402"/>
              <a:ext cx="428572" cy="605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8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 </a:t>
              </a:r>
            </a:p>
          </p:txBody>
        </p:sp>
        <p:grpSp>
          <p:nvGrpSpPr>
            <p:cNvPr id="48" name="Group 48"/>
            <p:cNvGrpSpPr>
              <a:grpSpLocks noChangeAspect="1"/>
            </p:cNvGrpSpPr>
            <p:nvPr/>
          </p:nvGrpSpPr>
          <p:grpSpPr>
            <a:xfrm>
              <a:off x="960968" y="264251"/>
              <a:ext cx="9040239" cy="4277676"/>
              <a:chOff x="0" y="-6350"/>
              <a:chExt cx="13914005" cy="6583853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815838"/>
                <a:ext cx="3130651" cy="5761665"/>
              </a:xfrm>
              <a:custGeom>
                <a:avLst/>
                <a:gdLst/>
                <a:ahLst/>
                <a:cxnLst/>
                <a:rect l="l" t="t" r="r" b="b"/>
                <a:pathLst>
                  <a:path w="3130651" h="5761665">
                    <a:moveTo>
                      <a:pt x="0" y="5761665"/>
                    </a:moveTo>
                    <a:lnTo>
                      <a:pt x="0" y="250452"/>
                    </a:lnTo>
                    <a:cubicBezTo>
                      <a:pt x="0" y="184028"/>
                      <a:pt x="26387" y="120325"/>
                      <a:pt x="73356" y="73356"/>
                    </a:cubicBezTo>
                    <a:cubicBezTo>
                      <a:pt x="120325" y="26387"/>
                      <a:pt x="184028" y="0"/>
                      <a:pt x="250452" y="0"/>
                    </a:cubicBezTo>
                    <a:lnTo>
                      <a:pt x="2880199" y="0"/>
                    </a:lnTo>
                    <a:cubicBezTo>
                      <a:pt x="2946623" y="0"/>
                      <a:pt x="3010327" y="26387"/>
                      <a:pt x="3057295" y="73356"/>
                    </a:cubicBezTo>
                    <a:cubicBezTo>
                      <a:pt x="3104264" y="120325"/>
                      <a:pt x="3130651" y="184028"/>
                      <a:pt x="3130651" y="250452"/>
                    </a:cubicBezTo>
                    <a:lnTo>
                      <a:pt x="3130651" y="5761665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3594451" y="3282402"/>
                <a:ext cx="3130651" cy="3295102"/>
              </a:xfrm>
              <a:custGeom>
                <a:avLst/>
                <a:gdLst/>
                <a:ahLst/>
                <a:cxnLst/>
                <a:rect l="l" t="t" r="r" b="b"/>
                <a:pathLst>
                  <a:path w="3130651" h="3295102">
                    <a:moveTo>
                      <a:pt x="0" y="3295101"/>
                    </a:moveTo>
                    <a:lnTo>
                      <a:pt x="0" y="250452"/>
                    </a:lnTo>
                    <a:cubicBezTo>
                      <a:pt x="0" y="184027"/>
                      <a:pt x="26387" y="120324"/>
                      <a:pt x="73356" y="73355"/>
                    </a:cubicBezTo>
                    <a:cubicBezTo>
                      <a:pt x="120325" y="26386"/>
                      <a:pt x="184028" y="0"/>
                      <a:pt x="250452" y="0"/>
                    </a:cubicBezTo>
                    <a:lnTo>
                      <a:pt x="2880199" y="0"/>
                    </a:lnTo>
                    <a:cubicBezTo>
                      <a:pt x="3018520" y="0"/>
                      <a:pt x="3130651" y="112131"/>
                      <a:pt x="3130651" y="250452"/>
                    </a:cubicBezTo>
                    <a:lnTo>
                      <a:pt x="3130651" y="3295101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7188902" y="1638026"/>
                <a:ext cx="3130652" cy="4939477"/>
              </a:xfrm>
              <a:custGeom>
                <a:avLst/>
                <a:gdLst/>
                <a:ahLst/>
                <a:cxnLst/>
                <a:rect l="l" t="t" r="r" b="b"/>
                <a:pathLst>
                  <a:path w="3130652" h="4939477">
                    <a:moveTo>
                      <a:pt x="0" y="4939477"/>
                    </a:moveTo>
                    <a:lnTo>
                      <a:pt x="0" y="250452"/>
                    </a:lnTo>
                    <a:cubicBezTo>
                      <a:pt x="0" y="184028"/>
                      <a:pt x="26387" y="120324"/>
                      <a:pt x="73356" y="73356"/>
                    </a:cubicBezTo>
                    <a:cubicBezTo>
                      <a:pt x="120325" y="26387"/>
                      <a:pt x="184029" y="0"/>
                      <a:pt x="250452" y="0"/>
                    </a:cubicBezTo>
                    <a:lnTo>
                      <a:pt x="2880200" y="0"/>
                    </a:lnTo>
                    <a:cubicBezTo>
                      <a:pt x="2946624" y="0"/>
                      <a:pt x="3010327" y="26387"/>
                      <a:pt x="3057296" y="73356"/>
                    </a:cubicBezTo>
                    <a:cubicBezTo>
                      <a:pt x="3104265" y="120324"/>
                      <a:pt x="3130652" y="184028"/>
                      <a:pt x="3130652" y="250452"/>
                    </a:cubicBezTo>
                    <a:lnTo>
                      <a:pt x="3130652" y="4939477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10783353" y="-6350"/>
                <a:ext cx="3130652" cy="6583853"/>
              </a:xfrm>
              <a:custGeom>
                <a:avLst/>
                <a:gdLst/>
                <a:ahLst/>
                <a:cxnLst/>
                <a:rect l="l" t="t" r="r" b="b"/>
                <a:pathLst>
                  <a:path w="3130652" h="6583853">
                    <a:moveTo>
                      <a:pt x="0" y="6583853"/>
                    </a:moveTo>
                    <a:lnTo>
                      <a:pt x="0" y="250452"/>
                    </a:lnTo>
                    <a:cubicBezTo>
                      <a:pt x="0" y="184028"/>
                      <a:pt x="26387" y="120325"/>
                      <a:pt x="73356" y="73356"/>
                    </a:cubicBezTo>
                    <a:cubicBezTo>
                      <a:pt x="120325" y="26387"/>
                      <a:pt x="184029" y="0"/>
                      <a:pt x="250453" y="0"/>
                    </a:cubicBezTo>
                    <a:lnTo>
                      <a:pt x="2880199" y="0"/>
                    </a:lnTo>
                    <a:cubicBezTo>
                      <a:pt x="2946623" y="0"/>
                      <a:pt x="3010328" y="26387"/>
                      <a:pt x="3057295" y="73355"/>
                    </a:cubicBezTo>
                    <a:cubicBezTo>
                      <a:pt x="3104264" y="120324"/>
                      <a:pt x="3130652" y="184028"/>
                      <a:pt x="3130652" y="250452"/>
                    </a:cubicBezTo>
                    <a:lnTo>
                      <a:pt x="3130652" y="6583853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</p:grpSp>
      </p:grpSp>
      <p:grpSp>
        <p:nvGrpSpPr>
          <p:cNvPr id="53" name="Group 53"/>
          <p:cNvGrpSpPr/>
          <p:nvPr/>
        </p:nvGrpSpPr>
        <p:grpSpPr>
          <a:xfrm>
            <a:off x="2048300" y="18369186"/>
            <a:ext cx="6771173" cy="2068716"/>
            <a:chOff x="0" y="0"/>
            <a:chExt cx="14043914" cy="4290671"/>
          </a:xfrm>
        </p:grpSpPr>
        <p:grpSp>
          <p:nvGrpSpPr>
            <p:cNvPr id="54" name="Group 54"/>
            <p:cNvGrpSpPr>
              <a:grpSpLocks noChangeAspect="1"/>
            </p:cNvGrpSpPr>
            <p:nvPr/>
          </p:nvGrpSpPr>
          <p:grpSpPr>
            <a:xfrm>
              <a:off x="600332" y="0"/>
              <a:ext cx="13352913" cy="4025494"/>
              <a:chOff x="0" y="0"/>
              <a:chExt cx="72795464" cy="2194560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-6350" y="0"/>
                <a:ext cx="72808164" cy="21945600"/>
              </a:xfrm>
              <a:custGeom>
                <a:avLst/>
                <a:gdLst/>
                <a:ahLst/>
                <a:cxnLst/>
                <a:rect l="l" t="t" r="r" b="b"/>
                <a:pathLst>
                  <a:path w="72808164" h="21945600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21945600"/>
                    </a:lnTo>
                    <a:lnTo>
                      <a:pt x="0" y="21945600"/>
                    </a:lnTo>
                    <a:close/>
                    <a:moveTo>
                      <a:pt x="14559093" y="0"/>
                    </a:moveTo>
                    <a:lnTo>
                      <a:pt x="14571793" y="0"/>
                    </a:lnTo>
                    <a:lnTo>
                      <a:pt x="14571793" y="21945600"/>
                    </a:lnTo>
                    <a:lnTo>
                      <a:pt x="14559093" y="21945600"/>
                    </a:lnTo>
                    <a:close/>
                    <a:moveTo>
                      <a:pt x="29118185" y="0"/>
                    </a:moveTo>
                    <a:lnTo>
                      <a:pt x="29130885" y="0"/>
                    </a:lnTo>
                    <a:lnTo>
                      <a:pt x="29130885" y="21945600"/>
                    </a:lnTo>
                    <a:lnTo>
                      <a:pt x="29118185" y="21945600"/>
                    </a:lnTo>
                    <a:close/>
                    <a:moveTo>
                      <a:pt x="43677278" y="0"/>
                    </a:moveTo>
                    <a:lnTo>
                      <a:pt x="43689978" y="0"/>
                    </a:lnTo>
                    <a:lnTo>
                      <a:pt x="43689978" y="21945600"/>
                    </a:lnTo>
                    <a:lnTo>
                      <a:pt x="43677278" y="21945600"/>
                    </a:lnTo>
                    <a:close/>
                    <a:moveTo>
                      <a:pt x="58236371" y="0"/>
                    </a:moveTo>
                    <a:lnTo>
                      <a:pt x="58249071" y="0"/>
                    </a:lnTo>
                    <a:lnTo>
                      <a:pt x="58249071" y="21945600"/>
                    </a:lnTo>
                    <a:lnTo>
                      <a:pt x="58236371" y="21945600"/>
                    </a:lnTo>
                    <a:close/>
                    <a:moveTo>
                      <a:pt x="72795464" y="0"/>
                    </a:moveTo>
                    <a:lnTo>
                      <a:pt x="72808164" y="0"/>
                    </a:lnTo>
                    <a:lnTo>
                      <a:pt x="72808164" y="21945600"/>
                    </a:lnTo>
                    <a:lnTo>
                      <a:pt x="72795464" y="219456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</p:grpSp>
        <p:sp>
          <p:nvSpPr>
            <p:cNvPr id="56" name="TextBox 56"/>
            <p:cNvSpPr txBox="1"/>
            <p:nvPr/>
          </p:nvSpPr>
          <p:spPr>
            <a:xfrm>
              <a:off x="544467" y="4085999"/>
              <a:ext cx="111732" cy="20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5"/>
                </a:lnSpc>
              </a:pPr>
              <a:r>
                <a:rPr lang="en-US" sz="643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3223912" y="4085999"/>
              <a:ext cx="94012" cy="20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5"/>
                </a:lnSpc>
              </a:pPr>
              <a:r>
                <a:rPr lang="en-US" sz="643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5843293" y="4085999"/>
              <a:ext cx="196409" cy="20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5"/>
                </a:lnSpc>
              </a:pPr>
              <a:r>
                <a:rPr lang="en-US" sz="643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8522735" y="4085999"/>
              <a:ext cx="178688" cy="20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5"/>
                </a:lnSpc>
              </a:pPr>
              <a:r>
                <a:rPr lang="en-US" sz="643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1183135" y="4085999"/>
              <a:ext cx="199055" cy="20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5"/>
                </a:lnSpc>
              </a:pPr>
              <a:r>
                <a:rPr lang="en-US" sz="643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13862578" y="4085999"/>
              <a:ext cx="181336" cy="20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5"/>
                </a:lnSpc>
              </a:pPr>
              <a:r>
                <a:rPr lang="en-US" sz="643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7612" y="490031"/>
              <a:ext cx="513165" cy="20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45"/>
                </a:lnSpc>
              </a:pPr>
              <a:r>
                <a:rPr lang="en-US" sz="643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1 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4963" y="1898954"/>
              <a:ext cx="515816" cy="20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45"/>
                </a:lnSpc>
              </a:pPr>
              <a:r>
                <a:rPr lang="en-US" sz="643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2 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3307875"/>
              <a:ext cx="520779" cy="204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45"/>
                </a:lnSpc>
              </a:pPr>
              <a:r>
                <a:rPr lang="en-US" sz="643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3 </a:t>
              </a:r>
            </a:p>
          </p:txBody>
        </p:sp>
        <p:grpSp>
          <p:nvGrpSpPr>
            <p:cNvPr id="65" name="Group 65"/>
            <p:cNvGrpSpPr>
              <a:grpSpLocks noChangeAspect="1"/>
            </p:cNvGrpSpPr>
            <p:nvPr/>
          </p:nvGrpSpPr>
          <p:grpSpPr>
            <a:xfrm>
              <a:off x="600332" y="0"/>
              <a:ext cx="12819961" cy="4025494"/>
              <a:chOff x="0" y="0"/>
              <a:chExt cx="69889995" cy="2194560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29122722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29122722" h="2177627">
                    <a:moveTo>
                      <a:pt x="0" y="0"/>
                    </a:moveTo>
                    <a:lnTo>
                      <a:pt x="28948512" y="0"/>
                    </a:lnTo>
                    <a:cubicBezTo>
                      <a:pt x="29044726" y="0"/>
                      <a:pt x="29122722" y="77997"/>
                      <a:pt x="29122722" y="174210"/>
                    </a:cubicBezTo>
                    <a:lnTo>
                      <a:pt x="29122722" y="2003416"/>
                    </a:lnTo>
                    <a:cubicBezTo>
                      <a:pt x="29122722" y="2099630"/>
                      <a:pt x="29044726" y="2177626"/>
                      <a:pt x="28948512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0033A0"/>
              </a:solidFill>
            </p:spPr>
          </p:sp>
          <p:sp>
            <p:nvSpPr>
              <p:cNvPr id="67" name="Freeform 67"/>
              <p:cNvSpPr/>
              <p:nvPr/>
            </p:nvSpPr>
            <p:spPr>
              <a:xfrm>
                <a:off x="0" y="7680960"/>
                <a:ext cx="43683628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3683628" h="2177627">
                    <a:moveTo>
                      <a:pt x="0" y="0"/>
                    </a:moveTo>
                    <a:lnTo>
                      <a:pt x="43509419" y="0"/>
                    </a:lnTo>
                    <a:cubicBezTo>
                      <a:pt x="43605633" y="0"/>
                      <a:pt x="43683628" y="77997"/>
                      <a:pt x="43683628" y="174210"/>
                    </a:cubicBezTo>
                    <a:lnTo>
                      <a:pt x="43683628" y="2003416"/>
                    </a:lnTo>
                    <a:cubicBezTo>
                      <a:pt x="43683628" y="2099630"/>
                      <a:pt x="43605633" y="2177627"/>
                      <a:pt x="43509419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0033A0"/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0" y="15361920"/>
                <a:ext cx="69889998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69889998" h="2177627">
                    <a:moveTo>
                      <a:pt x="0" y="0"/>
                    </a:moveTo>
                    <a:lnTo>
                      <a:pt x="69715788" y="0"/>
                    </a:lnTo>
                    <a:cubicBezTo>
                      <a:pt x="69761993" y="0"/>
                      <a:pt x="69806300" y="18354"/>
                      <a:pt x="69838974" y="51024"/>
                    </a:cubicBezTo>
                    <a:cubicBezTo>
                      <a:pt x="69871642" y="83695"/>
                      <a:pt x="69889998" y="128007"/>
                      <a:pt x="69889998" y="174211"/>
                    </a:cubicBezTo>
                    <a:lnTo>
                      <a:pt x="69889998" y="2003417"/>
                    </a:lnTo>
                    <a:cubicBezTo>
                      <a:pt x="69889998" y="2099630"/>
                      <a:pt x="69811999" y="2177626"/>
                      <a:pt x="69715788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0033A0"/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0" y="2203027"/>
                <a:ext cx="40771809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0771809" h="2177627">
                    <a:moveTo>
                      <a:pt x="0" y="0"/>
                    </a:moveTo>
                    <a:lnTo>
                      <a:pt x="40597599" y="0"/>
                    </a:lnTo>
                    <a:cubicBezTo>
                      <a:pt x="40693814" y="0"/>
                      <a:pt x="40771809" y="77996"/>
                      <a:pt x="40771809" y="174210"/>
                    </a:cubicBezTo>
                    <a:lnTo>
                      <a:pt x="40771809" y="2003416"/>
                    </a:lnTo>
                    <a:cubicBezTo>
                      <a:pt x="40771809" y="2099629"/>
                      <a:pt x="40693814" y="2177626"/>
                      <a:pt x="40597599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FCD612"/>
              </a:solidFill>
            </p:spPr>
          </p:sp>
          <p:sp>
            <p:nvSpPr>
              <p:cNvPr id="70" name="Freeform 70"/>
              <p:cNvSpPr/>
              <p:nvPr/>
            </p:nvSpPr>
            <p:spPr>
              <a:xfrm>
                <a:off x="0" y="9883987"/>
                <a:ext cx="40771387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0771387" h="2177627">
                    <a:moveTo>
                      <a:pt x="0" y="0"/>
                    </a:moveTo>
                    <a:lnTo>
                      <a:pt x="40597178" y="0"/>
                    </a:lnTo>
                    <a:cubicBezTo>
                      <a:pt x="40693392" y="0"/>
                      <a:pt x="40771387" y="77996"/>
                      <a:pt x="40771387" y="174210"/>
                    </a:cubicBezTo>
                    <a:lnTo>
                      <a:pt x="40771387" y="2003416"/>
                    </a:lnTo>
                    <a:cubicBezTo>
                      <a:pt x="40771387" y="2099630"/>
                      <a:pt x="40693392" y="2177626"/>
                      <a:pt x="40597178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FCD612"/>
              </a:solidFill>
            </p:spPr>
          </p:sp>
          <p:sp>
            <p:nvSpPr>
              <p:cNvPr id="71" name="Freeform 71"/>
              <p:cNvSpPr/>
              <p:nvPr/>
            </p:nvSpPr>
            <p:spPr>
              <a:xfrm>
                <a:off x="0" y="17564946"/>
                <a:ext cx="46593330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6593330" h="2177627">
                    <a:moveTo>
                      <a:pt x="0" y="0"/>
                    </a:moveTo>
                    <a:lnTo>
                      <a:pt x="46419120" y="0"/>
                    </a:lnTo>
                    <a:cubicBezTo>
                      <a:pt x="46465325" y="0"/>
                      <a:pt x="46509636" y="18354"/>
                      <a:pt x="46542306" y="51025"/>
                    </a:cubicBezTo>
                    <a:cubicBezTo>
                      <a:pt x="46574977" y="83696"/>
                      <a:pt x="46593330" y="128008"/>
                      <a:pt x="46593330" y="174212"/>
                    </a:cubicBezTo>
                    <a:lnTo>
                      <a:pt x="46593330" y="2003418"/>
                    </a:lnTo>
                    <a:cubicBezTo>
                      <a:pt x="46593330" y="2099630"/>
                      <a:pt x="46515334" y="2177627"/>
                      <a:pt x="46419120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FCD612"/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0" y="4406053"/>
                <a:ext cx="17473633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17473633" h="2177627">
                    <a:moveTo>
                      <a:pt x="0" y="0"/>
                    </a:moveTo>
                    <a:lnTo>
                      <a:pt x="17299423" y="0"/>
                    </a:lnTo>
                    <a:cubicBezTo>
                      <a:pt x="17395636" y="1"/>
                      <a:pt x="17473633" y="77997"/>
                      <a:pt x="17473633" y="174210"/>
                    </a:cubicBezTo>
                    <a:lnTo>
                      <a:pt x="17473633" y="2003417"/>
                    </a:lnTo>
                    <a:cubicBezTo>
                      <a:pt x="17473633" y="2099631"/>
                      <a:pt x="17395636" y="2177627"/>
                      <a:pt x="17299423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9EA2A2"/>
              </a:solidFill>
            </p:spPr>
          </p:sp>
          <p:sp>
            <p:nvSpPr>
              <p:cNvPr id="73" name="Freeform 73"/>
              <p:cNvSpPr/>
              <p:nvPr/>
            </p:nvSpPr>
            <p:spPr>
              <a:xfrm>
                <a:off x="0" y="12087013"/>
                <a:ext cx="32034662" cy="2177626"/>
              </a:xfrm>
              <a:custGeom>
                <a:avLst/>
                <a:gdLst/>
                <a:ahLst/>
                <a:cxnLst/>
                <a:rect l="l" t="t" r="r" b="b"/>
                <a:pathLst>
                  <a:path w="32034662" h="2177626">
                    <a:moveTo>
                      <a:pt x="0" y="0"/>
                    </a:moveTo>
                    <a:lnTo>
                      <a:pt x="31860452" y="0"/>
                    </a:lnTo>
                    <a:cubicBezTo>
                      <a:pt x="31956666" y="0"/>
                      <a:pt x="32034662" y="77997"/>
                      <a:pt x="32034662" y="174211"/>
                    </a:cubicBezTo>
                    <a:lnTo>
                      <a:pt x="32034662" y="2003417"/>
                    </a:lnTo>
                    <a:cubicBezTo>
                      <a:pt x="32034662" y="2099630"/>
                      <a:pt x="31956666" y="2177626"/>
                      <a:pt x="31860452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9EA2A2"/>
              </a:solidFill>
            </p:spPr>
          </p:sp>
          <p:sp>
            <p:nvSpPr>
              <p:cNvPr id="74" name="Freeform 74"/>
              <p:cNvSpPr/>
              <p:nvPr/>
            </p:nvSpPr>
            <p:spPr>
              <a:xfrm>
                <a:off x="0" y="19767973"/>
                <a:ext cx="29120830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29120830" h="2177627">
                    <a:moveTo>
                      <a:pt x="0" y="0"/>
                    </a:moveTo>
                    <a:lnTo>
                      <a:pt x="28946621" y="0"/>
                    </a:lnTo>
                    <a:cubicBezTo>
                      <a:pt x="29042835" y="0"/>
                      <a:pt x="29120830" y="77997"/>
                      <a:pt x="29120830" y="174210"/>
                    </a:cubicBezTo>
                    <a:lnTo>
                      <a:pt x="29120830" y="2003417"/>
                    </a:lnTo>
                    <a:cubicBezTo>
                      <a:pt x="29120830" y="2099630"/>
                      <a:pt x="29042835" y="2177627"/>
                      <a:pt x="28946621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9EA2A2"/>
              </a:solidFill>
            </p:spPr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29652D-E814-37E3-5FC8-AA0E88810E1A}"/>
              </a:ext>
            </a:extLst>
          </p:cNvPr>
          <p:cNvGrpSpPr/>
          <p:nvPr/>
        </p:nvGrpSpPr>
        <p:grpSpPr>
          <a:xfrm>
            <a:off x="12385711" y="6396982"/>
            <a:ext cx="8483598" cy="1047751"/>
            <a:chOff x="12385711" y="6396982"/>
            <a:chExt cx="8483598" cy="1047751"/>
          </a:xfrm>
        </p:grpSpPr>
        <p:grpSp>
          <p:nvGrpSpPr>
            <p:cNvPr id="76" name="Group 76"/>
            <p:cNvGrpSpPr/>
            <p:nvPr/>
          </p:nvGrpSpPr>
          <p:grpSpPr>
            <a:xfrm rot="16200000">
              <a:off x="16103634" y="2679059"/>
              <a:ext cx="1047751" cy="8483598"/>
              <a:chOff x="0" y="0"/>
              <a:chExt cx="294868" cy="2099329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294868" cy="2099329"/>
              </a:xfrm>
              <a:custGeom>
                <a:avLst/>
                <a:gdLst/>
                <a:ahLst/>
                <a:cxnLst/>
                <a:rect l="l" t="t" r="r" b="b"/>
                <a:pathLst>
                  <a:path w="294868" h="2099329">
                    <a:moveTo>
                      <a:pt x="294868" y="0"/>
                    </a:moveTo>
                    <a:lnTo>
                      <a:pt x="294868" y="1985029"/>
                    </a:lnTo>
                    <a:lnTo>
                      <a:pt x="147434" y="2099329"/>
                    </a:lnTo>
                    <a:lnTo>
                      <a:pt x="0" y="1985029"/>
                    </a:lnTo>
                    <a:lnTo>
                      <a:pt x="0" y="0"/>
                    </a:lnTo>
                    <a:lnTo>
                      <a:pt x="294868" y="0"/>
                    </a:lnTo>
                    <a:close/>
                  </a:path>
                </a:pathLst>
              </a:custGeom>
              <a:solidFill>
                <a:srgbClr val="0033A0"/>
              </a:solidFill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-285750"/>
                <a:ext cx="635000" cy="984250"/>
              </a:xfrm>
              <a:prstGeom prst="rect">
                <a:avLst/>
              </a:prstGeom>
            </p:spPr>
            <p:txBody>
              <a:bodyPr lIns="35132" tIns="35132" rIns="35132" bIns="35132" rtlCol="0" anchor="ctr"/>
              <a:lstStyle/>
              <a:p>
                <a:pPr algn="ctr">
                  <a:lnSpc>
                    <a:spcPts val="4920"/>
                  </a:lnSpc>
                </a:pPr>
                <a:endParaRPr sz="881"/>
              </a:p>
            </p:txBody>
          </p:sp>
        </p:grpSp>
        <p:sp>
          <p:nvSpPr>
            <p:cNvPr id="79" name="TextBox 79"/>
            <p:cNvSpPr txBox="1"/>
            <p:nvPr/>
          </p:nvSpPr>
          <p:spPr>
            <a:xfrm>
              <a:off x="12651942" y="6573696"/>
              <a:ext cx="6273868" cy="633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37"/>
                </a:lnSpc>
              </a:pPr>
              <a:r>
                <a:rPr lang="en-US" sz="3812" b="1" dirty="0">
                  <a:solidFill>
                    <a:srgbClr val="FFFFFF"/>
                  </a:solidFill>
                  <a:latin typeface="Frutiger LT Pro 45 Light" panose="020B0403030504020204" pitchFamily="34" charset="77"/>
                </a:rPr>
                <a:t>SUB-HEADING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5801B4A-E147-1345-D49D-5CFC3AB068F7}"/>
              </a:ext>
            </a:extLst>
          </p:cNvPr>
          <p:cNvGrpSpPr/>
          <p:nvPr/>
        </p:nvGrpSpPr>
        <p:grpSpPr>
          <a:xfrm>
            <a:off x="12385711" y="13923359"/>
            <a:ext cx="8483598" cy="1047751"/>
            <a:chOff x="12385711" y="13923359"/>
            <a:chExt cx="8483598" cy="1047751"/>
          </a:xfrm>
        </p:grpSpPr>
        <p:grpSp>
          <p:nvGrpSpPr>
            <p:cNvPr id="81" name="Group 81"/>
            <p:cNvGrpSpPr/>
            <p:nvPr/>
          </p:nvGrpSpPr>
          <p:grpSpPr>
            <a:xfrm rot="16200000">
              <a:off x="16103634" y="10205436"/>
              <a:ext cx="1047751" cy="8483598"/>
              <a:chOff x="0" y="0"/>
              <a:chExt cx="294868" cy="2099329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294868" cy="2099329"/>
              </a:xfrm>
              <a:custGeom>
                <a:avLst/>
                <a:gdLst/>
                <a:ahLst/>
                <a:cxnLst/>
                <a:rect l="l" t="t" r="r" b="b"/>
                <a:pathLst>
                  <a:path w="294868" h="2099329">
                    <a:moveTo>
                      <a:pt x="294868" y="0"/>
                    </a:moveTo>
                    <a:lnTo>
                      <a:pt x="294868" y="1985029"/>
                    </a:lnTo>
                    <a:lnTo>
                      <a:pt x="147434" y="2099329"/>
                    </a:lnTo>
                    <a:lnTo>
                      <a:pt x="0" y="1985029"/>
                    </a:lnTo>
                    <a:lnTo>
                      <a:pt x="0" y="0"/>
                    </a:lnTo>
                    <a:lnTo>
                      <a:pt x="294868" y="0"/>
                    </a:lnTo>
                    <a:close/>
                  </a:path>
                </a:pathLst>
              </a:custGeom>
              <a:solidFill>
                <a:srgbClr val="0033A0"/>
              </a:solidFill>
            </p:spPr>
          </p:sp>
          <p:sp>
            <p:nvSpPr>
              <p:cNvPr id="83" name="TextBox 83"/>
              <p:cNvSpPr txBox="1"/>
              <p:nvPr/>
            </p:nvSpPr>
            <p:spPr>
              <a:xfrm>
                <a:off x="0" y="-285750"/>
                <a:ext cx="635000" cy="984250"/>
              </a:xfrm>
              <a:prstGeom prst="rect">
                <a:avLst/>
              </a:prstGeom>
            </p:spPr>
            <p:txBody>
              <a:bodyPr lIns="35132" tIns="35132" rIns="35132" bIns="35132" rtlCol="0" anchor="ctr"/>
              <a:lstStyle/>
              <a:p>
                <a:pPr algn="ctr">
                  <a:lnSpc>
                    <a:spcPts val="4920"/>
                  </a:lnSpc>
                </a:pPr>
                <a:endParaRPr sz="881"/>
              </a:p>
            </p:txBody>
          </p:sp>
        </p:grpSp>
        <p:sp>
          <p:nvSpPr>
            <p:cNvPr id="84" name="TextBox 84"/>
            <p:cNvSpPr txBox="1"/>
            <p:nvPr/>
          </p:nvSpPr>
          <p:spPr>
            <a:xfrm>
              <a:off x="12651942" y="14100073"/>
              <a:ext cx="6273868" cy="633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37"/>
                </a:lnSpc>
              </a:pPr>
              <a:r>
                <a:rPr lang="en-US" sz="3812" b="1" dirty="0">
                  <a:solidFill>
                    <a:srgbClr val="FFFFFF"/>
                  </a:solidFill>
                  <a:latin typeface="Frutiger LT Pro 45 Light" panose="020B0403030504020204" pitchFamily="34" charset="77"/>
                </a:rPr>
                <a:t>SUB-HEADING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EC56B7D-B01A-F7E6-43EC-982C8B0E553A}"/>
              </a:ext>
            </a:extLst>
          </p:cNvPr>
          <p:cNvGrpSpPr/>
          <p:nvPr/>
        </p:nvGrpSpPr>
        <p:grpSpPr>
          <a:xfrm>
            <a:off x="1891875" y="13923359"/>
            <a:ext cx="8848098" cy="1047751"/>
            <a:chOff x="1891875" y="13923359"/>
            <a:chExt cx="8848098" cy="1047751"/>
          </a:xfrm>
        </p:grpSpPr>
        <p:grpSp>
          <p:nvGrpSpPr>
            <p:cNvPr id="86" name="Group 86"/>
            <p:cNvGrpSpPr/>
            <p:nvPr/>
          </p:nvGrpSpPr>
          <p:grpSpPr>
            <a:xfrm rot="16200000">
              <a:off x="5792048" y="10023186"/>
              <a:ext cx="1047751" cy="8848098"/>
              <a:chOff x="0" y="0"/>
              <a:chExt cx="294868" cy="2099329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294868" cy="2099329"/>
              </a:xfrm>
              <a:custGeom>
                <a:avLst/>
                <a:gdLst/>
                <a:ahLst/>
                <a:cxnLst/>
                <a:rect l="l" t="t" r="r" b="b"/>
                <a:pathLst>
                  <a:path w="294868" h="2099329">
                    <a:moveTo>
                      <a:pt x="294868" y="0"/>
                    </a:moveTo>
                    <a:lnTo>
                      <a:pt x="294868" y="1985029"/>
                    </a:lnTo>
                    <a:lnTo>
                      <a:pt x="147434" y="2099329"/>
                    </a:lnTo>
                    <a:lnTo>
                      <a:pt x="0" y="1985029"/>
                    </a:lnTo>
                    <a:lnTo>
                      <a:pt x="0" y="0"/>
                    </a:lnTo>
                    <a:lnTo>
                      <a:pt x="294868" y="0"/>
                    </a:lnTo>
                    <a:close/>
                  </a:path>
                </a:pathLst>
              </a:custGeom>
              <a:solidFill>
                <a:srgbClr val="0033A0"/>
              </a:solidFill>
            </p:spPr>
          </p:sp>
          <p:sp>
            <p:nvSpPr>
              <p:cNvPr id="88" name="TextBox 88"/>
              <p:cNvSpPr txBox="1"/>
              <p:nvPr/>
            </p:nvSpPr>
            <p:spPr>
              <a:xfrm>
                <a:off x="0" y="-285750"/>
                <a:ext cx="635000" cy="984250"/>
              </a:xfrm>
              <a:prstGeom prst="rect">
                <a:avLst/>
              </a:prstGeom>
            </p:spPr>
            <p:txBody>
              <a:bodyPr lIns="35132" tIns="35132" rIns="35132" bIns="35132" rtlCol="0" anchor="ctr"/>
              <a:lstStyle/>
              <a:p>
                <a:pPr algn="ctr">
                  <a:lnSpc>
                    <a:spcPts val="4920"/>
                  </a:lnSpc>
                </a:pPr>
                <a:endParaRPr sz="881"/>
              </a:p>
            </p:txBody>
          </p:sp>
        </p:grpSp>
        <p:sp>
          <p:nvSpPr>
            <p:cNvPr id="89" name="TextBox 89"/>
            <p:cNvSpPr txBox="1"/>
            <p:nvPr/>
          </p:nvSpPr>
          <p:spPr>
            <a:xfrm>
              <a:off x="2158106" y="14100073"/>
              <a:ext cx="6273868" cy="633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37"/>
                </a:lnSpc>
              </a:pPr>
              <a:r>
                <a:rPr lang="en-US" sz="3812" b="1" dirty="0">
                  <a:solidFill>
                    <a:srgbClr val="FFFFFF"/>
                  </a:solidFill>
                  <a:latin typeface="Frutiger LT Pro 45 Light" panose="020B0403030504020204" pitchFamily="34" charset="77"/>
                </a:rPr>
                <a:t>SUB-HEADING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545391-70F0-7FEF-A992-A3700D4EB2FC}"/>
              </a:ext>
            </a:extLst>
          </p:cNvPr>
          <p:cNvGrpSpPr/>
          <p:nvPr/>
        </p:nvGrpSpPr>
        <p:grpSpPr>
          <a:xfrm>
            <a:off x="22594185" y="9833481"/>
            <a:ext cx="8647815" cy="1047751"/>
            <a:chOff x="22594185" y="9833481"/>
            <a:chExt cx="8647815" cy="1047751"/>
          </a:xfrm>
        </p:grpSpPr>
        <p:grpSp>
          <p:nvGrpSpPr>
            <p:cNvPr id="91" name="Group 91"/>
            <p:cNvGrpSpPr/>
            <p:nvPr/>
          </p:nvGrpSpPr>
          <p:grpSpPr>
            <a:xfrm rot="16200000">
              <a:off x="26394217" y="6033449"/>
              <a:ext cx="1047751" cy="8647815"/>
              <a:chOff x="0" y="0"/>
              <a:chExt cx="294868" cy="2099329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294868" cy="2099329"/>
              </a:xfrm>
              <a:custGeom>
                <a:avLst/>
                <a:gdLst/>
                <a:ahLst/>
                <a:cxnLst/>
                <a:rect l="l" t="t" r="r" b="b"/>
                <a:pathLst>
                  <a:path w="294868" h="2099329">
                    <a:moveTo>
                      <a:pt x="294868" y="0"/>
                    </a:moveTo>
                    <a:lnTo>
                      <a:pt x="294868" y="1985029"/>
                    </a:lnTo>
                    <a:lnTo>
                      <a:pt x="147434" y="2099329"/>
                    </a:lnTo>
                    <a:lnTo>
                      <a:pt x="0" y="1985029"/>
                    </a:lnTo>
                    <a:lnTo>
                      <a:pt x="0" y="0"/>
                    </a:lnTo>
                    <a:lnTo>
                      <a:pt x="294868" y="0"/>
                    </a:lnTo>
                    <a:close/>
                  </a:path>
                </a:pathLst>
              </a:custGeom>
              <a:solidFill>
                <a:srgbClr val="0033A0"/>
              </a:solidFill>
            </p:spPr>
          </p:sp>
          <p:sp>
            <p:nvSpPr>
              <p:cNvPr id="93" name="TextBox 93"/>
              <p:cNvSpPr txBox="1"/>
              <p:nvPr/>
            </p:nvSpPr>
            <p:spPr>
              <a:xfrm>
                <a:off x="0" y="-285750"/>
                <a:ext cx="635000" cy="984250"/>
              </a:xfrm>
              <a:prstGeom prst="rect">
                <a:avLst/>
              </a:prstGeom>
            </p:spPr>
            <p:txBody>
              <a:bodyPr lIns="35132" tIns="35132" rIns="35132" bIns="35132" rtlCol="0" anchor="ctr"/>
              <a:lstStyle/>
              <a:p>
                <a:pPr algn="ctr">
                  <a:lnSpc>
                    <a:spcPts val="4920"/>
                  </a:lnSpc>
                </a:pPr>
                <a:endParaRPr sz="881"/>
              </a:p>
            </p:txBody>
          </p:sp>
        </p:grpSp>
        <p:sp>
          <p:nvSpPr>
            <p:cNvPr id="94" name="TextBox 94"/>
            <p:cNvSpPr txBox="1"/>
            <p:nvPr/>
          </p:nvSpPr>
          <p:spPr>
            <a:xfrm>
              <a:off x="22860416" y="10010195"/>
              <a:ext cx="6273868" cy="633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37"/>
                </a:lnSpc>
              </a:pPr>
              <a:r>
                <a:rPr lang="en-US" sz="3812" b="1" dirty="0">
                  <a:solidFill>
                    <a:srgbClr val="FFFFFF"/>
                  </a:solidFill>
                  <a:latin typeface="Frutiger LT Pro 45 Light" panose="020B0403030504020204" pitchFamily="34" charset="77"/>
                </a:rPr>
                <a:t>SUB-HEADING</a:t>
              </a:r>
            </a:p>
          </p:txBody>
        </p:sp>
      </p:grpSp>
      <p:sp>
        <p:nvSpPr>
          <p:cNvPr id="95" name="Freeform 95"/>
          <p:cNvSpPr/>
          <p:nvPr/>
        </p:nvSpPr>
        <p:spPr>
          <a:xfrm>
            <a:off x="22594185" y="18603428"/>
            <a:ext cx="2216506" cy="2216506"/>
          </a:xfrm>
          <a:custGeom>
            <a:avLst/>
            <a:gdLst/>
            <a:ahLst/>
            <a:cxnLst/>
            <a:rect l="l" t="t" r="r" b="b"/>
            <a:pathLst>
              <a:path w="3447898" h="3447898">
                <a:moveTo>
                  <a:pt x="0" y="0"/>
                </a:moveTo>
                <a:lnTo>
                  <a:pt x="3447898" y="0"/>
                </a:lnTo>
                <a:lnTo>
                  <a:pt x="3447898" y="3447898"/>
                </a:lnTo>
                <a:lnTo>
                  <a:pt x="0" y="34478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6" name="TextBox 96"/>
          <p:cNvSpPr txBox="1"/>
          <p:nvPr/>
        </p:nvSpPr>
        <p:spPr>
          <a:xfrm>
            <a:off x="7938287" y="1274865"/>
            <a:ext cx="23303713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59"/>
              </a:lnSpc>
            </a:pPr>
            <a:r>
              <a:rPr lang="en-US" sz="6000" b="1" dirty="0">
                <a:solidFill>
                  <a:srgbClr val="0C2340"/>
                </a:solidFill>
                <a:latin typeface="Frutiger LT Pro 95 UltraBlack" panose="020B0602020204020204" pitchFamily="34" charset="77"/>
              </a:rPr>
              <a:t>Poster Title / Name of Presentation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7938287" y="2428078"/>
            <a:ext cx="11116478" cy="521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471" spc="285" dirty="0">
                <a:solidFill>
                  <a:srgbClr val="000000"/>
                </a:solidFill>
              </a:rPr>
              <a:t>SUSAN JONES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2048299" y="15275510"/>
            <a:ext cx="8203769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in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nihil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molestiae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vel.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2338275" y="15285693"/>
            <a:ext cx="7919352" cy="5293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nostrum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exercitationem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corporis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laboriosam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nisi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22594185" y="11196566"/>
            <a:ext cx="8203769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sed strum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exercitationem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corporis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laboriosam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nisi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in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nihil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molestiae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vel illum qui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fugiat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quo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?"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in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nihil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molestiae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vel illum qui 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fugiat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quo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?"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2048300" y="7661088"/>
            <a:ext cx="8203768" cy="5293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.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nostrum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exercitationem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corporis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laboriosam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nisi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2385711" y="10833732"/>
            <a:ext cx="245257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heerit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00">
            <a:extLst>
              <a:ext uri="{FF2B5EF4-FFF2-40B4-BE49-F238E27FC236}">
                <a16:creationId xmlns:a16="http://schemas.microsoft.com/office/drawing/2014/main" id="{B47745F9-1789-26F5-0436-F75391C65261}"/>
              </a:ext>
            </a:extLst>
          </p:cNvPr>
          <p:cNvSpPr txBox="1"/>
          <p:nvPr/>
        </p:nvSpPr>
        <p:spPr>
          <a:xfrm>
            <a:off x="5373257" y="4217687"/>
            <a:ext cx="1644647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SUMMARY: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20DE5C-8568-7600-957D-4C52A75C2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799" y="3922051"/>
            <a:ext cx="4255024" cy="4255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CB7612-6F1B-CE6B-C177-0943526B8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893" y="18096086"/>
            <a:ext cx="3467338" cy="34673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EACB3-0A3C-BFA9-F8BF-33E19E710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861" y="10019203"/>
            <a:ext cx="3467338" cy="34673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5C0481-AE3F-2170-3AEF-708DA4684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77" y="17727913"/>
            <a:ext cx="3467338" cy="346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33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9DA67E5DB04345AE92936A7C1FC95D" ma:contentTypeVersion="19" ma:contentTypeDescription="Create a new document." ma:contentTypeScope="" ma:versionID="2627db37e27771a58610d346462d39f3">
  <xsd:schema xmlns:xsd="http://www.w3.org/2001/XMLSchema" xmlns:xs="http://www.w3.org/2001/XMLSchema" xmlns:p="http://schemas.microsoft.com/office/2006/metadata/properties" xmlns:ns1="http://schemas.microsoft.com/sharepoint/v3" xmlns:ns2="d2bf0e0c-3d5c-4d4c-9f68-0e53574581be" xmlns:ns3="a9ad7dbe-b4d2-4d8d-8c65-81f402226c4f" targetNamespace="http://schemas.microsoft.com/office/2006/metadata/properties" ma:root="true" ma:fieldsID="4439c473a50abf31ee4ff34036f45267" ns1:_="" ns2:_="" ns3:_="">
    <xsd:import namespace="http://schemas.microsoft.com/sharepoint/v3"/>
    <xsd:import namespace="d2bf0e0c-3d5c-4d4c-9f68-0e53574581be"/>
    <xsd:import namespace="a9ad7dbe-b4d2-4d8d-8c65-81f402226c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f0e0c-3d5c-4d4c-9f68-0e5357458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69fa22c-ca71-413e-97dc-f9b9170a47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d7dbe-b4d2-4d8d-8c65-81f402226c4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39aa93a-7df6-454b-bb3f-94cf2bf617d1}" ma:internalName="TaxCatchAll" ma:showField="CatchAllData" ma:web="a9ad7dbe-b4d2-4d8d-8c65-81f402226c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76BCA7-01B7-4FC9-9A0F-A0FF7599FA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bf0e0c-3d5c-4d4c-9f68-0e53574581be"/>
    <ds:schemaRef ds:uri="a9ad7dbe-b4d2-4d8d-8c65-81f402226c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2075C1-5222-4BD8-9CEB-734156E427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1160</Words>
  <Application>Microsoft Macintosh PowerPoint</Application>
  <PresentationFormat>Custom</PresentationFormat>
  <Paragraphs>94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Frutiger LT Pro 95 UltraBlack</vt:lpstr>
      <vt:lpstr>Frutiger LT Pro 45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 (48 × 36 in)</dc:title>
  <cp:lastModifiedBy>Murphy, Jessica</cp:lastModifiedBy>
  <cp:revision>6</cp:revision>
  <dcterms:created xsi:type="dcterms:W3CDTF">2006-08-16T00:00:00Z</dcterms:created>
  <dcterms:modified xsi:type="dcterms:W3CDTF">2023-11-17T19:46:04Z</dcterms:modified>
  <dc:identifier>DAFexOP94Y4</dc:identifier>
</cp:coreProperties>
</file>