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6"/>
  </p:notesMasterIdLst>
  <p:sldIdLst>
    <p:sldId id="257" r:id="rId4"/>
    <p:sldId id="256" r:id="rId5"/>
  </p:sldIdLst>
  <p:sldSz cx="32918400" cy="21945600"/>
  <p:notesSz cx="6858000" cy="9144000"/>
  <p:embeddedFontLst>
    <p:embeddedFont>
      <p:font typeface="Calibri" panose="020F0502020204030204" pitchFamily="34" charset="0"/>
      <p:regular r:id="rId7"/>
      <p:bold r:id="rId8"/>
      <p:italic r:id="rId9"/>
      <p:boldItalic r:id="rId10"/>
    </p:embeddedFont>
    <p:embeddedFont>
      <p:font typeface="Frutiger LT Pro 45 Light" panose="020B0403030504020204" pitchFamily="34" charset="77"/>
      <p:regular r:id="rId11"/>
      <p:bold r:id="rId12"/>
      <p:italic r:id="rId13"/>
      <p:boldItalic r:id="rId14"/>
    </p:embeddedFont>
    <p:embeddedFont>
      <p:font typeface="Frutiger LT Pro 55 Roman" panose="020B0602020204020204" pitchFamily="34" charset="77"/>
      <p:regular r:id="rId15"/>
      <p:bold r:id="rId16"/>
      <p:italic r:id="rId17"/>
      <p:boldItalic r:id="rId18"/>
    </p:embeddedFont>
    <p:embeddedFont>
      <p:font typeface="Frutiger LT Pro 57 Condensed" panose="020B0606020204020204" pitchFamily="34" charset="77"/>
      <p:regular r:id="rId19"/>
      <p:bold r:id="rId20"/>
      <p:italic r:id="rId21"/>
      <p:boldItalic r:id="rId22"/>
    </p:embeddedFont>
    <p:embeddedFont>
      <p:font typeface="Muller Bold Bold" pitchFamily="2" charset="77"/>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9" autoAdjust="0"/>
    <p:restoredTop sz="94558" autoAdjust="0"/>
  </p:normalViewPr>
  <p:slideViewPr>
    <p:cSldViewPr>
      <p:cViewPr varScale="1">
        <p:scale>
          <a:sx n="36" d="100"/>
          <a:sy n="36" d="100"/>
        </p:scale>
        <p:origin x="1336"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2.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27D1ACDA-CA5F-D448-BF2B-C231CE6605F2}"/>
    <pc:docChg chg="modSld">
      <pc:chgData name="Murphy, Jessica" userId="dd3467c3-b1fa-402c-9867-4945933fe186" providerId="ADAL" clId="{27D1ACDA-CA5F-D448-BF2B-C231CE6605F2}" dt="2023-11-17T19:46:45.062" v="10" actId="1076"/>
      <pc:docMkLst>
        <pc:docMk/>
      </pc:docMkLst>
      <pc:sldChg chg="addSp modSp mod">
        <pc:chgData name="Murphy, Jessica" userId="dd3467c3-b1fa-402c-9867-4945933fe186" providerId="ADAL" clId="{27D1ACDA-CA5F-D448-BF2B-C231CE6605F2}" dt="2023-11-17T19:46:45.062" v="10" actId="1076"/>
        <pc:sldMkLst>
          <pc:docMk/>
          <pc:sldMk cId="0" sldId="256"/>
        </pc:sldMkLst>
        <pc:picChg chg="add mod">
          <ac:chgData name="Murphy, Jessica" userId="dd3467c3-b1fa-402c-9867-4945933fe186" providerId="ADAL" clId="{27D1ACDA-CA5F-D448-BF2B-C231CE6605F2}" dt="2023-11-17T19:46:33.109" v="2" actId="14100"/>
          <ac:picMkLst>
            <pc:docMk/>
            <pc:sldMk cId="0" sldId="256"/>
            <ac:picMk id="93" creationId="{42BB81AF-00AA-AB71-15A6-21E8E32494C7}"/>
          </ac:picMkLst>
        </pc:picChg>
        <pc:picChg chg="add mod">
          <ac:chgData name="Murphy, Jessica" userId="dd3467c3-b1fa-402c-9867-4945933fe186" providerId="ADAL" clId="{27D1ACDA-CA5F-D448-BF2B-C231CE6605F2}" dt="2023-11-17T19:46:40.217" v="6" actId="1076"/>
          <ac:picMkLst>
            <pc:docMk/>
            <pc:sldMk cId="0" sldId="256"/>
            <ac:picMk id="94" creationId="{E3E9EDA6-AC49-FB68-768D-6E966E85BBEB}"/>
          </ac:picMkLst>
        </pc:picChg>
        <pc:picChg chg="add mod">
          <ac:chgData name="Murphy, Jessica" userId="dd3467c3-b1fa-402c-9867-4945933fe186" providerId="ADAL" clId="{27D1ACDA-CA5F-D448-BF2B-C231CE6605F2}" dt="2023-11-17T19:46:42.555" v="8" actId="1076"/>
          <ac:picMkLst>
            <pc:docMk/>
            <pc:sldMk cId="0" sldId="256"/>
            <ac:picMk id="95" creationId="{032D1A11-5671-C994-F89C-9A8D3EE28C24}"/>
          </ac:picMkLst>
        </pc:picChg>
        <pc:picChg chg="add mod">
          <ac:chgData name="Murphy, Jessica" userId="dd3467c3-b1fa-402c-9867-4945933fe186" providerId="ADAL" clId="{27D1ACDA-CA5F-D448-BF2B-C231CE6605F2}" dt="2023-11-17T19:46:45.062" v="10" actId="1076"/>
          <ac:picMkLst>
            <pc:docMk/>
            <pc:sldMk cId="0" sldId="256"/>
            <ac:picMk id="96" creationId="{9EA1701B-2AD9-07C6-EF6B-AEBCD0269D1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B8732-8A45-7642-84EE-8820E87C275B}" type="datetimeFigureOut">
              <a:rPr lang="en-US" smtClean="0"/>
              <a:t>11/17/23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62B44-FC39-8044-B4F4-76CC3811D87D}" type="slidenum">
              <a:rPr lang="en-US" smtClean="0"/>
              <a:t>‹#›</a:t>
            </a:fld>
            <a:endParaRPr lang="en-US"/>
          </a:p>
        </p:txBody>
      </p:sp>
    </p:spTree>
    <p:extLst>
      <p:ext uri="{BB962C8B-B14F-4D97-AF65-F5344CB8AC3E}">
        <p14:creationId xmlns:p14="http://schemas.microsoft.com/office/powerpoint/2010/main" val="203685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62B44-FC39-8044-B4F4-76CC3811D87D}" type="slidenum">
              <a:rPr lang="en-US" smtClean="0"/>
              <a:t>1</a:t>
            </a:fld>
            <a:endParaRPr lang="en-US"/>
          </a:p>
        </p:txBody>
      </p:sp>
    </p:spTree>
    <p:extLst>
      <p:ext uri="{BB962C8B-B14F-4D97-AF65-F5344CB8AC3E}">
        <p14:creationId xmlns:p14="http://schemas.microsoft.com/office/powerpoint/2010/main" val="236419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62B44-FC39-8044-B4F4-76CC3811D87D}" type="slidenum">
              <a:rPr lang="en-US" smtClean="0"/>
              <a:t>2</a:t>
            </a:fld>
            <a:endParaRPr lang="en-US"/>
          </a:p>
        </p:txBody>
      </p:sp>
    </p:spTree>
    <p:extLst>
      <p:ext uri="{BB962C8B-B14F-4D97-AF65-F5344CB8AC3E}">
        <p14:creationId xmlns:p14="http://schemas.microsoft.com/office/powerpoint/2010/main" val="6690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3374" y="837252"/>
            <a:ext cx="28314282" cy="3208874"/>
            <a:chOff x="0" y="0"/>
            <a:chExt cx="3495590" cy="396157"/>
          </a:xfrm>
        </p:grpSpPr>
        <p:sp>
          <p:nvSpPr>
            <p:cNvPr id="3" name="Freeform 3"/>
            <p:cNvSpPr/>
            <p:nvPr/>
          </p:nvSpPr>
          <p:spPr>
            <a:xfrm>
              <a:off x="0" y="0"/>
              <a:ext cx="3495591" cy="396157"/>
            </a:xfrm>
            <a:custGeom>
              <a:avLst/>
              <a:gdLst/>
              <a:ahLst/>
              <a:cxnLst/>
              <a:rect l="l" t="t" r="r" b="b"/>
              <a:pathLst>
                <a:path w="3495591" h="396157">
                  <a:moveTo>
                    <a:pt x="0" y="0"/>
                  </a:moveTo>
                  <a:lnTo>
                    <a:pt x="3495591" y="0"/>
                  </a:lnTo>
                  <a:lnTo>
                    <a:pt x="3495591" y="396157"/>
                  </a:lnTo>
                  <a:lnTo>
                    <a:pt x="0" y="396157"/>
                  </a:lnTo>
                  <a:close/>
                </a:path>
              </a:pathLst>
            </a:custGeom>
            <a:solidFill>
              <a:srgbClr val="0033A0"/>
            </a:solidFill>
          </p:spPr>
        </p:sp>
        <p:sp>
          <p:nvSpPr>
            <p:cNvPr id="4" name="TextBox 4"/>
            <p:cNvSpPr txBox="1"/>
            <p:nvPr/>
          </p:nvSpPr>
          <p:spPr>
            <a:xfrm>
              <a:off x="0" y="-209550"/>
              <a:ext cx="812800" cy="1022350"/>
            </a:xfrm>
            <a:prstGeom prst="rect">
              <a:avLst/>
            </a:prstGeom>
          </p:spPr>
          <p:txBody>
            <a:bodyPr lIns="50800" tIns="50800" rIns="50800" bIns="50800" rtlCol="0" anchor="ctr"/>
            <a:lstStyle/>
            <a:p>
              <a:pPr algn="ctr">
                <a:lnSpc>
                  <a:spcPts val="5740"/>
                </a:lnSpc>
              </a:pPr>
              <a:endParaRPr/>
            </a:p>
          </p:txBody>
        </p:sp>
      </p:grpSp>
      <p:sp>
        <p:nvSpPr>
          <p:cNvPr id="5" name="Freeform 5"/>
          <p:cNvSpPr/>
          <p:nvPr/>
        </p:nvSpPr>
        <p:spPr>
          <a:xfrm rot="-479964">
            <a:off x="28242649" y="5268070"/>
            <a:ext cx="3000170" cy="3109629"/>
          </a:xfrm>
          <a:custGeom>
            <a:avLst/>
            <a:gdLst/>
            <a:ahLst/>
            <a:cxnLst/>
            <a:rect l="l" t="t" r="r" b="b"/>
            <a:pathLst>
              <a:path w="3000170" h="3109629">
                <a:moveTo>
                  <a:pt x="0" y="0"/>
                </a:moveTo>
                <a:lnTo>
                  <a:pt x="3000170" y="0"/>
                </a:lnTo>
                <a:lnTo>
                  <a:pt x="3000170" y="3109629"/>
                </a:lnTo>
                <a:lnTo>
                  <a:pt x="0" y="3109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AutoShape 6"/>
          <p:cNvSpPr/>
          <p:nvPr/>
        </p:nvSpPr>
        <p:spPr>
          <a:xfrm rot="-5400000">
            <a:off x="14182268" y="12311580"/>
            <a:ext cx="15394910" cy="46122"/>
          </a:xfrm>
          <a:prstGeom prst="rect">
            <a:avLst/>
          </a:prstGeom>
          <a:solidFill>
            <a:srgbClr val="B4BDC8"/>
          </a:solidFill>
        </p:spPr>
      </p:sp>
      <p:sp>
        <p:nvSpPr>
          <p:cNvPr id="7" name="AutoShape 7"/>
          <p:cNvSpPr/>
          <p:nvPr/>
        </p:nvSpPr>
        <p:spPr>
          <a:xfrm rot="-10800000">
            <a:off x="21902784" y="9443009"/>
            <a:ext cx="9814236" cy="48200"/>
          </a:xfrm>
          <a:prstGeom prst="rect">
            <a:avLst/>
          </a:prstGeom>
          <a:solidFill>
            <a:srgbClr val="B4BDC8"/>
          </a:solidFill>
        </p:spPr>
      </p:sp>
      <p:sp>
        <p:nvSpPr>
          <p:cNvPr id="8" name="TextBox 8"/>
          <p:cNvSpPr txBox="1"/>
          <p:nvPr/>
        </p:nvSpPr>
        <p:spPr>
          <a:xfrm>
            <a:off x="11495954" y="4922889"/>
            <a:ext cx="9093387" cy="790548"/>
          </a:xfrm>
          <a:prstGeom prst="rect">
            <a:avLst/>
          </a:prstGeom>
        </p:spPr>
        <p:txBody>
          <a:bodyPr lIns="0" tIns="0" rIns="0" bIns="0" rtlCol="0" anchor="t">
            <a:spAutoFit/>
          </a:bodyPr>
          <a:lstStyle/>
          <a:p>
            <a:pPr marL="0" lvl="0" indent="0" algn="l">
              <a:lnSpc>
                <a:spcPts val="6271"/>
              </a:lnSpc>
              <a:spcBef>
                <a:spcPct val="0"/>
              </a:spcBef>
            </a:pPr>
            <a:r>
              <a:rPr lang="en-US" sz="5225" b="1" spc="-130">
                <a:solidFill>
                  <a:srgbClr val="092342"/>
                </a:solidFill>
                <a:latin typeface="Frutiger LT Pro 45 Light" panose="020B0403030504020204" pitchFamily="34" charset="77"/>
              </a:rPr>
              <a:t>Header Text</a:t>
            </a:r>
          </a:p>
        </p:txBody>
      </p:sp>
      <p:grpSp>
        <p:nvGrpSpPr>
          <p:cNvPr id="9" name="Group 9"/>
          <p:cNvGrpSpPr/>
          <p:nvPr/>
        </p:nvGrpSpPr>
        <p:grpSpPr>
          <a:xfrm>
            <a:off x="15925800" y="4522886"/>
            <a:ext cx="5641688" cy="15113854"/>
            <a:chOff x="-18371" y="-152400"/>
            <a:chExt cx="7522251" cy="20151805"/>
          </a:xfrm>
        </p:grpSpPr>
        <p:grpSp>
          <p:nvGrpSpPr>
            <p:cNvPr id="10" name="Group 10"/>
            <p:cNvGrpSpPr/>
            <p:nvPr/>
          </p:nvGrpSpPr>
          <p:grpSpPr>
            <a:xfrm>
              <a:off x="3533978" y="3572776"/>
              <a:ext cx="298864" cy="29886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2" name="TextBox 12"/>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sp>
          <p:nvSpPr>
            <p:cNvPr id="13" name="AutoShape 13"/>
            <p:cNvSpPr/>
            <p:nvPr/>
          </p:nvSpPr>
          <p:spPr>
            <a:xfrm flipH="1" flipV="1">
              <a:off x="3688925" y="3754334"/>
              <a:ext cx="9710" cy="15946207"/>
            </a:xfrm>
            <a:prstGeom prst="line">
              <a:avLst/>
            </a:prstGeom>
            <a:ln w="63500" cap="flat">
              <a:solidFill>
                <a:srgbClr val="0C2340"/>
              </a:solidFill>
              <a:prstDash val="solid"/>
              <a:headEnd type="none" w="sm" len="sm"/>
              <a:tailEnd type="none" w="sm" len="sm"/>
            </a:ln>
          </p:spPr>
        </p:sp>
        <p:grpSp>
          <p:nvGrpSpPr>
            <p:cNvPr id="14" name="Group 14"/>
            <p:cNvGrpSpPr/>
            <p:nvPr/>
          </p:nvGrpSpPr>
          <p:grpSpPr>
            <a:xfrm>
              <a:off x="3549293" y="5472979"/>
              <a:ext cx="298864" cy="29886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6" name="TextBox 16"/>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17" name="Group 17"/>
            <p:cNvGrpSpPr/>
            <p:nvPr/>
          </p:nvGrpSpPr>
          <p:grpSpPr>
            <a:xfrm>
              <a:off x="3520621" y="7480712"/>
              <a:ext cx="298864" cy="29886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9" name="TextBox 19"/>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20" name="Group 20"/>
            <p:cNvGrpSpPr/>
            <p:nvPr/>
          </p:nvGrpSpPr>
          <p:grpSpPr>
            <a:xfrm>
              <a:off x="3549293" y="9385224"/>
              <a:ext cx="298864" cy="29886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2" name="TextBox 22"/>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23" name="Group 23"/>
            <p:cNvGrpSpPr/>
            <p:nvPr/>
          </p:nvGrpSpPr>
          <p:grpSpPr>
            <a:xfrm>
              <a:off x="3549293" y="11426848"/>
              <a:ext cx="298864" cy="29886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5" name="TextBox 25"/>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26" name="Group 26"/>
            <p:cNvGrpSpPr/>
            <p:nvPr/>
          </p:nvGrpSpPr>
          <p:grpSpPr>
            <a:xfrm>
              <a:off x="3533978" y="13434581"/>
              <a:ext cx="298864" cy="29886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8" name="TextBox 28"/>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29" name="Group 29"/>
            <p:cNvGrpSpPr/>
            <p:nvPr/>
          </p:nvGrpSpPr>
          <p:grpSpPr>
            <a:xfrm>
              <a:off x="3549293" y="15602181"/>
              <a:ext cx="298864" cy="29886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1" name="TextBox 31"/>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32" name="Group 32"/>
            <p:cNvGrpSpPr/>
            <p:nvPr/>
          </p:nvGrpSpPr>
          <p:grpSpPr>
            <a:xfrm>
              <a:off x="3549293" y="19700541"/>
              <a:ext cx="298864" cy="29886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4" name="TextBox 34"/>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35" name="Group 35"/>
            <p:cNvGrpSpPr/>
            <p:nvPr/>
          </p:nvGrpSpPr>
          <p:grpSpPr>
            <a:xfrm>
              <a:off x="3549293" y="17609914"/>
              <a:ext cx="298864" cy="29886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7" name="TextBox 37"/>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sp>
          <p:nvSpPr>
            <p:cNvPr id="38" name="TextBox 38"/>
            <p:cNvSpPr txBox="1"/>
            <p:nvPr/>
          </p:nvSpPr>
          <p:spPr>
            <a:xfrm>
              <a:off x="-18371" y="315748"/>
              <a:ext cx="7340107" cy="2013713"/>
            </a:xfrm>
            <a:prstGeom prst="rect">
              <a:avLst/>
            </a:prstGeom>
          </p:spPr>
          <p:txBody>
            <a:bodyPr lIns="0" tIns="0" rIns="0" bIns="0" rtlCol="0" anchor="t">
              <a:spAutoFit/>
            </a:bodyPr>
            <a:lstStyle/>
            <a:p>
              <a:pPr algn="ctr">
                <a:lnSpc>
                  <a:spcPts val="12516"/>
                </a:lnSpc>
              </a:pPr>
              <a:r>
                <a:rPr lang="en-US" sz="9600" b="1" dirty="0">
                  <a:solidFill>
                    <a:srgbClr val="FCD612"/>
                  </a:solidFill>
                  <a:latin typeface="Frutiger LT Pro 57 Condensed" panose="020B0606020204020204" pitchFamily="34" charset="77"/>
                  <a:cs typeface="Calibri" panose="020F0502020204030204" pitchFamily="34" charset="0"/>
                </a:rPr>
                <a:t>History</a:t>
              </a:r>
            </a:p>
          </p:txBody>
        </p:sp>
        <p:sp>
          <p:nvSpPr>
            <p:cNvPr id="39" name="TextBox 39"/>
            <p:cNvSpPr txBox="1"/>
            <p:nvPr/>
          </p:nvSpPr>
          <p:spPr>
            <a:xfrm>
              <a:off x="3975085" y="3575895"/>
              <a:ext cx="2558363" cy="1272400"/>
            </a:xfrm>
            <a:prstGeom prst="rect">
              <a:avLst/>
            </a:prstGeom>
          </p:spPr>
          <p:txBody>
            <a:bodyPr lIns="0" tIns="0" rIns="0" bIns="0" rtlCol="0" anchor="t">
              <a:spAutoFit/>
            </a:bodyPr>
            <a:lstStyle/>
            <a:p>
              <a:pP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0" name="TextBox 40"/>
            <p:cNvSpPr txBox="1"/>
            <p:nvPr/>
          </p:nvSpPr>
          <p:spPr>
            <a:xfrm>
              <a:off x="801695" y="5491975"/>
              <a:ext cx="2558363" cy="1272400"/>
            </a:xfrm>
            <a:prstGeom prst="rect">
              <a:avLst/>
            </a:prstGeom>
          </p:spPr>
          <p:txBody>
            <a:bodyPr lIns="0" tIns="0" rIns="0" bIns="0" rtlCol="0" anchor="t">
              <a:spAutoFit/>
            </a:bodyPr>
            <a:lstStyle/>
            <a:p>
              <a:pPr algn="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1" name="TextBox 41"/>
            <p:cNvSpPr txBox="1"/>
            <p:nvPr/>
          </p:nvSpPr>
          <p:spPr>
            <a:xfrm>
              <a:off x="3903995" y="7572995"/>
              <a:ext cx="2558363" cy="1272400"/>
            </a:xfrm>
            <a:prstGeom prst="rect">
              <a:avLst/>
            </a:prstGeom>
          </p:spPr>
          <p:txBody>
            <a:bodyPr lIns="0" tIns="0" rIns="0" bIns="0" rtlCol="0" anchor="t">
              <a:spAutoFit/>
            </a:bodyPr>
            <a:lstStyle/>
            <a:p>
              <a:pPr>
                <a:lnSpc>
                  <a:spcPts val="1517"/>
                </a:lnSpc>
                <a:spcBef>
                  <a:spcPct val="0"/>
                </a:spcBef>
              </a:pPr>
              <a:r>
                <a:rPr lang="en-US" sz="1200" dirty="0">
                  <a:solidFill>
                    <a:srgbClr val="0C2340"/>
                  </a:solidFill>
                  <a:latin typeface="Calibri" panose="020F0502020204030204" pitchFamily="34" charset="0"/>
                  <a:cs typeface="Calibri" panose="020F0502020204030204" pitchFamily="34" charset="0"/>
                </a:rPr>
                <a:t>Lorem ipsum dolor sit </a:t>
              </a:r>
              <a:r>
                <a:rPr lang="en-US" sz="1200" dirty="0" err="1">
                  <a:solidFill>
                    <a:srgbClr val="0C2340"/>
                  </a:solidFill>
                  <a:latin typeface="Calibri" panose="020F0502020204030204" pitchFamily="34" charset="0"/>
                  <a:cs typeface="Calibri" panose="020F0502020204030204" pitchFamily="34" charset="0"/>
                </a:rPr>
                <a:t>amet</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consectetur</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adipiscing</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elit</a:t>
              </a:r>
              <a:r>
                <a:rPr lang="en-US" sz="1200" dirty="0">
                  <a:solidFill>
                    <a:srgbClr val="0C2340"/>
                  </a:solidFill>
                  <a:latin typeface="Calibri" panose="020F0502020204030204" pitchFamily="34" charset="0"/>
                  <a:cs typeface="Calibri" panose="020F0502020204030204" pitchFamily="34" charset="0"/>
                </a:rPr>
                <a:t>, sed do </a:t>
              </a:r>
              <a:r>
                <a:rPr lang="en-US" sz="1200" dirty="0" err="1">
                  <a:solidFill>
                    <a:srgbClr val="0C2340"/>
                  </a:solidFill>
                  <a:latin typeface="Calibri" panose="020F0502020204030204" pitchFamily="34" charset="0"/>
                  <a:cs typeface="Calibri" panose="020F0502020204030204" pitchFamily="34" charset="0"/>
                </a:rPr>
                <a:t>eiusmod</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tempor</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incididunt</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ut</a:t>
              </a:r>
              <a:r>
                <a:rPr lang="en-US" sz="1200" dirty="0">
                  <a:solidFill>
                    <a:srgbClr val="0C2340"/>
                  </a:solidFill>
                  <a:latin typeface="Calibri" panose="020F0502020204030204" pitchFamily="34" charset="0"/>
                  <a:cs typeface="Calibri" panose="020F0502020204030204" pitchFamily="34" charset="0"/>
                </a:rPr>
                <a:t> labore et dolore magna </a:t>
              </a:r>
              <a:r>
                <a:rPr lang="en-US" sz="1200" dirty="0" err="1">
                  <a:solidFill>
                    <a:srgbClr val="0C2340"/>
                  </a:solidFill>
                  <a:latin typeface="Calibri" panose="020F0502020204030204" pitchFamily="34" charset="0"/>
                  <a:cs typeface="Calibri" panose="020F0502020204030204" pitchFamily="34" charset="0"/>
                </a:rPr>
                <a:t>aliqua</a:t>
              </a:r>
              <a:r>
                <a:rPr lang="en-US" sz="1200" dirty="0">
                  <a:solidFill>
                    <a:srgbClr val="0C2340"/>
                  </a:solidFill>
                  <a:latin typeface="Calibri" panose="020F0502020204030204" pitchFamily="34" charset="0"/>
                  <a:cs typeface="Calibri" panose="020F0502020204030204" pitchFamily="34" charset="0"/>
                </a:rPr>
                <a:t>. </a:t>
              </a:r>
            </a:p>
          </p:txBody>
        </p:sp>
        <p:sp>
          <p:nvSpPr>
            <p:cNvPr id="42" name="TextBox 42"/>
            <p:cNvSpPr txBox="1"/>
            <p:nvPr/>
          </p:nvSpPr>
          <p:spPr>
            <a:xfrm>
              <a:off x="847155" y="9327976"/>
              <a:ext cx="2558363" cy="1272400"/>
            </a:xfrm>
            <a:prstGeom prst="rect">
              <a:avLst/>
            </a:prstGeom>
          </p:spPr>
          <p:txBody>
            <a:bodyPr lIns="0" tIns="0" rIns="0" bIns="0" rtlCol="0" anchor="t">
              <a:spAutoFit/>
            </a:bodyPr>
            <a:lstStyle/>
            <a:p>
              <a:pPr algn="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3" name="TextBox 43"/>
            <p:cNvSpPr txBox="1"/>
            <p:nvPr/>
          </p:nvSpPr>
          <p:spPr>
            <a:xfrm>
              <a:off x="3928104" y="11369698"/>
              <a:ext cx="2558363" cy="1272400"/>
            </a:xfrm>
            <a:prstGeom prst="rect">
              <a:avLst/>
            </a:prstGeom>
          </p:spPr>
          <p:txBody>
            <a:bodyPr lIns="0" tIns="0" rIns="0" bIns="0" rtlCol="0" anchor="t">
              <a:spAutoFit/>
            </a:bodyPr>
            <a:lstStyle/>
            <a:p>
              <a:pP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4" name="TextBox 44"/>
            <p:cNvSpPr txBox="1"/>
            <p:nvPr/>
          </p:nvSpPr>
          <p:spPr>
            <a:xfrm>
              <a:off x="847155" y="13377430"/>
              <a:ext cx="2558363" cy="1272400"/>
            </a:xfrm>
            <a:prstGeom prst="rect">
              <a:avLst/>
            </a:prstGeom>
          </p:spPr>
          <p:txBody>
            <a:bodyPr lIns="0" tIns="0" rIns="0" bIns="0" rtlCol="0" anchor="t">
              <a:spAutoFit/>
            </a:bodyPr>
            <a:lstStyle/>
            <a:p>
              <a:pPr algn="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5" name="TextBox 45"/>
            <p:cNvSpPr txBox="1"/>
            <p:nvPr/>
          </p:nvSpPr>
          <p:spPr>
            <a:xfrm>
              <a:off x="3903995" y="15545030"/>
              <a:ext cx="2558363" cy="1272400"/>
            </a:xfrm>
            <a:prstGeom prst="rect">
              <a:avLst/>
            </a:prstGeom>
          </p:spPr>
          <p:txBody>
            <a:bodyPr lIns="0" tIns="0" rIns="0" bIns="0" rtlCol="0" anchor="t">
              <a:spAutoFit/>
            </a:bodyPr>
            <a:lstStyle/>
            <a:p>
              <a:pP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6" name="TextBox 46"/>
            <p:cNvSpPr txBox="1"/>
            <p:nvPr/>
          </p:nvSpPr>
          <p:spPr>
            <a:xfrm>
              <a:off x="370771" y="2264399"/>
              <a:ext cx="6598564" cy="923329"/>
            </a:xfrm>
            <a:prstGeom prst="rect">
              <a:avLst/>
            </a:prstGeom>
          </p:spPr>
          <p:txBody>
            <a:bodyPr lIns="0" tIns="0" rIns="0" bIns="0" rtlCol="0" anchor="t">
              <a:spAutoFit/>
            </a:bodyPr>
            <a:lstStyle/>
            <a:p>
              <a:pPr algn="ctr">
                <a:lnSpc>
                  <a:spcPts val="1769"/>
                </a:lnSpc>
                <a:spcBef>
                  <a:spcPct val="0"/>
                </a:spcBef>
              </a:pPr>
              <a:r>
                <a:rPr lang="en-US" sz="1600" dirty="0">
                  <a:solidFill>
                    <a:srgbClr val="0C2340"/>
                  </a:solidFill>
                  <a:latin typeface="Calibri" panose="020F0502020204030204" pitchFamily="34" charset="0"/>
                  <a:cs typeface="Calibri" panose="020F0502020204030204" pitchFamily="34" charset="0"/>
                </a:rPr>
                <a:t>Lorem ipsum dolor sit </a:t>
              </a:r>
              <a:r>
                <a:rPr lang="en-US" sz="1600" dirty="0" err="1">
                  <a:solidFill>
                    <a:srgbClr val="0C2340"/>
                  </a:solidFill>
                  <a:latin typeface="Calibri" panose="020F0502020204030204" pitchFamily="34" charset="0"/>
                  <a:cs typeface="Calibri" panose="020F0502020204030204" pitchFamily="34" charset="0"/>
                </a:rPr>
                <a:t>amet</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consectetur</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adipiscing</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elit</a:t>
              </a:r>
              <a:r>
                <a:rPr lang="en-US" sz="1600" dirty="0">
                  <a:solidFill>
                    <a:srgbClr val="0C2340"/>
                  </a:solidFill>
                  <a:latin typeface="Calibri" panose="020F0502020204030204" pitchFamily="34" charset="0"/>
                  <a:cs typeface="Calibri" panose="020F0502020204030204" pitchFamily="34" charset="0"/>
                </a:rPr>
                <a:t>, sed do </a:t>
              </a:r>
              <a:r>
                <a:rPr lang="en-US" sz="1600" dirty="0" err="1">
                  <a:solidFill>
                    <a:srgbClr val="0C2340"/>
                  </a:solidFill>
                  <a:latin typeface="Calibri" panose="020F0502020204030204" pitchFamily="34" charset="0"/>
                  <a:cs typeface="Calibri" panose="020F0502020204030204" pitchFamily="34" charset="0"/>
                </a:rPr>
                <a:t>eiusmod</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tempor</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incididunt</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ut</a:t>
              </a:r>
              <a:r>
                <a:rPr lang="en-US" sz="1600" dirty="0">
                  <a:solidFill>
                    <a:srgbClr val="0C2340"/>
                  </a:solidFill>
                  <a:latin typeface="Calibri" panose="020F0502020204030204" pitchFamily="34" charset="0"/>
                  <a:cs typeface="Calibri" panose="020F0502020204030204" pitchFamily="34" charset="0"/>
                </a:rPr>
                <a:t> labore et dolore magna </a:t>
              </a:r>
              <a:r>
                <a:rPr lang="en-US" sz="1600" dirty="0" err="1">
                  <a:solidFill>
                    <a:srgbClr val="0C2340"/>
                  </a:solidFill>
                  <a:latin typeface="Calibri" panose="020F0502020204030204" pitchFamily="34" charset="0"/>
                  <a:cs typeface="Calibri" panose="020F0502020204030204" pitchFamily="34" charset="0"/>
                </a:rPr>
                <a:t>aliqua</a:t>
              </a:r>
              <a:r>
                <a:rPr lang="en-US" sz="1600" dirty="0">
                  <a:solidFill>
                    <a:srgbClr val="0C2340"/>
                  </a:solidFill>
                  <a:latin typeface="Calibri" panose="020F0502020204030204" pitchFamily="34" charset="0"/>
                  <a:cs typeface="Calibri" panose="020F0502020204030204" pitchFamily="34" charset="0"/>
                </a:rPr>
                <a:t>. </a:t>
              </a:r>
            </a:p>
          </p:txBody>
        </p:sp>
        <p:sp>
          <p:nvSpPr>
            <p:cNvPr id="47" name="TextBox 47"/>
            <p:cNvSpPr txBox="1"/>
            <p:nvPr/>
          </p:nvSpPr>
          <p:spPr>
            <a:xfrm>
              <a:off x="615028" y="4171681"/>
              <a:ext cx="2713785" cy="359072"/>
            </a:xfrm>
            <a:prstGeom prst="rect">
              <a:avLst/>
            </a:prstGeom>
          </p:spPr>
          <p:txBody>
            <a:bodyPr lIns="0" tIns="0" rIns="0" bIns="0" rtlCol="0" anchor="t">
              <a:spAutoFit/>
            </a:bodyPr>
            <a:lstStyle/>
            <a:p>
              <a:pPr algn="r">
                <a:lnSpc>
                  <a:spcPts val="2149"/>
                </a:lnSpc>
                <a:spcBef>
                  <a:spcPct val="0"/>
                </a:spcBef>
              </a:pPr>
              <a:r>
                <a:rPr lang="en-US">
                  <a:solidFill>
                    <a:srgbClr val="0C2340"/>
                  </a:solidFill>
                  <a:latin typeface="Calibri" panose="020F0502020204030204" pitchFamily="34" charset="0"/>
                  <a:cs typeface="Calibri" panose="020F0502020204030204" pitchFamily="34" charset="0"/>
                </a:rPr>
                <a:t>event 1</a:t>
              </a:r>
            </a:p>
          </p:txBody>
        </p:sp>
        <p:sp>
          <p:nvSpPr>
            <p:cNvPr id="48" name="TextBox 48"/>
            <p:cNvSpPr txBox="1"/>
            <p:nvPr/>
          </p:nvSpPr>
          <p:spPr>
            <a:xfrm>
              <a:off x="564297" y="3326875"/>
              <a:ext cx="2784291" cy="916748"/>
            </a:xfrm>
            <a:prstGeom prst="rect">
              <a:avLst/>
            </a:prstGeom>
          </p:spPr>
          <p:txBody>
            <a:bodyPr lIns="0" tIns="0" rIns="0" bIns="0" rtlCol="0" anchor="t">
              <a:spAutoFit/>
            </a:bodyPr>
            <a:lstStyle/>
            <a:p>
              <a:pPr algn="r">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1250</a:t>
              </a:r>
            </a:p>
          </p:txBody>
        </p:sp>
        <p:sp>
          <p:nvSpPr>
            <p:cNvPr id="49" name="TextBox 49"/>
            <p:cNvSpPr txBox="1"/>
            <p:nvPr/>
          </p:nvSpPr>
          <p:spPr>
            <a:xfrm>
              <a:off x="4008723" y="6029475"/>
              <a:ext cx="2357637" cy="359072"/>
            </a:xfrm>
            <a:prstGeom prst="rect">
              <a:avLst/>
            </a:prstGeom>
          </p:spPr>
          <p:txBody>
            <a:bodyPr lIns="0" tIns="0" rIns="0" bIns="0" rtlCol="0" anchor="t">
              <a:spAutoFit/>
            </a:bodyPr>
            <a:lstStyle/>
            <a:p>
              <a:pPr algn="just">
                <a:lnSpc>
                  <a:spcPts val="2149"/>
                </a:lnSpc>
                <a:spcBef>
                  <a:spcPct val="0"/>
                </a:spcBef>
              </a:pPr>
              <a:r>
                <a:rPr lang="en-US">
                  <a:solidFill>
                    <a:srgbClr val="0C2340"/>
                  </a:solidFill>
                  <a:latin typeface="Calibri" panose="020F0502020204030204" pitchFamily="34" charset="0"/>
                  <a:cs typeface="Calibri" panose="020F0502020204030204" pitchFamily="34" charset="0"/>
                </a:rPr>
                <a:t>event 2</a:t>
              </a:r>
            </a:p>
          </p:txBody>
        </p:sp>
        <p:sp>
          <p:nvSpPr>
            <p:cNvPr id="50" name="TextBox 50"/>
            <p:cNvSpPr txBox="1"/>
            <p:nvPr/>
          </p:nvSpPr>
          <p:spPr>
            <a:xfrm>
              <a:off x="3990912" y="5148675"/>
              <a:ext cx="2375447" cy="916748"/>
            </a:xfrm>
            <a:prstGeom prst="rect">
              <a:avLst/>
            </a:prstGeom>
          </p:spPr>
          <p:txBody>
            <a:bodyPr lIns="0" tIns="0" rIns="0" bIns="0" rtlCol="0" anchor="t">
              <a:spAutoFit/>
            </a:bodyPr>
            <a:lstStyle/>
            <a:p>
              <a:pPr algn="just">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1480</a:t>
              </a:r>
            </a:p>
          </p:txBody>
        </p:sp>
        <p:sp>
          <p:nvSpPr>
            <p:cNvPr id="51" name="TextBox 51"/>
            <p:cNvSpPr txBox="1"/>
            <p:nvPr/>
          </p:nvSpPr>
          <p:spPr>
            <a:xfrm>
              <a:off x="615028" y="7280687"/>
              <a:ext cx="2713785" cy="916748"/>
            </a:xfrm>
            <a:prstGeom prst="rect">
              <a:avLst/>
            </a:prstGeom>
          </p:spPr>
          <p:txBody>
            <a:bodyPr lIns="0" tIns="0" rIns="0" bIns="0" rtlCol="0" anchor="t">
              <a:spAutoFit/>
            </a:bodyPr>
            <a:lstStyle/>
            <a:p>
              <a:pPr algn="r">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1500</a:t>
              </a:r>
            </a:p>
          </p:txBody>
        </p:sp>
        <p:sp>
          <p:nvSpPr>
            <p:cNvPr id="52" name="TextBox 52"/>
            <p:cNvSpPr txBox="1"/>
            <p:nvPr/>
          </p:nvSpPr>
          <p:spPr>
            <a:xfrm>
              <a:off x="615028" y="8127863"/>
              <a:ext cx="2713785" cy="359072"/>
            </a:xfrm>
            <a:prstGeom prst="rect">
              <a:avLst/>
            </a:prstGeom>
          </p:spPr>
          <p:txBody>
            <a:bodyPr lIns="0" tIns="0" rIns="0" bIns="0" rtlCol="0" anchor="t">
              <a:spAutoFit/>
            </a:bodyPr>
            <a:lstStyle/>
            <a:p>
              <a:pPr algn="r">
                <a:lnSpc>
                  <a:spcPts val="2149"/>
                </a:lnSpc>
                <a:spcBef>
                  <a:spcPct val="0"/>
                </a:spcBef>
              </a:pPr>
              <a:r>
                <a:rPr lang="en-US">
                  <a:solidFill>
                    <a:srgbClr val="0C2340"/>
                  </a:solidFill>
                  <a:latin typeface="Calibri" panose="020F0502020204030204" pitchFamily="34" charset="0"/>
                  <a:cs typeface="Calibri" panose="020F0502020204030204" pitchFamily="34" charset="0"/>
                </a:rPr>
                <a:t>event 3</a:t>
              </a:r>
            </a:p>
          </p:txBody>
        </p:sp>
        <p:sp>
          <p:nvSpPr>
            <p:cNvPr id="53" name="TextBox 53"/>
            <p:cNvSpPr txBox="1"/>
            <p:nvPr/>
          </p:nvSpPr>
          <p:spPr>
            <a:xfrm>
              <a:off x="894137" y="11144154"/>
              <a:ext cx="2412143" cy="916748"/>
            </a:xfrm>
            <a:prstGeom prst="rect">
              <a:avLst/>
            </a:prstGeom>
          </p:spPr>
          <p:txBody>
            <a:bodyPr lIns="0" tIns="0" rIns="0" bIns="0" rtlCol="0" anchor="t">
              <a:spAutoFit/>
            </a:bodyPr>
            <a:lstStyle/>
            <a:p>
              <a:pPr algn="r">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1733</a:t>
              </a:r>
            </a:p>
          </p:txBody>
        </p:sp>
        <p:sp>
          <p:nvSpPr>
            <p:cNvPr id="54" name="TextBox 54"/>
            <p:cNvSpPr txBox="1"/>
            <p:nvPr/>
          </p:nvSpPr>
          <p:spPr>
            <a:xfrm>
              <a:off x="834807" y="12038166"/>
              <a:ext cx="2513780" cy="359072"/>
            </a:xfrm>
            <a:prstGeom prst="rect">
              <a:avLst/>
            </a:prstGeom>
          </p:spPr>
          <p:txBody>
            <a:bodyPr lIns="0" tIns="0" rIns="0" bIns="0" rtlCol="0" anchor="t">
              <a:spAutoFit/>
            </a:bodyPr>
            <a:lstStyle/>
            <a:p>
              <a:pPr algn="r">
                <a:lnSpc>
                  <a:spcPts val="2149"/>
                </a:lnSpc>
                <a:spcBef>
                  <a:spcPct val="0"/>
                </a:spcBef>
              </a:pPr>
              <a:r>
                <a:rPr lang="en-US">
                  <a:solidFill>
                    <a:srgbClr val="0C2340"/>
                  </a:solidFill>
                  <a:latin typeface="Calibri" panose="020F0502020204030204" pitchFamily="34" charset="0"/>
                  <a:cs typeface="Calibri" panose="020F0502020204030204" pitchFamily="34" charset="0"/>
                </a:rPr>
                <a:t>event 5</a:t>
              </a:r>
            </a:p>
          </p:txBody>
        </p:sp>
        <p:sp>
          <p:nvSpPr>
            <p:cNvPr id="55" name="TextBox 55"/>
            <p:cNvSpPr txBox="1"/>
            <p:nvPr/>
          </p:nvSpPr>
          <p:spPr>
            <a:xfrm>
              <a:off x="847155" y="15208714"/>
              <a:ext cx="2501432" cy="916748"/>
            </a:xfrm>
            <a:prstGeom prst="rect">
              <a:avLst/>
            </a:prstGeom>
          </p:spPr>
          <p:txBody>
            <a:bodyPr lIns="0" tIns="0" rIns="0" bIns="0" rtlCol="0" anchor="t">
              <a:spAutoFit/>
            </a:bodyPr>
            <a:lstStyle/>
            <a:p>
              <a:pPr algn="r">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1855</a:t>
              </a:r>
            </a:p>
          </p:txBody>
        </p:sp>
        <p:sp>
          <p:nvSpPr>
            <p:cNvPr id="56" name="TextBox 56"/>
            <p:cNvSpPr txBox="1"/>
            <p:nvPr/>
          </p:nvSpPr>
          <p:spPr>
            <a:xfrm>
              <a:off x="634803" y="16064696"/>
              <a:ext cx="2713785" cy="359072"/>
            </a:xfrm>
            <a:prstGeom prst="rect">
              <a:avLst/>
            </a:prstGeom>
          </p:spPr>
          <p:txBody>
            <a:bodyPr lIns="0" tIns="0" rIns="0" bIns="0" rtlCol="0" anchor="t">
              <a:spAutoFit/>
            </a:bodyPr>
            <a:lstStyle/>
            <a:p>
              <a:pPr algn="r">
                <a:lnSpc>
                  <a:spcPts val="2149"/>
                </a:lnSpc>
                <a:spcBef>
                  <a:spcPct val="0"/>
                </a:spcBef>
              </a:pPr>
              <a:r>
                <a:rPr lang="en-US">
                  <a:solidFill>
                    <a:srgbClr val="0C2340"/>
                  </a:solidFill>
                  <a:latin typeface="Calibri" panose="020F0502020204030204" pitchFamily="34" charset="0"/>
                  <a:cs typeface="Calibri" panose="020F0502020204030204" pitchFamily="34" charset="0"/>
                </a:rPr>
                <a:t>event 7</a:t>
              </a:r>
            </a:p>
          </p:txBody>
        </p:sp>
        <p:sp>
          <p:nvSpPr>
            <p:cNvPr id="57" name="TextBox 57"/>
            <p:cNvSpPr txBox="1"/>
            <p:nvPr/>
          </p:nvSpPr>
          <p:spPr>
            <a:xfrm>
              <a:off x="4006739" y="9159632"/>
              <a:ext cx="2455619" cy="916748"/>
            </a:xfrm>
            <a:prstGeom prst="rect">
              <a:avLst/>
            </a:prstGeom>
          </p:spPr>
          <p:txBody>
            <a:bodyPr lIns="0" tIns="0" rIns="0" bIns="0" rtlCol="0" anchor="t">
              <a:spAutoFit/>
            </a:bodyPr>
            <a:lstStyle/>
            <a:p>
              <a:pPr algn="just">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1620</a:t>
              </a:r>
            </a:p>
          </p:txBody>
        </p:sp>
        <p:sp>
          <p:nvSpPr>
            <p:cNvPr id="58" name="TextBox 58"/>
            <p:cNvSpPr txBox="1"/>
            <p:nvPr/>
          </p:nvSpPr>
          <p:spPr>
            <a:xfrm>
              <a:off x="3990912" y="10030880"/>
              <a:ext cx="2471445" cy="359072"/>
            </a:xfrm>
            <a:prstGeom prst="rect">
              <a:avLst/>
            </a:prstGeom>
          </p:spPr>
          <p:txBody>
            <a:bodyPr lIns="0" tIns="0" rIns="0" bIns="0" rtlCol="0" anchor="t">
              <a:spAutoFit/>
            </a:bodyPr>
            <a:lstStyle/>
            <a:p>
              <a:pPr algn="just">
                <a:lnSpc>
                  <a:spcPts val="2149"/>
                </a:lnSpc>
                <a:spcBef>
                  <a:spcPct val="0"/>
                </a:spcBef>
              </a:pPr>
              <a:r>
                <a:rPr lang="en-US">
                  <a:solidFill>
                    <a:srgbClr val="0C2340"/>
                  </a:solidFill>
                  <a:latin typeface="Calibri" panose="020F0502020204030204" pitchFamily="34" charset="0"/>
                  <a:cs typeface="Calibri" panose="020F0502020204030204" pitchFamily="34" charset="0"/>
                </a:rPr>
                <a:t>event 4</a:t>
              </a:r>
            </a:p>
          </p:txBody>
        </p:sp>
        <p:sp>
          <p:nvSpPr>
            <p:cNvPr id="59" name="TextBox 59"/>
            <p:cNvSpPr txBox="1"/>
            <p:nvPr/>
          </p:nvSpPr>
          <p:spPr>
            <a:xfrm>
              <a:off x="3928104" y="13091161"/>
              <a:ext cx="2357637" cy="916748"/>
            </a:xfrm>
            <a:prstGeom prst="rect">
              <a:avLst/>
            </a:prstGeom>
          </p:spPr>
          <p:txBody>
            <a:bodyPr lIns="0" tIns="0" rIns="0" bIns="0" rtlCol="0" anchor="t">
              <a:spAutoFit/>
            </a:bodyPr>
            <a:lstStyle/>
            <a:p>
              <a:pPr algn="just">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1845</a:t>
              </a:r>
            </a:p>
          </p:txBody>
        </p:sp>
        <p:sp>
          <p:nvSpPr>
            <p:cNvPr id="60" name="TextBox 60"/>
            <p:cNvSpPr txBox="1"/>
            <p:nvPr/>
          </p:nvSpPr>
          <p:spPr>
            <a:xfrm>
              <a:off x="3928104" y="13951330"/>
              <a:ext cx="2357637" cy="359072"/>
            </a:xfrm>
            <a:prstGeom prst="rect">
              <a:avLst/>
            </a:prstGeom>
          </p:spPr>
          <p:txBody>
            <a:bodyPr lIns="0" tIns="0" rIns="0" bIns="0" rtlCol="0" anchor="t">
              <a:spAutoFit/>
            </a:bodyPr>
            <a:lstStyle/>
            <a:p>
              <a:pPr algn="just">
                <a:lnSpc>
                  <a:spcPts val="2149"/>
                </a:lnSpc>
                <a:spcBef>
                  <a:spcPct val="0"/>
                </a:spcBef>
              </a:pPr>
              <a:r>
                <a:rPr lang="en-US">
                  <a:solidFill>
                    <a:srgbClr val="0C2340"/>
                  </a:solidFill>
                  <a:latin typeface="Calibri" panose="020F0502020204030204" pitchFamily="34" charset="0"/>
                  <a:cs typeface="Calibri" panose="020F0502020204030204" pitchFamily="34" charset="0"/>
                </a:rPr>
                <a:t>event 6</a:t>
              </a:r>
            </a:p>
          </p:txBody>
        </p:sp>
        <p:sp>
          <p:nvSpPr>
            <p:cNvPr id="61" name="TextBox 61"/>
            <p:cNvSpPr txBox="1"/>
            <p:nvPr/>
          </p:nvSpPr>
          <p:spPr>
            <a:xfrm>
              <a:off x="894137" y="17561632"/>
              <a:ext cx="2558363" cy="1272400"/>
            </a:xfrm>
            <a:prstGeom prst="rect">
              <a:avLst/>
            </a:prstGeom>
          </p:spPr>
          <p:txBody>
            <a:bodyPr lIns="0" tIns="0" rIns="0" bIns="0" rtlCol="0" anchor="t">
              <a:spAutoFit/>
            </a:bodyPr>
            <a:lstStyle/>
            <a:p>
              <a:pPr algn="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62" name="TextBox 62"/>
            <p:cNvSpPr txBox="1"/>
            <p:nvPr/>
          </p:nvSpPr>
          <p:spPr>
            <a:xfrm>
              <a:off x="3975085" y="17275362"/>
              <a:ext cx="2487271" cy="916748"/>
            </a:xfrm>
            <a:prstGeom prst="rect">
              <a:avLst/>
            </a:prstGeom>
          </p:spPr>
          <p:txBody>
            <a:bodyPr lIns="0" tIns="0" rIns="0" bIns="0" rtlCol="0" anchor="t">
              <a:spAutoFit/>
            </a:bodyPr>
            <a:lstStyle/>
            <a:p>
              <a:pPr algn="just">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1945</a:t>
              </a:r>
            </a:p>
          </p:txBody>
        </p:sp>
        <p:sp>
          <p:nvSpPr>
            <p:cNvPr id="63" name="TextBox 63"/>
            <p:cNvSpPr txBox="1"/>
            <p:nvPr/>
          </p:nvSpPr>
          <p:spPr>
            <a:xfrm>
              <a:off x="3975085" y="18145497"/>
              <a:ext cx="2511380" cy="359072"/>
            </a:xfrm>
            <a:prstGeom prst="rect">
              <a:avLst/>
            </a:prstGeom>
          </p:spPr>
          <p:txBody>
            <a:bodyPr lIns="0" tIns="0" rIns="0" bIns="0" rtlCol="0" anchor="t">
              <a:spAutoFit/>
            </a:bodyPr>
            <a:lstStyle/>
            <a:p>
              <a:pPr algn="just">
                <a:lnSpc>
                  <a:spcPts val="2149"/>
                </a:lnSpc>
                <a:spcBef>
                  <a:spcPct val="0"/>
                </a:spcBef>
              </a:pPr>
              <a:r>
                <a:rPr lang="en-US">
                  <a:solidFill>
                    <a:srgbClr val="0C2340"/>
                  </a:solidFill>
                  <a:latin typeface="Calibri" panose="020F0502020204030204" pitchFamily="34" charset="0"/>
                  <a:cs typeface="Calibri" panose="020F0502020204030204" pitchFamily="34" charset="0"/>
                </a:rPr>
                <a:t>event 8</a:t>
              </a:r>
            </a:p>
          </p:txBody>
        </p:sp>
        <p:sp>
          <p:nvSpPr>
            <p:cNvPr id="64" name="TextBox 64"/>
            <p:cNvSpPr txBox="1"/>
            <p:nvPr/>
          </p:nvSpPr>
          <p:spPr>
            <a:xfrm>
              <a:off x="0" y="-152400"/>
              <a:ext cx="7503880" cy="718145"/>
            </a:xfrm>
            <a:prstGeom prst="rect">
              <a:avLst/>
            </a:prstGeom>
          </p:spPr>
          <p:txBody>
            <a:bodyPr lIns="0" tIns="0" rIns="0" bIns="0" rtlCol="0" anchor="t">
              <a:spAutoFit/>
            </a:bodyPr>
            <a:lstStyle/>
            <a:p>
              <a:pPr algn="ctr">
                <a:lnSpc>
                  <a:spcPts val="4172"/>
                </a:lnSpc>
              </a:pPr>
              <a:r>
                <a:rPr lang="en-US" sz="3600">
                  <a:solidFill>
                    <a:srgbClr val="253857"/>
                  </a:solidFill>
                  <a:latin typeface="Calibri" panose="020F0502020204030204" pitchFamily="34" charset="0"/>
                  <a:cs typeface="Calibri" panose="020F0502020204030204" pitchFamily="34" charset="0"/>
                </a:rPr>
                <a:t>timeline</a:t>
              </a:r>
            </a:p>
          </p:txBody>
        </p:sp>
      </p:grpSp>
      <p:sp>
        <p:nvSpPr>
          <p:cNvPr id="65" name="Freeform 65"/>
          <p:cNvSpPr/>
          <p:nvPr/>
        </p:nvSpPr>
        <p:spPr>
          <a:xfrm>
            <a:off x="28326623" y="5148288"/>
            <a:ext cx="3390397" cy="3635815"/>
          </a:xfrm>
          <a:custGeom>
            <a:avLst/>
            <a:gdLst/>
            <a:ahLst/>
            <a:cxnLst/>
            <a:rect l="l" t="t" r="r" b="b"/>
            <a:pathLst>
              <a:path w="3390397" h="3635815">
                <a:moveTo>
                  <a:pt x="0" y="0"/>
                </a:moveTo>
                <a:lnTo>
                  <a:pt x="3390397" y="0"/>
                </a:lnTo>
                <a:lnTo>
                  <a:pt x="3390397" y="3635815"/>
                </a:lnTo>
                <a:lnTo>
                  <a:pt x="0" y="36358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6" name="AutoShape 66"/>
          <p:cNvSpPr/>
          <p:nvPr/>
        </p:nvSpPr>
        <p:spPr>
          <a:xfrm rot="-10800000">
            <a:off x="1281562" y="14676605"/>
            <a:ext cx="9501847" cy="46665"/>
          </a:xfrm>
          <a:prstGeom prst="rect">
            <a:avLst/>
          </a:prstGeom>
          <a:solidFill>
            <a:srgbClr val="B4BDC8"/>
          </a:solidFill>
        </p:spPr>
      </p:sp>
      <p:grpSp>
        <p:nvGrpSpPr>
          <p:cNvPr id="67" name="Group 67"/>
          <p:cNvGrpSpPr/>
          <p:nvPr/>
        </p:nvGrpSpPr>
        <p:grpSpPr>
          <a:xfrm>
            <a:off x="1022211" y="20365471"/>
            <a:ext cx="30737391" cy="762820"/>
            <a:chOff x="0" y="0"/>
            <a:chExt cx="3794740" cy="94175"/>
          </a:xfrm>
        </p:grpSpPr>
        <p:sp>
          <p:nvSpPr>
            <p:cNvPr id="68" name="Freeform 68"/>
            <p:cNvSpPr/>
            <p:nvPr/>
          </p:nvSpPr>
          <p:spPr>
            <a:xfrm>
              <a:off x="0" y="0"/>
              <a:ext cx="3794740" cy="94175"/>
            </a:xfrm>
            <a:custGeom>
              <a:avLst/>
              <a:gdLst/>
              <a:ahLst/>
              <a:cxnLst/>
              <a:rect l="l" t="t" r="r" b="b"/>
              <a:pathLst>
                <a:path w="3794740" h="94175">
                  <a:moveTo>
                    <a:pt x="0" y="0"/>
                  </a:moveTo>
                  <a:lnTo>
                    <a:pt x="3794740" y="0"/>
                  </a:lnTo>
                  <a:lnTo>
                    <a:pt x="3794740" y="94175"/>
                  </a:lnTo>
                  <a:lnTo>
                    <a:pt x="0" y="94175"/>
                  </a:lnTo>
                  <a:close/>
                </a:path>
              </a:pathLst>
            </a:custGeom>
            <a:solidFill>
              <a:srgbClr val="0033A0"/>
            </a:solidFill>
          </p:spPr>
        </p:sp>
        <p:sp>
          <p:nvSpPr>
            <p:cNvPr id="69" name="TextBox 69"/>
            <p:cNvSpPr txBox="1"/>
            <p:nvPr/>
          </p:nvSpPr>
          <p:spPr>
            <a:xfrm>
              <a:off x="0" y="-200025"/>
              <a:ext cx="812800" cy="1012825"/>
            </a:xfrm>
            <a:prstGeom prst="rect">
              <a:avLst/>
            </a:prstGeom>
          </p:spPr>
          <p:txBody>
            <a:bodyPr lIns="50800" tIns="50800" rIns="50800" bIns="50800" rtlCol="0" anchor="ctr"/>
            <a:lstStyle/>
            <a:p>
              <a:pPr algn="ctr">
                <a:lnSpc>
                  <a:spcPts val="5562"/>
                </a:lnSpc>
              </a:pPr>
              <a:endParaRPr/>
            </a:p>
          </p:txBody>
        </p:sp>
      </p:grpSp>
      <p:sp>
        <p:nvSpPr>
          <p:cNvPr id="70" name="TextBox 70"/>
          <p:cNvSpPr txBox="1"/>
          <p:nvPr/>
        </p:nvSpPr>
        <p:spPr>
          <a:xfrm>
            <a:off x="5590313" y="1327080"/>
            <a:ext cx="25667074" cy="1095749"/>
          </a:xfrm>
          <a:prstGeom prst="rect">
            <a:avLst/>
          </a:prstGeom>
        </p:spPr>
        <p:txBody>
          <a:bodyPr wrap="square" lIns="0" tIns="0" rIns="0" bIns="0" rtlCol="0" anchor="t">
            <a:spAutoFit/>
          </a:bodyPr>
          <a:lstStyle/>
          <a:p>
            <a:pPr>
              <a:lnSpc>
                <a:spcPts val="9239"/>
              </a:lnSpc>
            </a:pPr>
            <a:r>
              <a:rPr lang="en-US" sz="6599" b="1" dirty="0">
                <a:solidFill>
                  <a:srgbClr val="FFFFFF"/>
                </a:solidFill>
                <a:latin typeface="Frutiger LT Pro 55 Roman" panose="020B0602020204020204" pitchFamily="34" charset="77"/>
              </a:rPr>
              <a:t>Poster Title / Name of Presentation</a:t>
            </a:r>
          </a:p>
        </p:txBody>
      </p:sp>
      <p:sp>
        <p:nvSpPr>
          <p:cNvPr id="71" name="Freeform 71"/>
          <p:cNvSpPr/>
          <p:nvPr/>
        </p:nvSpPr>
        <p:spPr>
          <a:xfrm>
            <a:off x="0" y="44288"/>
            <a:ext cx="6415086" cy="4952447"/>
          </a:xfrm>
          <a:custGeom>
            <a:avLst/>
            <a:gdLst/>
            <a:ahLst/>
            <a:cxnLst/>
            <a:rect l="l" t="t" r="r" b="b"/>
            <a:pathLst>
              <a:path w="6415086" h="4952447">
                <a:moveTo>
                  <a:pt x="0" y="0"/>
                </a:moveTo>
                <a:lnTo>
                  <a:pt x="6415086" y="0"/>
                </a:lnTo>
                <a:lnTo>
                  <a:pt x="6415086" y="4952446"/>
                </a:lnTo>
                <a:lnTo>
                  <a:pt x="0" y="4952446"/>
                </a:lnTo>
                <a:lnTo>
                  <a:pt x="0" y="0"/>
                </a:lnTo>
                <a:close/>
              </a:path>
            </a:pathLst>
          </a:custGeom>
          <a:blipFill>
            <a:blip r:embed="rId7"/>
            <a:stretch>
              <a:fillRect/>
            </a:stretch>
          </a:blipFill>
        </p:spPr>
      </p:sp>
      <p:sp>
        <p:nvSpPr>
          <p:cNvPr id="72" name="AutoShape 72"/>
          <p:cNvSpPr/>
          <p:nvPr/>
        </p:nvSpPr>
        <p:spPr>
          <a:xfrm rot="-5400000">
            <a:off x="3109015" y="12311580"/>
            <a:ext cx="15394910" cy="46122"/>
          </a:xfrm>
          <a:prstGeom prst="rect">
            <a:avLst/>
          </a:prstGeom>
          <a:solidFill>
            <a:srgbClr val="B4BDC8"/>
          </a:solidFill>
        </p:spPr>
      </p:sp>
      <p:grpSp>
        <p:nvGrpSpPr>
          <p:cNvPr id="73" name="Group 73"/>
          <p:cNvGrpSpPr/>
          <p:nvPr/>
        </p:nvGrpSpPr>
        <p:grpSpPr>
          <a:xfrm>
            <a:off x="7269994" y="10975097"/>
            <a:ext cx="2846665" cy="2831500"/>
            <a:chOff x="0" y="0"/>
            <a:chExt cx="3795554" cy="3775334"/>
          </a:xfrm>
        </p:grpSpPr>
        <p:grpSp>
          <p:nvGrpSpPr>
            <p:cNvPr id="74" name="Group 74"/>
            <p:cNvGrpSpPr>
              <a:grpSpLocks noChangeAspect="1"/>
            </p:cNvGrpSpPr>
            <p:nvPr/>
          </p:nvGrpSpPr>
          <p:grpSpPr>
            <a:xfrm>
              <a:off x="0" y="0"/>
              <a:ext cx="3795554" cy="3775334"/>
              <a:chOff x="0" y="0"/>
              <a:chExt cx="9271000" cy="9221611"/>
            </a:xfrm>
          </p:grpSpPr>
          <p:sp>
            <p:nvSpPr>
              <p:cNvPr id="75" name="Freeform 75"/>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0000"/>
              </a:solidFill>
            </p:spPr>
          </p:sp>
          <p:sp>
            <p:nvSpPr>
              <p:cNvPr id="76" name="Freeform 76"/>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path>
                </a:pathLst>
              </a:custGeom>
              <a:solidFill>
                <a:srgbClr val="FCD612"/>
              </a:solidFill>
            </p:spPr>
          </p:sp>
        </p:grpSp>
      </p:grpSp>
      <p:sp>
        <p:nvSpPr>
          <p:cNvPr id="77" name="TextBox 77"/>
          <p:cNvSpPr txBox="1"/>
          <p:nvPr/>
        </p:nvSpPr>
        <p:spPr>
          <a:xfrm>
            <a:off x="5647463" y="2816764"/>
            <a:ext cx="25797132" cy="589713"/>
          </a:xfrm>
          <a:prstGeom prst="rect">
            <a:avLst/>
          </a:prstGeom>
        </p:spPr>
        <p:txBody>
          <a:bodyPr wrap="square" lIns="0" tIns="0" rIns="0" bIns="0" rtlCol="0" anchor="t">
            <a:spAutoFit/>
          </a:bodyPr>
          <a:lstStyle/>
          <a:p>
            <a:pPr>
              <a:lnSpc>
                <a:spcPts val="4900"/>
              </a:lnSpc>
            </a:pPr>
            <a:r>
              <a:rPr lang="en-US" sz="3600" spc="332" dirty="0">
                <a:solidFill>
                  <a:srgbClr val="FFFFFF"/>
                </a:solidFill>
                <a:latin typeface="+mj-lt"/>
              </a:rPr>
              <a:t>SUSAN JONES</a:t>
            </a:r>
          </a:p>
        </p:txBody>
      </p:sp>
      <p:sp>
        <p:nvSpPr>
          <p:cNvPr id="78" name="TextBox 78"/>
          <p:cNvSpPr txBox="1"/>
          <p:nvPr/>
        </p:nvSpPr>
        <p:spPr>
          <a:xfrm>
            <a:off x="22666215" y="10184492"/>
            <a:ext cx="5746380" cy="795679"/>
          </a:xfrm>
          <a:prstGeom prst="rect">
            <a:avLst/>
          </a:prstGeom>
        </p:spPr>
        <p:txBody>
          <a:bodyPr lIns="0" tIns="0" rIns="0" bIns="0" rtlCol="0" anchor="t">
            <a:spAutoFit/>
          </a:bodyPr>
          <a:lstStyle/>
          <a:p>
            <a:pPr marL="0" lvl="0" indent="0" algn="l">
              <a:lnSpc>
                <a:spcPts val="6271"/>
              </a:lnSpc>
              <a:spcBef>
                <a:spcPct val="0"/>
              </a:spcBef>
            </a:pPr>
            <a:r>
              <a:rPr lang="en-US" sz="5225" b="1" spc="-130">
                <a:solidFill>
                  <a:srgbClr val="092342"/>
                </a:solidFill>
                <a:latin typeface="Frutiger LT Pro 45 Light" panose="020B0403030504020204" pitchFamily="34" charset="77"/>
              </a:rPr>
              <a:t>Header Text</a:t>
            </a:r>
          </a:p>
        </p:txBody>
      </p:sp>
      <p:sp>
        <p:nvSpPr>
          <p:cNvPr id="79" name="TextBox 79"/>
          <p:cNvSpPr txBox="1"/>
          <p:nvPr/>
        </p:nvSpPr>
        <p:spPr>
          <a:xfrm>
            <a:off x="22664784" y="11312880"/>
            <a:ext cx="8779811" cy="8697317"/>
          </a:xfrm>
          <a:prstGeom prst="rect">
            <a:avLst/>
          </a:prstGeom>
        </p:spPr>
        <p:txBody>
          <a:bodyPr lIns="0" tIns="0" rIns="0" bIns="0" rtlCol="0" anchor="t">
            <a:spAutoFit/>
          </a:bodyPr>
          <a:lstStyle/>
          <a:p>
            <a:pPr>
              <a:lnSpc>
                <a:spcPts val="4040"/>
              </a:lnSpc>
            </a:pPr>
            <a:r>
              <a:rPr lang="en-US" sz="3108" spc="-77">
                <a:solidFill>
                  <a:srgbClr val="092342"/>
                </a:solidFill>
                <a:latin typeface="Calibri" panose="020F0502020204030204" pitchFamily="34" charset="0"/>
                <a:cs typeface="Calibri" panose="020F0502020204030204" pitchFamily="34" charset="0"/>
              </a:rPr>
              <a:t>Picta sunt explicabo. Nemo enim ipsam voluptatem quia voluptas srationeit aspernatur aut odit aut fugit, sed quia conqui ratione vosequuntur magni dolores eos qui ratione voluptatem sequi nesciunt. Neque porro quisquam est, qui dolorem ipsum quia dolor sit amet, consectetur, adipisci velit.</a:t>
            </a:r>
          </a:p>
          <a:p>
            <a:pPr>
              <a:lnSpc>
                <a:spcPts val="4040"/>
              </a:lnSpc>
            </a:pPr>
            <a:endParaRPr lang="en-US" sz="3108" spc="-77">
              <a:solidFill>
                <a:srgbClr val="092342"/>
              </a:solidFill>
              <a:latin typeface="Calibri" panose="020F0502020204030204" pitchFamily="34" charset="0"/>
              <a:cs typeface="Calibri" panose="020F0502020204030204" pitchFamily="34" charset="0"/>
            </a:endParaRPr>
          </a:p>
          <a:p>
            <a:pPr>
              <a:lnSpc>
                <a:spcPts val="4040"/>
              </a:lnSpc>
            </a:pPr>
            <a:r>
              <a:rPr lang="en-US" sz="3108" spc="-77">
                <a:solidFill>
                  <a:srgbClr val="092342"/>
                </a:solidFill>
                <a:latin typeface="Calibri" panose="020F0502020204030204" pitchFamily="34" charset="0"/>
                <a:cs typeface="Calibri" panose="020F0502020204030204" pitchFamily="34" charset="0"/>
              </a:rPr>
              <a:t>SUB HEADER</a:t>
            </a:r>
          </a:p>
          <a:p>
            <a:pPr>
              <a:lnSpc>
                <a:spcPts val="4040"/>
              </a:lnSpc>
            </a:pPr>
            <a:endParaRPr lang="en-US" sz="3108" spc="-77">
              <a:solidFill>
                <a:srgbClr val="092342"/>
              </a:solidFill>
              <a:latin typeface="Calibri" panose="020F0502020204030204" pitchFamily="34" charset="0"/>
              <a:cs typeface="Calibri" panose="020F0502020204030204" pitchFamily="34" charset="0"/>
            </a:endParaRPr>
          </a:p>
          <a:p>
            <a:pPr>
              <a:lnSpc>
                <a:spcPts val="4040"/>
              </a:lnSpc>
            </a:pPr>
            <a:r>
              <a:rPr lang="en-US" sz="3108" spc="-77">
                <a:solidFill>
                  <a:srgbClr val="092342"/>
                </a:solidFill>
                <a:latin typeface="Calibri" panose="020F0502020204030204" pitchFamily="34" charset="0"/>
                <a:cs typeface="Calibri" panose="020F0502020204030204" pitchFamily="34" charset="0"/>
              </a:rPr>
              <a:t>Quia non numquam eius modi tempora incidunt ut labore et dolore uia voluptas sit aspernatur aut odit aut fugit, sed ed quia consequuntur magni dolores eos qui ratione voquia consequuntur magni dolores eos qui ratione voluptatem sequi. </a:t>
            </a:r>
          </a:p>
          <a:p>
            <a:pPr>
              <a:lnSpc>
                <a:spcPts val="4040"/>
              </a:lnSpc>
            </a:pPr>
            <a:r>
              <a:rPr lang="en-US" sz="3108" spc="-77">
                <a:solidFill>
                  <a:srgbClr val="092342"/>
                </a:solidFill>
                <a:latin typeface="Calibri" panose="020F0502020204030204" pitchFamily="34" charset="0"/>
                <a:cs typeface="Calibri" panose="020F0502020204030204" pitchFamily="34" charset="0"/>
              </a:rPr>
              <a:t>Neque porro quisquam estima </a:t>
            </a:r>
          </a:p>
          <a:p>
            <a:pPr>
              <a:lnSpc>
                <a:spcPts val="4040"/>
              </a:lnSpc>
            </a:pPr>
            <a:r>
              <a:rPr lang="en-US" sz="3108" spc="-77">
                <a:solidFill>
                  <a:srgbClr val="092342"/>
                </a:solidFill>
                <a:latin typeface="Calibri" panose="020F0502020204030204" pitchFamily="34" charset="0"/>
                <a:cs typeface="Calibri" panose="020F0502020204030204" pitchFamily="34" charset="0"/>
              </a:rPr>
              <a:t>veniam.</a:t>
            </a:r>
          </a:p>
          <a:p>
            <a:pPr marL="0" lvl="0" indent="0" algn="l">
              <a:lnSpc>
                <a:spcPts val="4040"/>
              </a:lnSpc>
              <a:spcBef>
                <a:spcPct val="0"/>
              </a:spcBef>
            </a:pPr>
            <a:endParaRPr lang="en-US" sz="3108" spc="-77">
              <a:solidFill>
                <a:srgbClr val="092342"/>
              </a:solidFill>
              <a:latin typeface="Calibri" panose="020F0502020204030204" pitchFamily="34" charset="0"/>
              <a:cs typeface="Calibri" panose="020F0502020204030204" pitchFamily="34" charset="0"/>
            </a:endParaRPr>
          </a:p>
        </p:txBody>
      </p:sp>
      <p:sp>
        <p:nvSpPr>
          <p:cNvPr id="80" name="TextBox 80"/>
          <p:cNvSpPr txBox="1"/>
          <p:nvPr/>
        </p:nvSpPr>
        <p:spPr>
          <a:xfrm>
            <a:off x="22709554" y="6129336"/>
            <a:ext cx="5331319" cy="2532245"/>
          </a:xfrm>
          <a:prstGeom prst="rect">
            <a:avLst/>
          </a:prstGeom>
        </p:spPr>
        <p:txBody>
          <a:bodyPr lIns="0" tIns="0" rIns="0" bIns="0" rtlCol="0" anchor="t">
            <a:spAutoFit/>
          </a:bodyPr>
          <a:lstStyle/>
          <a:p>
            <a:pPr algn="l">
              <a:lnSpc>
                <a:spcPts val="4029"/>
              </a:lnSpc>
            </a:pPr>
            <a:r>
              <a:rPr lang="en-US" sz="3099" spc="-77" dirty="0" err="1">
                <a:solidFill>
                  <a:srgbClr val="092342"/>
                </a:solidFill>
                <a:latin typeface="Calibri" panose="020F0502020204030204" pitchFamily="34" charset="0"/>
                <a:cs typeface="Calibri" panose="020F0502020204030204" pitchFamily="34" charset="0"/>
              </a:rPr>
              <a:t>Quia</a:t>
            </a:r>
            <a:r>
              <a:rPr lang="en-US" sz="3099" spc="-77" dirty="0">
                <a:solidFill>
                  <a:srgbClr val="092342"/>
                </a:solidFill>
                <a:latin typeface="Calibri" panose="020F0502020204030204" pitchFamily="34" charset="0"/>
                <a:cs typeface="Calibri" panose="020F0502020204030204" pitchFamily="34" charset="0"/>
              </a:rPr>
              <a:t> non </a:t>
            </a:r>
            <a:r>
              <a:rPr lang="en-US" sz="3099" spc="-77" dirty="0" err="1">
                <a:solidFill>
                  <a:srgbClr val="092342"/>
                </a:solidFill>
                <a:latin typeface="Calibri" panose="020F0502020204030204" pitchFamily="34" charset="0"/>
                <a:cs typeface="Calibri" panose="020F0502020204030204" pitchFamily="34" charset="0"/>
              </a:rPr>
              <a:t>numquam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eius</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modi</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tempora</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incidunt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ut</a:t>
            </a:r>
            <a:r>
              <a:rPr lang="en-US" sz="3099" spc="-77" dirty="0">
                <a:solidFill>
                  <a:srgbClr val="092342"/>
                </a:solidFill>
                <a:latin typeface="Calibri" panose="020F0502020204030204" pitchFamily="34" charset="0"/>
                <a:cs typeface="Calibri" panose="020F0502020204030204" pitchFamily="34" charset="0"/>
              </a:rPr>
              <a:t> labore et dolore </a:t>
            </a:r>
            <a:r>
              <a:rPr lang="en-US" sz="3099" spc="-77" dirty="0" err="1">
                <a:solidFill>
                  <a:srgbClr val="092342"/>
                </a:solidFill>
                <a:latin typeface="Calibri" panose="020F0502020204030204" pitchFamily="34" charset="0"/>
                <a:cs typeface="Calibri" panose="020F0502020204030204" pitchFamily="34" charset="0"/>
              </a:rPr>
              <a:t>magnam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aliquam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quaerat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voluptatem</a:t>
            </a:r>
            <a:r>
              <a:rPr lang="en-US" sz="3099" spc="-77" dirty="0">
                <a:solidFill>
                  <a:srgbClr val="092342"/>
                </a:solidFill>
                <a:latin typeface="Calibri" panose="020F0502020204030204" pitchFamily="34" charset="0"/>
                <a:cs typeface="Calibri" panose="020F0502020204030204" pitchFamily="34" charset="0"/>
              </a:rPr>
              <a:t>. Ut </a:t>
            </a:r>
            <a:r>
              <a:rPr lang="en-US" sz="3099" spc="-77" dirty="0" err="1">
                <a:solidFill>
                  <a:srgbClr val="092342"/>
                </a:solidFill>
                <a:latin typeface="Calibri" panose="020F0502020204030204" pitchFamily="34" charset="0"/>
                <a:cs typeface="Calibri" panose="020F0502020204030204" pitchFamily="34" charset="0"/>
              </a:rPr>
              <a:t>enim</a:t>
            </a:r>
            <a:r>
              <a:rPr lang="en-US" sz="3099" spc="-77" dirty="0">
                <a:solidFill>
                  <a:srgbClr val="092342"/>
                </a:solidFill>
                <a:latin typeface="Calibri" panose="020F0502020204030204" pitchFamily="34" charset="0"/>
                <a:cs typeface="Calibri" panose="020F0502020204030204" pitchFamily="34" charset="0"/>
              </a:rPr>
              <a:t> ad minima </a:t>
            </a:r>
            <a:r>
              <a:rPr lang="en-US" sz="3099" spc="-77" dirty="0" err="1">
                <a:solidFill>
                  <a:srgbClr val="092342"/>
                </a:solidFill>
                <a:latin typeface="Calibri" panose="020F0502020204030204" pitchFamily="34" charset="0"/>
                <a:cs typeface="Calibri" panose="020F0502020204030204" pitchFamily="34" charset="0"/>
              </a:rPr>
              <a:t>veniam</a:t>
            </a:r>
            <a:r>
              <a:rPr lang="en-US" sz="3099" spc="-77" dirty="0">
                <a:solidFill>
                  <a:srgbClr val="092342"/>
                </a:solidFill>
                <a:latin typeface="Calibri" panose="020F0502020204030204" pitchFamily="34" charset="0"/>
                <a:cs typeface="Calibri" panose="020F0502020204030204" pitchFamily="34" charset="0"/>
              </a:rPr>
              <a:t>.</a:t>
            </a:r>
          </a:p>
        </p:txBody>
      </p:sp>
      <p:sp>
        <p:nvSpPr>
          <p:cNvPr id="81" name="TextBox 81"/>
          <p:cNvSpPr txBox="1"/>
          <p:nvPr/>
        </p:nvSpPr>
        <p:spPr>
          <a:xfrm>
            <a:off x="1380265" y="20527198"/>
            <a:ext cx="30064330" cy="429841"/>
          </a:xfrm>
          <a:prstGeom prst="rect">
            <a:avLst/>
          </a:prstGeom>
        </p:spPr>
        <p:txBody>
          <a:bodyPr lIns="0" tIns="0" rIns="0" bIns="0" rtlCol="0" anchor="t">
            <a:spAutoFit/>
          </a:bodyPr>
          <a:lstStyle/>
          <a:p>
            <a:pPr algn="ctr">
              <a:lnSpc>
                <a:spcPts val="3499"/>
              </a:lnSpc>
            </a:pPr>
            <a:r>
              <a:rPr lang="en-US" sz="2799" spc="153" dirty="0">
                <a:solidFill>
                  <a:srgbClr val="FFFFFF"/>
                </a:solidFill>
                <a:latin typeface="Calibri" panose="020F0502020204030204" pitchFamily="34" charset="0"/>
                <a:cs typeface="Calibri" panose="020F0502020204030204" pitchFamily="34" charset="0"/>
              </a:rPr>
              <a:t>ACKNOWLEDGEMENTS</a:t>
            </a:r>
          </a:p>
        </p:txBody>
      </p:sp>
      <p:sp>
        <p:nvSpPr>
          <p:cNvPr id="82" name="TextBox 82"/>
          <p:cNvSpPr txBox="1"/>
          <p:nvPr/>
        </p:nvSpPr>
        <p:spPr>
          <a:xfrm>
            <a:off x="22666215" y="5148288"/>
            <a:ext cx="9093387" cy="790548"/>
          </a:xfrm>
          <a:prstGeom prst="rect">
            <a:avLst/>
          </a:prstGeom>
        </p:spPr>
        <p:txBody>
          <a:bodyPr lIns="0" tIns="0" rIns="0" bIns="0" rtlCol="0" anchor="t">
            <a:spAutoFit/>
          </a:bodyPr>
          <a:lstStyle/>
          <a:p>
            <a:pPr marL="0" lvl="0" indent="0" algn="l">
              <a:lnSpc>
                <a:spcPts val="6271"/>
              </a:lnSpc>
              <a:spcBef>
                <a:spcPct val="0"/>
              </a:spcBef>
            </a:pPr>
            <a:r>
              <a:rPr lang="en-US" sz="5225" b="1" spc="-130">
                <a:solidFill>
                  <a:srgbClr val="092342"/>
                </a:solidFill>
                <a:latin typeface="Frutiger LT Pro 45 Light" panose="020B0403030504020204" pitchFamily="34" charset="77"/>
              </a:rPr>
              <a:t>Header Text</a:t>
            </a:r>
          </a:p>
        </p:txBody>
      </p:sp>
      <p:sp>
        <p:nvSpPr>
          <p:cNvPr id="83" name="TextBox 83"/>
          <p:cNvSpPr txBox="1"/>
          <p:nvPr/>
        </p:nvSpPr>
        <p:spPr>
          <a:xfrm>
            <a:off x="11495954" y="6114528"/>
            <a:ext cx="4110249" cy="13133002"/>
          </a:xfrm>
          <a:prstGeom prst="rect">
            <a:avLst/>
          </a:prstGeom>
        </p:spPr>
        <p:txBody>
          <a:bodyPr lIns="0" tIns="0" rIns="0" bIns="0" rtlCol="0" anchor="t">
            <a:spAutoFit/>
          </a:bodyPr>
          <a:lstStyle/>
          <a:p>
            <a:pPr>
              <a:lnSpc>
                <a:spcPts val="4029"/>
              </a:lnSpc>
            </a:pPr>
            <a:r>
              <a:rPr lang="en-US" sz="3099" spc="-77" dirty="0" err="1">
                <a:solidFill>
                  <a:srgbClr val="092342"/>
                </a:solidFill>
                <a:latin typeface="Calibri" panose="020F0502020204030204" pitchFamily="34" charset="0"/>
                <a:cs typeface="Calibri" panose="020F0502020204030204" pitchFamily="34" charset="0"/>
              </a:rPr>
              <a:t>Quia</a:t>
            </a:r>
            <a:r>
              <a:rPr lang="en-US" sz="3099" spc="-77" dirty="0">
                <a:solidFill>
                  <a:srgbClr val="092342"/>
                </a:solidFill>
                <a:latin typeface="Calibri" panose="020F0502020204030204" pitchFamily="34" charset="0"/>
                <a:cs typeface="Calibri" panose="020F0502020204030204" pitchFamily="34" charset="0"/>
              </a:rPr>
              <a:t> non </a:t>
            </a:r>
            <a:r>
              <a:rPr lang="en-US" sz="3099" spc="-77" dirty="0" err="1">
                <a:solidFill>
                  <a:srgbClr val="092342"/>
                </a:solidFill>
                <a:latin typeface="Calibri" panose="020F0502020204030204" pitchFamily="34" charset="0"/>
                <a:cs typeface="Calibri" panose="020F0502020204030204" pitchFamily="34" charset="0"/>
              </a:rPr>
              <a:t>numquam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eius</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modi</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tempora</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incidunt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ut</a:t>
            </a:r>
            <a:r>
              <a:rPr lang="en-US" sz="3099" spc="-77" dirty="0">
                <a:solidFill>
                  <a:srgbClr val="092342"/>
                </a:solidFill>
                <a:latin typeface="Calibri" panose="020F0502020204030204" pitchFamily="34" charset="0"/>
                <a:cs typeface="Calibri" panose="020F0502020204030204" pitchFamily="34" charset="0"/>
              </a:rPr>
              <a:t> labore et dolore </a:t>
            </a:r>
            <a:r>
              <a:rPr lang="en-US" sz="3099" spc="-77" dirty="0" err="1">
                <a:solidFill>
                  <a:srgbClr val="092342"/>
                </a:solidFill>
                <a:latin typeface="Calibri" panose="020F0502020204030204" pitchFamily="34" charset="0"/>
                <a:cs typeface="Calibri" panose="020F0502020204030204" pitchFamily="34" charset="0"/>
              </a:rPr>
              <a:t>magnam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aliquam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quaerat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voluptatem</a:t>
            </a:r>
            <a:r>
              <a:rPr lang="en-US" sz="3099" spc="-77" dirty="0">
                <a:solidFill>
                  <a:srgbClr val="092342"/>
                </a:solidFill>
                <a:latin typeface="Calibri" panose="020F0502020204030204" pitchFamily="34" charset="0"/>
                <a:cs typeface="Calibri" panose="020F0502020204030204" pitchFamily="34" charset="0"/>
              </a:rPr>
              <a:t>. Ut </a:t>
            </a:r>
            <a:r>
              <a:rPr lang="en-US" sz="3099" spc="-77" dirty="0" err="1">
                <a:solidFill>
                  <a:srgbClr val="092342"/>
                </a:solidFill>
                <a:latin typeface="Calibri" panose="020F0502020204030204" pitchFamily="34" charset="0"/>
                <a:cs typeface="Calibri" panose="020F0502020204030204" pitchFamily="34" charset="0"/>
              </a:rPr>
              <a:t>enim</a:t>
            </a:r>
            <a:r>
              <a:rPr lang="en-US" sz="3099" spc="-77" dirty="0">
                <a:solidFill>
                  <a:srgbClr val="092342"/>
                </a:solidFill>
                <a:latin typeface="Calibri" panose="020F0502020204030204" pitchFamily="34" charset="0"/>
                <a:cs typeface="Calibri" panose="020F0502020204030204" pitchFamily="34" charset="0"/>
              </a:rPr>
              <a:t> ad minima </a:t>
            </a:r>
            <a:r>
              <a:rPr lang="en-US" sz="3099" spc="-77" dirty="0" err="1">
                <a:solidFill>
                  <a:srgbClr val="092342"/>
                </a:solidFill>
                <a:latin typeface="Calibri" panose="020F0502020204030204" pitchFamily="34" charset="0"/>
                <a:cs typeface="Calibri" panose="020F0502020204030204" pitchFamily="34" charset="0"/>
              </a:rPr>
              <a:t>veniam</a:t>
            </a:r>
            <a:r>
              <a:rPr lang="en-US" sz="3099" spc="-77" dirty="0">
                <a:solidFill>
                  <a:srgbClr val="092342"/>
                </a:solidFill>
                <a:latin typeface="Calibri" panose="020F0502020204030204" pitchFamily="34" charset="0"/>
                <a:cs typeface="Calibri" panose="020F0502020204030204" pitchFamily="34" charset="0"/>
              </a:rPr>
              <a:t>.</a:t>
            </a:r>
          </a:p>
          <a:p>
            <a:pPr>
              <a:lnSpc>
                <a:spcPts val="4029"/>
              </a:lnSpc>
            </a:pPr>
            <a:endParaRPr lang="en-US" sz="3099" spc="-77" dirty="0">
              <a:solidFill>
                <a:srgbClr val="092342"/>
              </a:solidFill>
              <a:latin typeface="Calibri" panose="020F0502020204030204" pitchFamily="34" charset="0"/>
              <a:cs typeface="Calibri" panose="020F0502020204030204" pitchFamily="34" charset="0"/>
            </a:endParaRPr>
          </a:p>
          <a:p>
            <a:pPr>
              <a:lnSpc>
                <a:spcPts val="4029"/>
              </a:lnSpc>
            </a:pPr>
            <a:r>
              <a:rPr lang="en-US" sz="3099" b="1" spc="-77" dirty="0">
                <a:solidFill>
                  <a:srgbClr val="092342"/>
                </a:solidFill>
                <a:latin typeface="Calibri" panose="020F0502020204030204" pitchFamily="34" charset="0"/>
                <a:cs typeface="Calibri" panose="020F0502020204030204" pitchFamily="34" charset="0"/>
              </a:rPr>
              <a:t>SUB HEADER</a:t>
            </a:r>
          </a:p>
          <a:p>
            <a:pPr>
              <a:lnSpc>
                <a:spcPts val="4029"/>
              </a:lnSpc>
            </a:pPr>
            <a:endParaRPr lang="en-US" sz="3099" spc="-77" dirty="0">
              <a:solidFill>
                <a:srgbClr val="092342"/>
              </a:solidFill>
              <a:latin typeface="Calibri" panose="020F0502020204030204" pitchFamily="34" charset="0"/>
              <a:cs typeface="Calibri" panose="020F0502020204030204" pitchFamily="34" charset="0"/>
            </a:endParaRPr>
          </a:p>
          <a:p>
            <a:pPr>
              <a:lnSpc>
                <a:spcPts val="4029"/>
              </a:lnSpc>
            </a:pPr>
            <a:r>
              <a:rPr lang="en-US" sz="3099" spc="-77" dirty="0" err="1">
                <a:solidFill>
                  <a:srgbClr val="092342"/>
                </a:solidFill>
                <a:latin typeface="Calibri" panose="020F0502020204030204" pitchFamily="34" charset="0"/>
                <a:cs typeface="Calibri" panose="020F0502020204030204" pitchFamily="34" charset="0"/>
              </a:rPr>
              <a:t>Quia</a:t>
            </a:r>
            <a:r>
              <a:rPr lang="en-US" sz="3099" spc="-77" dirty="0">
                <a:solidFill>
                  <a:srgbClr val="092342"/>
                </a:solidFill>
                <a:latin typeface="Calibri" panose="020F0502020204030204" pitchFamily="34" charset="0"/>
                <a:cs typeface="Calibri" panose="020F0502020204030204" pitchFamily="34" charset="0"/>
              </a:rPr>
              <a:t> non </a:t>
            </a:r>
            <a:r>
              <a:rPr lang="en-US" sz="3099" spc="-77" dirty="0" err="1">
                <a:solidFill>
                  <a:srgbClr val="092342"/>
                </a:solidFill>
                <a:latin typeface="Calibri" panose="020F0502020204030204" pitchFamily="34" charset="0"/>
                <a:cs typeface="Calibri" panose="020F0502020204030204" pitchFamily="34" charset="0"/>
              </a:rPr>
              <a:t>numquam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eius</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modi</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tempora</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incidunt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ut</a:t>
            </a:r>
            <a:r>
              <a:rPr lang="en-US" sz="3099" spc="-77" dirty="0">
                <a:solidFill>
                  <a:srgbClr val="092342"/>
                </a:solidFill>
                <a:latin typeface="Calibri" panose="020F0502020204030204" pitchFamily="34" charset="0"/>
                <a:cs typeface="Calibri" panose="020F0502020204030204" pitchFamily="34" charset="0"/>
              </a:rPr>
              <a:t> labore et dolore </a:t>
            </a:r>
            <a:r>
              <a:rPr lang="en-US" sz="3099" spc="-77" dirty="0" err="1">
                <a:solidFill>
                  <a:srgbClr val="092342"/>
                </a:solidFill>
                <a:latin typeface="Calibri" panose="020F0502020204030204" pitchFamily="34" charset="0"/>
                <a:cs typeface="Calibri" panose="020F0502020204030204" pitchFamily="34" charset="0"/>
              </a:rPr>
              <a:t>magnam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aliquam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quaerat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voluptatem</a:t>
            </a:r>
            <a:r>
              <a:rPr lang="en-US" sz="3099" spc="-77" dirty="0">
                <a:solidFill>
                  <a:srgbClr val="092342"/>
                </a:solidFill>
                <a:latin typeface="Calibri" panose="020F0502020204030204" pitchFamily="34" charset="0"/>
                <a:cs typeface="Calibri" panose="020F0502020204030204" pitchFamily="34" charset="0"/>
              </a:rPr>
              <a:t>. Ut </a:t>
            </a:r>
            <a:r>
              <a:rPr lang="en-US" sz="3099" spc="-77" dirty="0" err="1">
                <a:solidFill>
                  <a:srgbClr val="092342"/>
                </a:solidFill>
                <a:latin typeface="Calibri" panose="020F0502020204030204" pitchFamily="34" charset="0"/>
                <a:cs typeface="Calibri" panose="020F0502020204030204" pitchFamily="34" charset="0"/>
              </a:rPr>
              <a:t>enim</a:t>
            </a:r>
            <a:r>
              <a:rPr lang="en-US" sz="3099" spc="-77" dirty="0">
                <a:solidFill>
                  <a:srgbClr val="092342"/>
                </a:solidFill>
                <a:latin typeface="Calibri" panose="020F0502020204030204" pitchFamily="34" charset="0"/>
                <a:cs typeface="Calibri" panose="020F0502020204030204" pitchFamily="34" charset="0"/>
              </a:rPr>
              <a:t> ad minima </a:t>
            </a:r>
            <a:r>
              <a:rPr lang="en-US" sz="3099" spc="-77" dirty="0" err="1">
                <a:solidFill>
                  <a:srgbClr val="092342"/>
                </a:solidFill>
                <a:latin typeface="Calibri" panose="020F0502020204030204" pitchFamily="34" charset="0"/>
                <a:cs typeface="Calibri" panose="020F0502020204030204" pitchFamily="34" charset="0"/>
              </a:rPr>
              <a:t>veniam</a:t>
            </a:r>
            <a:r>
              <a:rPr lang="en-US" sz="3099" spc="-77" dirty="0">
                <a:solidFill>
                  <a:srgbClr val="092342"/>
                </a:solidFill>
                <a:latin typeface="Calibri" panose="020F0502020204030204" pitchFamily="34" charset="0"/>
                <a:cs typeface="Calibri" panose="020F0502020204030204" pitchFamily="34" charset="0"/>
              </a:rPr>
              <a:t>.</a:t>
            </a:r>
          </a:p>
          <a:p>
            <a:pPr>
              <a:lnSpc>
                <a:spcPts val="4029"/>
              </a:lnSpc>
            </a:pPr>
            <a:endParaRPr lang="en-US" sz="3099" spc="-77" dirty="0">
              <a:solidFill>
                <a:srgbClr val="092342"/>
              </a:solidFill>
              <a:latin typeface="Calibri" panose="020F0502020204030204" pitchFamily="34" charset="0"/>
              <a:cs typeface="Calibri" panose="020F0502020204030204" pitchFamily="34" charset="0"/>
            </a:endParaRPr>
          </a:p>
          <a:p>
            <a:pPr>
              <a:lnSpc>
                <a:spcPts val="4029"/>
              </a:lnSpc>
            </a:pPr>
            <a:r>
              <a:rPr lang="en-US" sz="3099" b="1" spc="-77" dirty="0">
                <a:solidFill>
                  <a:srgbClr val="092342"/>
                </a:solidFill>
                <a:latin typeface="Calibri" panose="020F0502020204030204" pitchFamily="34" charset="0"/>
                <a:cs typeface="Calibri" panose="020F0502020204030204" pitchFamily="34" charset="0"/>
              </a:rPr>
              <a:t>SUB HEADER</a:t>
            </a:r>
          </a:p>
          <a:p>
            <a:pPr>
              <a:lnSpc>
                <a:spcPts val="4029"/>
              </a:lnSpc>
            </a:pPr>
            <a:endParaRPr lang="en-US" sz="3099" spc="-77" dirty="0">
              <a:solidFill>
                <a:srgbClr val="092342"/>
              </a:solidFill>
              <a:latin typeface="Calibri" panose="020F0502020204030204" pitchFamily="34" charset="0"/>
              <a:cs typeface="Calibri" panose="020F0502020204030204" pitchFamily="34" charset="0"/>
            </a:endParaRPr>
          </a:p>
          <a:p>
            <a:pPr>
              <a:lnSpc>
                <a:spcPts val="4029"/>
              </a:lnSpc>
            </a:pPr>
            <a:r>
              <a:rPr lang="en-US" sz="3099" spc="-77" dirty="0" err="1">
                <a:solidFill>
                  <a:srgbClr val="092342"/>
                </a:solidFill>
                <a:latin typeface="Calibri" panose="020F0502020204030204" pitchFamily="34" charset="0"/>
                <a:cs typeface="Calibri" panose="020F0502020204030204" pitchFamily="34" charset="0"/>
              </a:rPr>
              <a:t>Quia</a:t>
            </a:r>
            <a:r>
              <a:rPr lang="en-US" sz="3099" spc="-77" dirty="0">
                <a:solidFill>
                  <a:srgbClr val="092342"/>
                </a:solidFill>
                <a:latin typeface="Calibri" panose="020F0502020204030204" pitchFamily="34" charset="0"/>
                <a:cs typeface="Calibri" panose="020F0502020204030204" pitchFamily="34" charset="0"/>
              </a:rPr>
              <a:t> non </a:t>
            </a:r>
            <a:r>
              <a:rPr lang="en-US" sz="3099" spc="-77" dirty="0" err="1">
                <a:solidFill>
                  <a:srgbClr val="092342"/>
                </a:solidFill>
                <a:latin typeface="Calibri" panose="020F0502020204030204" pitchFamily="34" charset="0"/>
                <a:cs typeface="Calibri" panose="020F0502020204030204" pitchFamily="34" charset="0"/>
              </a:rPr>
              <a:t>numquam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eius</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modi</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tempora</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incidunt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ut</a:t>
            </a:r>
            <a:r>
              <a:rPr lang="en-US" sz="3099" spc="-77" dirty="0">
                <a:solidFill>
                  <a:srgbClr val="092342"/>
                </a:solidFill>
                <a:latin typeface="Calibri" panose="020F0502020204030204" pitchFamily="34" charset="0"/>
                <a:cs typeface="Calibri" panose="020F0502020204030204" pitchFamily="34" charset="0"/>
              </a:rPr>
              <a:t> labore et dolore </a:t>
            </a:r>
            <a:r>
              <a:rPr lang="en-US" sz="3099" spc="-77" dirty="0" err="1">
                <a:solidFill>
                  <a:srgbClr val="092342"/>
                </a:solidFill>
                <a:latin typeface="Calibri" panose="020F0502020204030204" pitchFamily="34" charset="0"/>
                <a:cs typeface="Calibri" panose="020F0502020204030204" pitchFamily="34" charset="0"/>
              </a:rPr>
              <a:t>magnam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aliquam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quaerat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voluptate</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enim</a:t>
            </a:r>
            <a:r>
              <a:rPr lang="en-US" sz="3099" spc="-77" dirty="0">
                <a:solidFill>
                  <a:srgbClr val="092342"/>
                </a:solidFill>
                <a:latin typeface="Calibri" panose="020F0502020204030204" pitchFamily="34" charset="0"/>
                <a:cs typeface="Calibri" panose="020F0502020204030204" pitchFamily="34" charset="0"/>
              </a:rPr>
              <a:t> ad minima </a:t>
            </a:r>
            <a:r>
              <a:rPr lang="en-US" sz="3099" spc="-77" dirty="0" err="1">
                <a:solidFill>
                  <a:srgbClr val="092342"/>
                </a:solidFill>
                <a:latin typeface="Calibri" panose="020F0502020204030204" pitchFamily="34" charset="0"/>
                <a:cs typeface="Calibri" panose="020F0502020204030204" pitchFamily="34" charset="0"/>
              </a:rPr>
              <a:t>veniam</a:t>
            </a:r>
            <a:r>
              <a:rPr lang="en-US" sz="3099" spc="-77" dirty="0">
                <a:solidFill>
                  <a:srgbClr val="092342"/>
                </a:solidFill>
                <a:latin typeface="Calibri" panose="020F0502020204030204" pitchFamily="34" charset="0"/>
                <a:cs typeface="Calibri" panose="020F0502020204030204" pitchFamily="34" charset="0"/>
              </a:rPr>
              <a:t>.</a:t>
            </a:r>
          </a:p>
          <a:p>
            <a:pPr algn="l">
              <a:lnSpc>
                <a:spcPts val="4029"/>
              </a:lnSpc>
            </a:pPr>
            <a:r>
              <a:rPr lang="en-US" sz="3099" spc="-77" dirty="0" err="1">
                <a:solidFill>
                  <a:srgbClr val="092342"/>
                </a:solidFill>
                <a:latin typeface="Calibri" panose="020F0502020204030204" pitchFamily="34" charset="0"/>
                <a:cs typeface="Calibri" panose="020F0502020204030204" pitchFamily="34" charset="0"/>
              </a:rPr>
              <a:t>quaerat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voluptatem</a:t>
            </a:r>
            <a:r>
              <a:rPr lang="en-US" sz="3099" spc="-77" dirty="0">
                <a:solidFill>
                  <a:srgbClr val="092342"/>
                </a:solidFill>
                <a:latin typeface="Calibri" panose="020F0502020204030204" pitchFamily="34" charset="0"/>
                <a:cs typeface="Calibri" panose="020F0502020204030204" pitchFamily="34" charset="0"/>
              </a:rPr>
              <a:t>. Ut </a:t>
            </a:r>
            <a:r>
              <a:rPr lang="en-US" sz="3099" spc="-77" dirty="0" err="1">
                <a:solidFill>
                  <a:srgbClr val="092342"/>
                </a:solidFill>
                <a:latin typeface="Calibri" panose="020F0502020204030204" pitchFamily="34" charset="0"/>
                <a:cs typeface="Calibri" panose="020F0502020204030204" pitchFamily="34" charset="0"/>
              </a:rPr>
              <a:t>enim</a:t>
            </a:r>
            <a:r>
              <a:rPr lang="en-US" sz="3099" spc="-77" dirty="0">
                <a:solidFill>
                  <a:srgbClr val="092342"/>
                </a:solidFill>
                <a:latin typeface="Calibri" panose="020F0502020204030204" pitchFamily="34" charset="0"/>
                <a:cs typeface="Calibri" panose="020F0502020204030204" pitchFamily="34" charset="0"/>
              </a:rPr>
              <a:t> ad minima </a:t>
            </a:r>
            <a:r>
              <a:rPr lang="en-US" sz="3099" spc="-77" dirty="0" err="1">
                <a:solidFill>
                  <a:srgbClr val="092342"/>
                </a:solidFill>
                <a:latin typeface="Calibri" panose="020F0502020204030204" pitchFamily="34" charset="0"/>
                <a:cs typeface="Calibri" panose="020F0502020204030204" pitchFamily="34" charset="0"/>
              </a:rPr>
              <a:t>veniam</a:t>
            </a:r>
            <a:r>
              <a:rPr lang="en-US" sz="3099" spc="-77" dirty="0">
                <a:solidFill>
                  <a:srgbClr val="092342"/>
                </a:solidFill>
                <a:latin typeface="Calibri" panose="020F0502020204030204" pitchFamily="34" charset="0"/>
                <a:cs typeface="Calibri" panose="020F0502020204030204" pitchFamily="34" charset="0"/>
              </a:rPr>
              <a:t>.</a:t>
            </a:r>
          </a:p>
        </p:txBody>
      </p:sp>
      <p:sp>
        <p:nvSpPr>
          <p:cNvPr id="84" name="TextBox 84"/>
          <p:cNvSpPr txBox="1"/>
          <p:nvPr/>
        </p:nvSpPr>
        <p:spPr>
          <a:xfrm>
            <a:off x="1380265" y="5052438"/>
            <a:ext cx="5746380" cy="795679"/>
          </a:xfrm>
          <a:prstGeom prst="rect">
            <a:avLst/>
          </a:prstGeom>
        </p:spPr>
        <p:txBody>
          <a:bodyPr lIns="0" tIns="0" rIns="0" bIns="0" rtlCol="0" anchor="t">
            <a:spAutoFit/>
          </a:bodyPr>
          <a:lstStyle/>
          <a:p>
            <a:pPr marL="0" lvl="0" indent="0" algn="l">
              <a:lnSpc>
                <a:spcPts val="6271"/>
              </a:lnSpc>
              <a:spcBef>
                <a:spcPct val="0"/>
              </a:spcBef>
            </a:pPr>
            <a:r>
              <a:rPr lang="en-US" sz="5225" b="1" spc="-130" dirty="0">
                <a:solidFill>
                  <a:srgbClr val="092342"/>
                </a:solidFill>
                <a:latin typeface="Frutiger LT Pro 45 Light" panose="020B0403030504020204" pitchFamily="34" charset="77"/>
              </a:rPr>
              <a:t>Header Text</a:t>
            </a:r>
          </a:p>
        </p:txBody>
      </p:sp>
      <p:sp>
        <p:nvSpPr>
          <p:cNvPr id="85" name="TextBox 85"/>
          <p:cNvSpPr txBox="1"/>
          <p:nvPr/>
        </p:nvSpPr>
        <p:spPr>
          <a:xfrm>
            <a:off x="1378833" y="9837485"/>
            <a:ext cx="5409692" cy="4551331"/>
          </a:xfrm>
          <a:prstGeom prst="rect">
            <a:avLst/>
          </a:prstGeom>
        </p:spPr>
        <p:txBody>
          <a:bodyPr lIns="0" tIns="0" rIns="0" bIns="0" rtlCol="0" anchor="t">
            <a:spAutoFit/>
          </a:bodyPr>
          <a:lstStyle/>
          <a:p>
            <a:pPr>
              <a:lnSpc>
                <a:spcPts val="4040"/>
              </a:lnSpc>
            </a:pPr>
            <a:r>
              <a:rPr lang="en-US" sz="3108" b="1" spc="-77" dirty="0">
                <a:solidFill>
                  <a:srgbClr val="092342"/>
                </a:solidFill>
                <a:latin typeface="Calibri" panose="020F0502020204030204" pitchFamily="34" charset="0"/>
                <a:cs typeface="Calibri" panose="020F0502020204030204" pitchFamily="34" charset="0"/>
              </a:rPr>
              <a:t>SUB HEADER</a:t>
            </a:r>
          </a:p>
          <a:p>
            <a:pPr>
              <a:lnSpc>
                <a:spcPts val="4040"/>
              </a:lnSpc>
            </a:pPr>
            <a:endParaRPr lang="en-US" sz="3108" spc="-77" dirty="0">
              <a:solidFill>
                <a:srgbClr val="092342"/>
              </a:solidFill>
              <a:latin typeface="Calibri" panose="020F0502020204030204" pitchFamily="34" charset="0"/>
              <a:cs typeface="Calibri" panose="020F0502020204030204" pitchFamily="34" charset="0"/>
            </a:endParaRPr>
          </a:p>
          <a:p>
            <a:pPr>
              <a:lnSpc>
                <a:spcPts val="4040"/>
              </a:lnSpc>
            </a:pP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non </a:t>
            </a:r>
            <a:r>
              <a:rPr lang="en-US" sz="3108" spc="-77" dirty="0" err="1">
                <a:solidFill>
                  <a:srgbClr val="092342"/>
                </a:solidFill>
                <a:latin typeface="Calibri" panose="020F0502020204030204" pitchFamily="34" charset="0"/>
                <a:cs typeface="Calibri" panose="020F0502020204030204" pitchFamily="34" charset="0"/>
              </a:rPr>
              <a:t>numquam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eius</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modi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tempora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incidunt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ut</a:t>
            </a:r>
            <a:r>
              <a:rPr lang="en-US" sz="3108" spc="-77" dirty="0">
                <a:solidFill>
                  <a:srgbClr val="092342"/>
                </a:solidFill>
                <a:latin typeface="Calibri" panose="020F0502020204030204" pitchFamily="34" charset="0"/>
                <a:cs typeface="Calibri" panose="020F0502020204030204" pitchFamily="34" charset="0"/>
              </a:rPr>
              <a:t> labore et dolore </a:t>
            </a:r>
            <a:r>
              <a:rPr lang="en-US" sz="3108" spc="-77" dirty="0" err="1">
                <a:solidFill>
                  <a:srgbClr val="092342"/>
                </a:solidFill>
                <a:latin typeface="Calibri" panose="020F0502020204030204" pitchFamily="34" charset="0"/>
                <a:cs typeface="Calibri" panose="020F0502020204030204" pitchFamily="34" charset="0"/>
              </a:rPr>
              <a:t>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voluptas</a:t>
            </a:r>
            <a:r>
              <a:rPr lang="en-US" sz="3108" spc="-77" dirty="0">
                <a:solidFill>
                  <a:srgbClr val="092342"/>
                </a:solidFill>
                <a:latin typeface="Calibri" panose="020F0502020204030204" pitchFamily="34" charset="0"/>
                <a:cs typeface="Calibri" panose="020F0502020204030204" pitchFamily="34" charset="0"/>
              </a:rPr>
              <a:t> sit </a:t>
            </a:r>
            <a:r>
              <a:rPr lang="en-US" sz="3108" spc="-77" dirty="0" err="1">
                <a:solidFill>
                  <a:srgbClr val="092342"/>
                </a:solidFill>
                <a:latin typeface="Calibri" panose="020F0502020204030204" pitchFamily="34" charset="0"/>
                <a:cs typeface="Calibri" panose="020F0502020204030204" pitchFamily="34" charset="0"/>
              </a:rPr>
              <a:t>aspernatur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odit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fugit, sed </a:t>
            </a: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consequuntur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uptas</a:t>
            </a:r>
            <a:r>
              <a:rPr lang="en-US" sz="3108" spc="-77" dirty="0">
                <a:solidFill>
                  <a:srgbClr val="092342"/>
                </a:solidFill>
                <a:latin typeface="Calibri" panose="020F0502020204030204" pitchFamily="34" charset="0"/>
                <a:cs typeface="Calibri" panose="020F0502020204030204" pitchFamily="34" charset="0"/>
              </a:rPr>
              <a:t> sit </a:t>
            </a:r>
            <a:r>
              <a:rPr lang="en-US" sz="3108" spc="-77" dirty="0" err="1">
                <a:solidFill>
                  <a:srgbClr val="092342"/>
                </a:solidFill>
                <a:latin typeface="Calibri" panose="020F0502020204030204" pitchFamily="34" charset="0"/>
                <a:cs typeface="Calibri" panose="020F0502020204030204" pitchFamily="34" charset="0"/>
              </a:rPr>
              <a:t>aspernatur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od.</a:t>
            </a:r>
          </a:p>
          <a:p>
            <a:pPr marL="0" lvl="0" indent="0" algn="l">
              <a:lnSpc>
                <a:spcPts val="4040"/>
              </a:lnSpc>
              <a:spcBef>
                <a:spcPct val="0"/>
              </a:spcBef>
            </a:pPr>
            <a:endParaRPr lang="en-US" sz="3108" spc="-77" dirty="0">
              <a:solidFill>
                <a:srgbClr val="092342"/>
              </a:solidFill>
              <a:latin typeface="Calibri" panose="020F0502020204030204" pitchFamily="34" charset="0"/>
              <a:cs typeface="Calibri" panose="020F0502020204030204" pitchFamily="34" charset="0"/>
            </a:endParaRPr>
          </a:p>
        </p:txBody>
      </p:sp>
      <p:sp>
        <p:nvSpPr>
          <p:cNvPr id="86" name="TextBox 86"/>
          <p:cNvSpPr txBox="1"/>
          <p:nvPr/>
        </p:nvSpPr>
        <p:spPr>
          <a:xfrm>
            <a:off x="1380265" y="15351263"/>
            <a:ext cx="8422960" cy="4551331"/>
          </a:xfrm>
          <a:prstGeom prst="rect">
            <a:avLst/>
          </a:prstGeom>
        </p:spPr>
        <p:txBody>
          <a:bodyPr lIns="0" tIns="0" rIns="0" bIns="0" rtlCol="0" anchor="t">
            <a:spAutoFit/>
          </a:bodyPr>
          <a:lstStyle/>
          <a:p>
            <a:pPr>
              <a:lnSpc>
                <a:spcPts val="4040"/>
              </a:lnSpc>
            </a:pPr>
            <a:r>
              <a:rPr lang="en-US" sz="3108" b="1" spc="-77" dirty="0">
                <a:solidFill>
                  <a:srgbClr val="092342"/>
                </a:solidFill>
                <a:latin typeface="Calibri" panose="020F0502020204030204" pitchFamily="34" charset="0"/>
                <a:cs typeface="Calibri" panose="020F0502020204030204" pitchFamily="34" charset="0"/>
              </a:rPr>
              <a:t>SUB HEADER</a:t>
            </a:r>
          </a:p>
          <a:p>
            <a:pPr>
              <a:lnSpc>
                <a:spcPts val="4040"/>
              </a:lnSpc>
            </a:pPr>
            <a:endParaRPr lang="en-US" sz="3108" spc="-77" dirty="0">
              <a:solidFill>
                <a:srgbClr val="092342"/>
              </a:solidFill>
              <a:latin typeface="Calibri" panose="020F0502020204030204" pitchFamily="34" charset="0"/>
              <a:cs typeface="Calibri" panose="020F0502020204030204" pitchFamily="34" charset="0"/>
            </a:endParaRPr>
          </a:p>
          <a:p>
            <a:pPr>
              <a:lnSpc>
                <a:spcPts val="4040"/>
              </a:lnSpc>
            </a:pP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non </a:t>
            </a:r>
            <a:r>
              <a:rPr lang="en-US" sz="3108" spc="-77" dirty="0" err="1">
                <a:solidFill>
                  <a:srgbClr val="092342"/>
                </a:solidFill>
                <a:latin typeface="Calibri" panose="020F0502020204030204" pitchFamily="34" charset="0"/>
                <a:cs typeface="Calibri" panose="020F0502020204030204" pitchFamily="34" charset="0"/>
              </a:rPr>
              <a:t>numquam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eius</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modi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tempora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incidunt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ut</a:t>
            </a:r>
            <a:r>
              <a:rPr lang="en-US" sz="3108" spc="-77" dirty="0">
                <a:solidFill>
                  <a:srgbClr val="092342"/>
                </a:solidFill>
                <a:latin typeface="Calibri" panose="020F0502020204030204" pitchFamily="34" charset="0"/>
                <a:cs typeface="Calibri" panose="020F0502020204030204" pitchFamily="34" charset="0"/>
              </a:rPr>
              <a:t> labore et dolore </a:t>
            </a:r>
            <a:r>
              <a:rPr lang="en-US" sz="3108" spc="-77" dirty="0" err="1">
                <a:solidFill>
                  <a:srgbClr val="092342"/>
                </a:solidFill>
                <a:latin typeface="Calibri" panose="020F0502020204030204" pitchFamily="34" charset="0"/>
                <a:cs typeface="Calibri" panose="020F0502020204030204" pitchFamily="34" charset="0"/>
              </a:rPr>
              <a:t>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voluptas</a:t>
            </a:r>
            <a:r>
              <a:rPr lang="en-US" sz="3108" spc="-77" dirty="0">
                <a:solidFill>
                  <a:srgbClr val="092342"/>
                </a:solidFill>
                <a:latin typeface="Calibri" panose="020F0502020204030204" pitchFamily="34" charset="0"/>
                <a:cs typeface="Calibri" panose="020F0502020204030204" pitchFamily="34" charset="0"/>
              </a:rPr>
              <a:t> sit </a:t>
            </a:r>
            <a:r>
              <a:rPr lang="en-US" sz="3108" spc="-77" dirty="0" err="1">
                <a:solidFill>
                  <a:srgbClr val="092342"/>
                </a:solidFill>
                <a:latin typeface="Calibri" panose="020F0502020204030204" pitchFamily="34" charset="0"/>
                <a:cs typeface="Calibri" panose="020F0502020204030204" pitchFamily="34" charset="0"/>
              </a:rPr>
              <a:t>aspernatur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odit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fugit, sed </a:t>
            </a: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consequuntur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magni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dolores</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eos</a:t>
            </a:r>
            <a:r>
              <a:rPr lang="en-US" sz="3108" spc="-77" dirty="0">
                <a:solidFill>
                  <a:srgbClr val="092342"/>
                </a:solidFill>
                <a:latin typeface="Calibri" panose="020F0502020204030204" pitchFamily="34" charset="0"/>
                <a:cs typeface="Calibri" panose="020F0502020204030204" pitchFamily="34" charset="0"/>
              </a:rPr>
              <a:t> qui </a:t>
            </a:r>
            <a:r>
              <a:rPr lang="en-US" sz="3108" spc="-77" dirty="0" err="1">
                <a:solidFill>
                  <a:srgbClr val="092342"/>
                </a:solidFill>
                <a:latin typeface="Calibri" panose="020F0502020204030204" pitchFamily="34" charset="0"/>
                <a:cs typeface="Calibri" panose="020F0502020204030204" pitchFamily="34" charset="0"/>
              </a:rPr>
              <a:t>ratione</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voluptatem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sequi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nesciunt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Neque</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porro</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quisquam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est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qmagnam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aliquam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quaerat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voluptatem</a:t>
            </a:r>
            <a:r>
              <a:rPr lang="en-US" sz="3108" spc="-77" dirty="0">
                <a:solidFill>
                  <a:srgbClr val="092342"/>
                </a:solidFill>
                <a:latin typeface="Calibri" panose="020F0502020204030204" pitchFamily="34" charset="0"/>
                <a:cs typeface="Calibri" panose="020F0502020204030204" pitchFamily="34" charset="0"/>
              </a:rPr>
              <a:t>. Ut </a:t>
            </a:r>
            <a:r>
              <a:rPr lang="en-US" sz="3108" spc="-77" dirty="0" err="1">
                <a:solidFill>
                  <a:srgbClr val="092342"/>
                </a:solidFill>
                <a:latin typeface="Calibri" panose="020F0502020204030204" pitchFamily="34" charset="0"/>
                <a:cs typeface="Calibri" panose="020F0502020204030204" pitchFamily="34" charset="0"/>
              </a:rPr>
              <a:t>enim</a:t>
            </a:r>
            <a:r>
              <a:rPr lang="en-US" sz="3108" spc="-77" dirty="0">
                <a:solidFill>
                  <a:srgbClr val="092342"/>
                </a:solidFill>
                <a:latin typeface="Calibri" panose="020F0502020204030204" pitchFamily="34" charset="0"/>
                <a:cs typeface="Calibri" panose="020F0502020204030204" pitchFamily="34" charset="0"/>
              </a:rPr>
              <a:t> ad minima </a:t>
            </a:r>
            <a:r>
              <a:rPr lang="en-US" sz="3108" spc="-77" dirty="0" err="1">
                <a:solidFill>
                  <a:srgbClr val="092342"/>
                </a:solidFill>
                <a:latin typeface="Calibri" panose="020F0502020204030204" pitchFamily="34" charset="0"/>
                <a:cs typeface="Calibri" panose="020F0502020204030204" pitchFamily="34" charset="0"/>
              </a:rPr>
              <a:t>veniam</a:t>
            </a:r>
            <a:r>
              <a:rPr lang="en-US" sz="3108" spc="-77" dirty="0">
                <a:solidFill>
                  <a:srgbClr val="092342"/>
                </a:solidFill>
                <a:latin typeface="Calibri" panose="020F0502020204030204" pitchFamily="34" charset="0"/>
                <a:cs typeface="Calibri" panose="020F0502020204030204" pitchFamily="34" charset="0"/>
              </a:rPr>
              <a:t>.</a:t>
            </a:r>
          </a:p>
          <a:p>
            <a:pPr marL="0" lvl="0" indent="0" algn="l">
              <a:lnSpc>
                <a:spcPts val="4040"/>
              </a:lnSpc>
              <a:spcBef>
                <a:spcPct val="0"/>
              </a:spcBef>
            </a:pPr>
            <a:endParaRPr lang="en-US" sz="3108" spc="-77" dirty="0">
              <a:solidFill>
                <a:srgbClr val="092342"/>
              </a:solidFill>
              <a:latin typeface="Calibri" panose="020F0502020204030204" pitchFamily="34" charset="0"/>
              <a:cs typeface="Calibri" panose="020F0502020204030204" pitchFamily="34" charset="0"/>
            </a:endParaRPr>
          </a:p>
        </p:txBody>
      </p:sp>
      <p:sp>
        <p:nvSpPr>
          <p:cNvPr id="87" name="TextBox 87"/>
          <p:cNvSpPr txBox="1"/>
          <p:nvPr/>
        </p:nvSpPr>
        <p:spPr>
          <a:xfrm>
            <a:off x="1380265" y="6103282"/>
            <a:ext cx="8422960" cy="3036937"/>
          </a:xfrm>
          <a:prstGeom prst="rect">
            <a:avLst/>
          </a:prstGeom>
        </p:spPr>
        <p:txBody>
          <a:bodyPr lIns="0" tIns="0" rIns="0" bIns="0" rtlCol="0" anchor="t">
            <a:spAutoFit/>
          </a:bodyPr>
          <a:lstStyle/>
          <a:p>
            <a:pPr marL="0" lvl="0" indent="0" algn="l">
              <a:lnSpc>
                <a:spcPts val="4040"/>
              </a:lnSpc>
              <a:spcBef>
                <a:spcPct val="0"/>
              </a:spcBef>
            </a:pPr>
            <a:r>
              <a:rPr lang="en-US" sz="3108" spc="-77" dirty="0" err="1">
                <a:solidFill>
                  <a:srgbClr val="092342"/>
                </a:solidFill>
                <a:latin typeface="Calibri" panose="020F0502020204030204" pitchFamily="34" charset="0"/>
                <a:cs typeface="Calibri" panose="020F0502020204030204" pitchFamily="34" charset="0"/>
              </a:rPr>
              <a:t>Picta</a:t>
            </a:r>
            <a:r>
              <a:rPr lang="en-US" sz="3108" spc="-77" dirty="0">
                <a:solidFill>
                  <a:srgbClr val="092342"/>
                </a:solidFill>
                <a:latin typeface="Calibri" panose="020F0502020204030204" pitchFamily="34" charset="0"/>
                <a:cs typeface="Calibri" panose="020F0502020204030204" pitchFamily="34" charset="0"/>
              </a:rPr>
              <a:t> sunt </a:t>
            </a:r>
            <a:r>
              <a:rPr lang="en-US" sz="3108" spc="-77" dirty="0" err="1">
                <a:solidFill>
                  <a:srgbClr val="092342"/>
                </a:solidFill>
                <a:latin typeface="Calibri" panose="020F0502020204030204" pitchFamily="34" charset="0"/>
                <a:cs typeface="Calibri" panose="020F0502020204030204" pitchFamily="34" charset="0"/>
              </a:rPr>
              <a:t>explicabo</a:t>
            </a:r>
            <a:r>
              <a:rPr lang="en-US" sz="3108" spc="-77" dirty="0">
                <a:solidFill>
                  <a:srgbClr val="092342"/>
                </a:solidFill>
                <a:latin typeface="Calibri" panose="020F0502020204030204" pitchFamily="34" charset="0"/>
                <a:cs typeface="Calibri" panose="020F0502020204030204" pitchFamily="34" charset="0"/>
              </a:rPr>
              <a:t>. Nemo </a:t>
            </a:r>
            <a:r>
              <a:rPr lang="en-US" sz="3108" spc="-77" dirty="0" err="1">
                <a:solidFill>
                  <a:srgbClr val="092342"/>
                </a:solidFill>
                <a:latin typeface="Calibri" panose="020F0502020204030204" pitchFamily="34" charset="0"/>
                <a:cs typeface="Calibri" panose="020F0502020204030204" pitchFamily="34" charset="0"/>
              </a:rPr>
              <a:t>enim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ipsam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voluptatem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voluptas</a:t>
            </a:r>
            <a:r>
              <a:rPr lang="en-US" sz="3108" spc="-77" dirty="0">
                <a:solidFill>
                  <a:srgbClr val="092342"/>
                </a:solidFill>
                <a:latin typeface="Calibri" panose="020F0502020204030204" pitchFamily="34" charset="0"/>
                <a:cs typeface="Calibri" panose="020F0502020204030204" pitchFamily="34" charset="0"/>
              </a:rPr>
              <a:t> sit </a:t>
            </a:r>
            <a:r>
              <a:rPr lang="en-US" sz="3108" spc="-77" dirty="0" err="1">
                <a:solidFill>
                  <a:srgbClr val="092342"/>
                </a:solidFill>
                <a:latin typeface="Calibri" panose="020F0502020204030204" pitchFamily="34" charset="0"/>
                <a:cs typeface="Calibri" panose="020F0502020204030204" pitchFamily="34" charset="0"/>
              </a:rPr>
              <a:t>aspernatur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odit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fugit, sed </a:t>
            </a: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consequuntur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magni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dolores</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eos</a:t>
            </a:r>
            <a:r>
              <a:rPr lang="en-US" sz="3108" spc="-77" dirty="0">
                <a:solidFill>
                  <a:srgbClr val="092342"/>
                </a:solidFill>
                <a:latin typeface="Calibri" panose="020F0502020204030204" pitchFamily="34" charset="0"/>
                <a:cs typeface="Calibri" panose="020F0502020204030204" pitchFamily="34" charset="0"/>
              </a:rPr>
              <a:t> qui </a:t>
            </a:r>
            <a:r>
              <a:rPr lang="en-US" sz="3108" spc="-77" dirty="0" err="1">
                <a:solidFill>
                  <a:srgbClr val="092342"/>
                </a:solidFill>
                <a:latin typeface="Calibri" panose="020F0502020204030204" pitchFamily="34" charset="0"/>
                <a:cs typeface="Calibri" panose="020F0502020204030204" pitchFamily="34" charset="0"/>
              </a:rPr>
              <a:t>ratione</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voluptatem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sequi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nesciunt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Neque</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porro</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quisquam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est</a:t>
            </a:r>
            <a:r>
              <a:rPr lang="en-US" sz="3108" spc="-77" dirty="0">
                <a:solidFill>
                  <a:srgbClr val="092342"/>
                </a:solidFill>
                <a:latin typeface="Calibri" panose="020F0502020204030204" pitchFamily="34" charset="0"/>
                <a:cs typeface="Calibri" panose="020F0502020204030204" pitchFamily="34" charset="0"/>
              </a:rPr>
              <a:t>, qui </a:t>
            </a:r>
            <a:r>
              <a:rPr lang="en-US" sz="3108" spc="-77" dirty="0" err="1">
                <a:solidFill>
                  <a:srgbClr val="092342"/>
                </a:solidFill>
                <a:latin typeface="Calibri" panose="020F0502020204030204" pitchFamily="34" charset="0"/>
                <a:cs typeface="Calibri" panose="020F0502020204030204" pitchFamily="34" charset="0"/>
              </a:rPr>
              <a:t>dolorem</a:t>
            </a:r>
            <a:r>
              <a:rPr lang="en-US" sz="3108" spc="-77" dirty="0">
                <a:solidFill>
                  <a:srgbClr val="092342"/>
                </a:solidFill>
                <a:latin typeface="Calibri" panose="020F0502020204030204" pitchFamily="34" charset="0"/>
                <a:cs typeface="Calibri" panose="020F0502020204030204" pitchFamily="34" charset="0"/>
              </a:rPr>
              <a:t> ipsum </a:t>
            </a: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dolor sit </a:t>
            </a:r>
            <a:r>
              <a:rPr lang="en-US" sz="3108" spc="-77" dirty="0" err="1">
                <a:solidFill>
                  <a:srgbClr val="092342"/>
                </a:solidFill>
                <a:latin typeface="Calibri" panose="020F0502020204030204" pitchFamily="34" charset="0"/>
                <a:cs typeface="Calibri" panose="020F0502020204030204" pitchFamily="34" charset="0"/>
              </a:rPr>
              <a:t>amet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consectetur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adipisci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velit</a:t>
            </a:r>
            <a:r>
              <a:rPr lang="en-US" sz="3108" spc="-77" dirty="0">
                <a:solidFill>
                  <a:srgbClr val="092342"/>
                </a:solidFill>
                <a:latin typeface="Calibri" panose="020F0502020204030204" pitchFamily="34" charset="0"/>
                <a:cs typeface="Calibri" panose="020F0502020204030204" pitchFamily="34" charset="0"/>
              </a:rPr>
              <a:t>.</a:t>
            </a:r>
          </a:p>
        </p:txBody>
      </p:sp>
      <p:sp>
        <p:nvSpPr>
          <p:cNvPr id="88" name="TextBox 88"/>
          <p:cNvSpPr txBox="1"/>
          <p:nvPr/>
        </p:nvSpPr>
        <p:spPr>
          <a:xfrm>
            <a:off x="8576665" y="9734001"/>
            <a:ext cx="1539994" cy="1132522"/>
          </a:xfrm>
          <a:prstGeom prst="rect">
            <a:avLst/>
          </a:prstGeom>
        </p:spPr>
        <p:txBody>
          <a:bodyPr lIns="0" tIns="0" rIns="0" bIns="0" rtlCol="0" anchor="t">
            <a:spAutoFit/>
          </a:bodyPr>
          <a:lstStyle/>
          <a:p>
            <a:pPr algn="ctr">
              <a:lnSpc>
                <a:spcPts val="7866"/>
              </a:lnSpc>
            </a:pPr>
            <a:r>
              <a:rPr lang="en-US" sz="5618">
                <a:solidFill>
                  <a:srgbClr val="FCD612"/>
                </a:solidFill>
                <a:latin typeface="Muller Bold Bold"/>
              </a:rPr>
              <a:t>37%</a:t>
            </a:r>
          </a:p>
        </p:txBody>
      </p:sp>
      <p:grpSp>
        <p:nvGrpSpPr>
          <p:cNvPr id="89" name="Group 89"/>
          <p:cNvGrpSpPr/>
          <p:nvPr/>
        </p:nvGrpSpPr>
        <p:grpSpPr>
          <a:xfrm>
            <a:off x="28685280" y="18657454"/>
            <a:ext cx="2572107" cy="2604579"/>
            <a:chOff x="0" y="0"/>
            <a:chExt cx="802667" cy="812800"/>
          </a:xfrm>
        </p:grpSpPr>
        <p:sp>
          <p:nvSpPr>
            <p:cNvPr id="90" name="Freeform 90"/>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sp>
        <p:sp>
          <p:nvSpPr>
            <p:cNvPr id="91" name="TextBox 91"/>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92" name="Freeform 92"/>
          <p:cNvSpPr/>
          <p:nvPr/>
        </p:nvSpPr>
        <p:spPr>
          <a:xfrm>
            <a:off x="28964173" y="18948974"/>
            <a:ext cx="2021540" cy="2021540"/>
          </a:xfrm>
          <a:custGeom>
            <a:avLst/>
            <a:gdLst/>
            <a:ahLst/>
            <a:cxnLst/>
            <a:rect l="l" t="t" r="r" b="b"/>
            <a:pathLst>
              <a:path w="2021540" h="2021540">
                <a:moveTo>
                  <a:pt x="0" y="0"/>
                </a:moveTo>
                <a:lnTo>
                  <a:pt x="2021539" y="0"/>
                </a:lnTo>
                <a:lnTo>
                  <a:pt x="2021539" y="2021540"/>
                </a:lnTo>
                <a:lnTo>
                  <a:pt x="0" y="2021540"/>
                </a:lnTo>
                <a:lnTo>
                  <a:pt x="0" y="0"/>
                </a:lnTo>
                <a:close/>
              </a:path>
            </a:pathLst>
          </a:custGeom>
          <a:blipFill>
            <a:blip r:embed="rId8"/>
            <a:stretch>
              <a:fillRect/>
            </a:stretch>
          </a:blipFill>
        </p:spPr>
      </p:sp>
      <p:grpSp>
        <p:nvGrpSpPr>
          <p:cNvPr id="93" name="Group 92">
            <a:extLst>
              <a:ext uri="{FF2B5EF4-FFF2-40B4-BE49-F238E27FC236}">
                <a16:creationId xmlns:a16="http://schemas.microsoft.com/office/drawing/2014/main" id="{A5476AB5-F88C-C8F0-7F1B-E8695A34BE0B}"/>
              </a:ext>
            </a:extLst>
          </p:cNvPr>
          <p:cNvGrpSpPr/>
          <p:nvPr/>
        </p:nvGrpSpPr>
        <p:grpSpPr>
          <a:xfrm>
            <a:off x="111809" y="163118"/>
            <a:ext cx="31643380" cy="21442045"/>
            <a:chOff x="147806" y="450795"/>
            <a:chExt cx="31643380" cy="21442045"/>
          </a:xfrm>
        </p:grpSpPr>
        <p:pic>
          <p:nvPicPr>
            <p:cNvPr id="94" name="Picture 2">
              <a:extLst>
                <a:ext uri="{FF2B5EF4-FFF2-40B4-BE49-F238E27FC236}">
                  <a16:creationId xmlns:a16="http://schemas.microsoft.com/office/drawing/2014/main" id="{582316FC-E347-D4CF-1CE2-2D27032A30E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23130"/>
            <a:stretch/>
          </p:blipFill>
          <p:spPr bwMode="auto">
            <a:xfrm>
              <a:off x="147806" y="450795"/>
              <a:ext cx="21545217" cy="2104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
              <a:extLst>
                <a:ext uri="{FF2B5EF4-FFF2-40B4-BE49-F238E27FC236}">
                  <a16:creationId xmlns:a16="http://schemas.microsoft.com/office/drawing/2014/main" id="{4BD90A23-2D1C-06EB-09E5-AC0629F4210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1737" r="-172"/>
            <a:stretch/>
          </p:blipFill>
          <p:spPr bwMode="auto">
            <a:xfrm>
              <a:off x="23742056" y="457411"/>
              <a:ext cx="8049130" cy="212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2">
              <a:extLst>
                <a:ext uri="{FF2B5EF4-FFF2-40B4-BE49-F238E27FC236}">
                  <a16:creationId xmlns:a16="http://schemas.microsoft.com/office/drawing/2014/main" id="{38E7F44E-51F1-699D-37A2-6C3072D06FC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1737" r="23135"/>
            <a:stretch/>
          </p:blipFill>
          <p:spPr bwMode="auto">
            <a:xfrm>
              <a:off x="21553315" y="639452"/>
              <a:ext cx="1451477" cy="212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
              <a:extLst>
                <a:ext uri="{FF2B5EF4-FFF2-40B4-BE49-F238E27FC236}">
                  <a16:creationId xmlns:a16="http://schemas.microsoft.com/office/drawing/2014/main" id="{6AE32644-ADEA-DFF1-7DAE-9DEEE69DDB1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1737" r="23135"/>
            <a:stretch/>
          </p:blipFill>
          <p:spPr bwMode="auto">
            <a:xfrm>
              <a:off x="22936200" y="618703"/>
              <a:ext cx="821565" cy="212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34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3374" y="837252"/>
            <a:ext cx="28314282" cy="3208874"/>
            <a:chOff x="0" y="0"/>
            <a:chExt cx="3495590" cy="396157"/>
          </a:xfrm>
        </p:grpSpPr>
        <p:sp>
          <p:nvSpPr>
            <p:cNvPr id="3" name="Freeform 3"/>
            <p:cNvSpPr/>
            <p:nvPr/>
          </p:nvSpPr>
          <p:spPr>
            <a:xfrm>
              <a:off x="0" y="0"/>
              <a:ext cx="3495591" cy="396157"/>
            </a:xfrm>
            <a:custGeom>
              <a:avLst/>
              <a:gdLst/>
              <a:ahLst/>
              <a:cxnLst/>
              <a:rect l="l" t="t" r="r" b="b"/>
              <a:pathLst>
                <a:path w="3495591" h="396157">
                  <a:moveTo>
                    <a:pt x="0" y="0"/>
                  </a:moveTo>
                  <a:lnTo>
                    <a:pt x="3495591" y="0"/>
                  </a:lnTo>
                  <a:lnTo>
                    <a:pt x="3495591" y="396157"/>
                  </a:lnTo>
                  <a:lnTo>
                    <a:pt x="0" y="396157"/>
                  </a:lnTo>
                  <a:close/>
                </a:path>
              </a:pathLst>
            </a:custGeom>
            <a:solidFill>
              <a:srgbClr val="0033A0"/>
            </a:solidFill>
          </p:spPr>
        </p:sp>
        <p:sp>
          <p:nvSpPr>
            <p:cNvPr id="4" name="TextBox 4"/>
            <p:cNvSpPr txBox="1"/>
            <p:nvPr/>
          </p:nvSpPr>
          <p:spPr>
            <a:xfrm>
              <a:off x="0" y="-209550"/>
              <a:ext cx="812800" cy="1022350"/>
            </a:xfrm>
            <a:prstGeom prst="rect">
              <a:avLst/>
            </a:prstGeom>
          </p:spPr>
          <p:txBody>
            <a:bodyPr lIns="50800" tIns="50800" rIns="50800" bIns="50800" rtlCol="0" anchor="ctr"/>
            <a:lstStyle/>
            <a:p>
              <a:pPr algn="ctr">
                <a:lnSpc>
                  <a:spcPts val="5740"/>
                </a:lnSpc>
              </a:pPr>
              <a:endParaRPr/>
            </a:p>
          </p:txBody>
        </p:sp>
      </p:grpSp>
      <p:sp>
        <p:nvSpPr>
          <p:cNvPr id="5" name="Freeform 5"/>
          <p:cNvSpPr/>
          <p:nvPr/>
        </p:nvSpPr>
        <p:spPr>
          <a:xfrm rot="-479964">
            <a:off x="28242649" y="5268070"/>
            <a:ext cx="3000170" cy="3109629"/>
          </a:xfrm>
          <a:custGeom>
            <a:avLst/>
            <a:gdLst/>
            <a:ahLst/>
            <a:cxnLst/>
            <a:rect l="l" t="t" r="r" b="b"/>
            <a:pathLst>
              <a:path w="3000170" h="3109629">
                <a:moveTo>
                  <a:pt x="0" y="0"/>
                </a:moveTo>
                <a:lnTo>
                  <a:pt x="3000170" y="0"/>
                </a:lnTo>
                <a:lnTo>
                  <a:pt x="3000170" y="3109629"/>
                </a:lnTo>
                <a:lnTo>
                  <a:pt x="0" y="3109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AutoShape 6"/>
          <p:cNvSpPr/>
          <p:nvPr/>
        </p:nvSpPr>
        <p:spPr>
          <a:xfrm rot="-5400000">
            <a:off x="14182268" y="12311580"/>
            <a:ext cx="15394910" cy="46122"/>
          </a:xfrm>
          <a:prstGeom prst="rect">
            <a:avLst/>
          </a:prstGeom>
          <a:solidFill>
            <a:srgbClr val="B4BDC8"/>
          </a:solidFill>
        </p:spPr>
      </p:sp>
      <p:sp>
        <p:nvSpPr>
          <p:cNvPr id="7" name="AutoShape 7"/>
          <p:cNvSpPr/>
          <p:nvPr/>
        </p:nvSpPr>
        <p:spPr>
          <a:xfrm rot="-10800000">
            <a:off x="21902784" y="9443009"/>
            <a:ext cx="9814236" cy="48200"/>
          </a:xfrm>
          <a:prstGeom prst="rect">
            <a:avLst/>
          </a:prstGeom>
          <a:solidFill>
            <a:srgbClr val="B4BDC8"/>
          </a:solidFill>
        </p:spPr>
      </p:sp>
      <p:sp>
        <p:nvSpPr>
          <p:cNvPr id="8" name="TextBox 8"/>
          <p:cNvSpPr txBox="1"/>
          <p:nvPr/>
        </p:nvSpPr>
        <p:spPr>
          <a:xfrm>
            <a:off x="11495954" y="4922889"/>
            <a:ext cx="9093387" cy="790548"/>
          </a:xfrm>
          <a:prstGeom prst="rect">
            <a:avLst/>
          </a:prstGeom>
        </p:spPr>
        <p:txBody>
          <a:bodyPr lIns="0" tIns="0" rIns="0" bIns="0" rtlCol="0" anchor="t">
            <a:spAutoFit/>
          </a:bodyPr>
          <a:lstStyle/>
          <a:p>
            <a:pPr marL="0" lvl="0" indent="0" algn="l">
              <a:lnSpc>
                <a:spcPts val="6271"/>
              </a:lnSpc>
              <a:spcBef>
                <a:spcPct val="0"/>
              </a:spcBef>
            </a:pPr>
            <a:r>
              <a:rPr lang="en-US" sz="5225" b="1" spc="-130">
                <a:solidFill>
                  <a:srgbClr val="092342"/>
                </a:solidFill>
                <a:latin typeface="Frutiger LT Pro 45 Light" panose="020B0403030504020204" pitchFamily="34" charset="77"/>
              </a:rPr>
              <a:t>Header Text</a:t>
            </a:r>
          </a:p>
        </p:txBody>
      </p:sp>
      <p:grpSp>
        <p:nvGrpSpPr>
          <p:cNvPr id="9" name="Group 9"/>
          <p:cNvGrpSpPr/>
          <p:nvPr/>
        </p:nvGrpSpPr>
        <p:grpSpPr>
          <a:xfrm>
            <a:off x="15925800" y="4522886"/>
            <a:ext cx="5641688" cy="15113854"/>
            <a:chOff x="-18371" y="-152400"/>
            <a:chExt cx="7522251" cy="20151805"/>
          </a:xfrm>
        </p:grpSpPr>
        <p:grpSp>
          <p:nvGrpSpPr>
            <p:cNvPr id="10" name="Group 10"/>
            <p:cNvGrpSpPr/>
            <p:nvPr/>
          </p:nvGrpSpPr>
          <p:grpSpPr>
            <a:xfrm>
              <a:off x="3533978" y="3572776"/>
              <a:ext cx="298864" cy="29886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2" name="TextBox 12"/>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sp>
          <p:nvSpPr>
            <p:cNvPr id="13" name="AutoShape 13"/>
            <p:cNvSpPr/>
            <p:nvPr/>
          </p:nvSpPr>
          <p:spPr>
            <a:xfrm flipH="1" flipV="1">
              <a:off x="3688925" y="3754334"/>
              <a:ext cx="9710" cy="15946207"/>
            </a:xfrm>
            <a:prstGeom prst="line">
              <a:avLst/>
            </a:prstGeom>
            <a:ln w="63500" cap="flat">
              <a:solidFill>
                <a:srgbClr val="0C2340"/>
              </a:solidFill>
              <a:prstDash val="solid"/>
              <a:headEnd type="none" w="sm" len="sm"/>
              <a:tailEnd type="none" w="sm" len="sm"/>
            </a:ln>
          </p:spPr>
        </p:sp>
        <p:grpSp>
          <p:nvGrpSpPr>
            <p:cNvPr id="14" name="Group 14"/>
            <p:cNvGrpSpPr/>
            <p:nvPr/>
          </p:nvGrpSpPr>
          <p:grpSpPr>
            <a:xfrm>
              <a:off x="3549293" y="5472979"/>
              <a:ext cx="298864" cy="29886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6" name="TextBox 16"/>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17" name="Group 17"/>
            <p:cNvGrpSpPr/>
            <p:nvPr/>
          </p:nvGrpSpPr>
          <p:grpSpPr>
            <a:xfrm>
              <a:off x="3520621" y="7480712"/>
              <a:ext cx="298864" cy="29886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9" name="TextBox 19"/>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20" name="Group 20"/>
            <p:cNvGrpSpPr/>
            <p:nvPr/>
          </p:nvGrpSpPr>
          <p:grpSpPr>
            <a:xfrm>
              <a:off x="3549293" y="9385224"/>
              <a:ext cx="298864" cy="29886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2" name="TextBox 22"/>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23" name="Group 23"/>
            <p:cNvGrpSpPr/>
            <p:nvPr/>
          </p:nvGrpSpPr>
          <p:grpSpPr>
            <a:xfrm>
              <a:off x="3549293" y="11426848"/>
              <a:ext cx="298864" cy="29886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5" name="TextBox 25"/>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26" name="Group 26"/>
            <p:cNvGrpSpPr/>
            <p:nvPr/>
          </p:nvGrpSpPr>
          <p:grpSpPr>
            <a:xfrm>
              <a:off x="3533978" y="13434581"/>
              <a:ext cx="298864" cy="29886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8" name="TextBox 28"/>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29" name="Group 29"/>
            <p:cNvGrpSpPr/>
            <p:nvPr/>
          </p:nvGrpSpPr>
          <p:grpSpPr>
            <a:xfrm>
              <a:off x="3549293" y="15602181"/>
              <a:ext cx="298864" cy="29886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1" name="TextBox 31"/>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32" name="Group 32"/>
            <p:cNvGrpSpPr/>
            <p:nvPr/>
          </p:nvGrpSpPr>
          <p:grpSpPr>
            <a:xfrm>
              <a:off x="3549293" y="19700541"/>
              <a:ext cx="298864" cy="29886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4" name="TextBox 34"/>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grpSp>
          <p:nvGrpSpPr>
            <p:cNvPr id="35" name="Group 35"/>
            <p:cNvGrpSpPr/>
            <p:nvPr/>
          </p:nvGrpSpPr>
          <p:grpSpPr>
            <a:xfrm>
              <a:off x="3549293" y="17609914"/>
              <a:ext cx="298864" cy="29886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7" name="TextBox 37"/>
              <p:cNvSpPr txBox="1"/>
              <p:nvPr/>
            </p:nvSpPr>
            <p:spPr>
              <a:xfrm>
                <a:off x="76200" y="57150"/>
                <a:ext cx="660400" cy="679450"/>
              </a:xfrm>
              <a:prstGeom prst="rect">
                <a:avLst/>
              </a:prstGeom>
            </p:spPr>
            <p:txBody>
              <a:bodyPr lIns="45876" tIns="45876" rIns="45876" bIns="45876" rtlCol="0" anchor="ctr"/>
              <a:lstStyle/>
              <a:p>
                <a:pPr algn="ctr">
                  <a:lnSpc>
                    <a:spcPts val="699"/>
                  </a:lnSpc>
                </a:pPr>
                <a:endParaRPr sz="2400">
                  <a:latin typeface="Calibri" panose="020F0502020204030204" pitchFamily="34" charset="0"/>
                  <a:cs typeface="Calibri" panose="020F0502020204030204" pitchFamily="34" charset="0"/>
                </a:endParaRPr>
              </a:p>
            </p:txBody>
          </p:sp>
        </p:grpSp>
        <p:sp>
          <p:nvSpPr>
            <p:cNvPr id="38" name="TextBox 38"/>
            <p:cNvSpPr txBox="1"/>
            <p:nvPr/>
          </p:nvSpPr>
          <p:spPr>
            <a:xfrm>
              <a:off x="-18371" y="315748"/>
              <a:ext cx="7340107" cy="2013713"/>
            </a:xfrm>
            <a:prstGeom prst="rect">
              <a:avLst/>
            </a:prstGeom>
          </p:spPr>
          <p:txBody>
            <a:bodyPr lIns="0" tIns="0" rIns="0" bIns="0" rtlCol="0" anchor="t">
              <a:spAutoFit/>
            </a:bodyPr>
            <a:lstStyle/>
            <a:p>
              <a:pPr algn="ctr">
                <a:lnSpc>
                  <a:spcPts val="12516"/>
                </a:lnSpc>
              </a:pPr>
              <a:r>
                <a:rPr lang="en-US" sz="9600" b="1" dirty="0">
                  <a:solidFill>
                    <a:srgbClr val="FCD612"/>
                  </a:solidFill>
                  <a:latin typeface="Frutiger LT Pro 57 Condensed" panose="020B0606020204020204" pitchFamily="34" charset="77"/>
                  <a:cs typeface="Calibri" panose="020F0502020204030204" pitchFamily="34" charset="0"/>
                </a:rPr>
                <a:t>History</a:t>
              </a:r>
            </a:p>
          </p:txBody>
        </p:sp>
        <p:sp>
          <p:nvSpPr>
            <p:cNvPr id="39" name="TextBox 39"/>
            <p:cNvSpPr txBox="1"/>
            <p:nvPr/>
          </p:nvSpPr>
          <p:spPr>
            <a:xfrm>
              <a:off x="3975085" y="3575895"/>
              <a:ext cx="2558363" cy="1272400"/>
            </a:xfrm>
            <a:prstGeom prst="rect">
              <a:avLst/>
            </a:prstGeom>
          </p:spPr>
          <p:txBody>
            <a:bodyPr lIns="0" tIns="0" rIns="0" bIns="0" rtlCol="0" anchor="t">
              <a:spAutoFit/>
            </a:bodyPr>
            <a:lstStyle/>
            <a:p>
              <a:pP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0" name="TextBox 40"/>
            <p:cNvSpPr txBox="1"/>
            <p:nvPr/>
          </p:nvSpPr>
          <p:spPr>
            <a:xfrm>
              <a:off x="801695" y="5491975"/>
              <a:ext cx="2558363" cy="1272400"/>
            </a:xfrm>
            <a:prstGeom prst="rect">
              <a:avLst/>
            </a:prstGeom>
          </p:spPr>
          <p:txBody>
            <a:bodyPr lIns="0" tIns="0" rIns="0" bIns="0" rtlCol="0" anchor="t">
              <a:spAutoFit/>
            </a:bodyPr>
            <a:lstStyle/>
            <a:p>
              <a:pPr algn="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1" name="TextBox 41"/>
            <p:cNvSpPr txBox="1"/>
            <p:nvPr/>
          </p:nvSpPr>
          <p:spPr>
            <a:xfrm>
              <a:off x="3903995" y="7572995"/>
              <a:ext cx="2558363" cy="1272400"/>
            </a:xfrm>
            <a:prstGeom prst="rect">
              <a:avLst/>
            </a:prstGeom>
          </p:spPr>
          <p:txBody>
            <a:bodyPr lIns="0" tIns="0" rIns="0" bIns="0" rtlCol="0" anchor="t">
              <a:spAutoFit/>
            </a:bodyPr>
            <a:lstStyle/>
            <a:p>
              <a:pPr>
                <a:lnSpc>
                  <a:spcPts val="1517"/>
                </a:lnSpc>
                <a:spcBef>
                  <a:spcPct val="0"/>
                </a:spcBef>
              </a:pPr>
              <a:r>
                <a:rPr lang="en-US" sz="1200" dirty="0">
                  <a:solidFill>
                    <a:srgbClr val="0C2340"/>
                  </a:solidFill>
                  <a:latin typeface="Calibri" panose="020F0502020204030204" pitchFamily="34" charset="0"/>
                  <a:cs typeface="Calibri" panose="020F0502020204030204" pitchFamily="34" charset="0"/>
                </a:rPr>
                <a:t>Lorem ipsum dolor sit </a:t>
              </a:r>
              <a:r>
                <a:rPr lang="en-US" sz="1200" dirty="0" err="1">
                  <a:solidFill>
                    <a:srgbClr val="0C2340"/>
                  </a:solidFill>
                  <a:latin typeface="Calibri" panose="020F0502020204030204" pitchFamily="34" charset="0"/>
                  <a:cs typeface="Calibri" panose="020F0502020204030204" pitchFamily="34" charset="0"/>
                </a:rPr>
                <a:t>amet</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consectetur</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adipiscing</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elit</a:t>
              </a:r>
              <a:r>
                <a:rPr lang="en-US" sz="1200" dirty="0">
                  <a:solidFill>
                    <a:srgbClr val="0C2340"/>
                  </a:solidFill>
                  <a:latin typeface="Calibri" panose="020F0502020204030204" pitchFamily="34" charset="0"/>
                  <a:cs typeface="Calibri" panose="020F0502020204030204" pitchFamily="34" charset="0"/>
                </a:rPr>
                <a:t>, sed do </a:t>
              </a:r>
              <a:r>
                <a:rPr lang="en-US" sz="1200" dirty="0" err="1">
                  <a:solidFill>
                    <a:srgbClr val="0C2340"/>
                  </a:solidFill>
                  <a:latin typeface="Calibri" panose="020F0502020204030204" pitchFamily="34" charset="0"/>
                  <a:cs typeface="Calibri" panose="020F0502020204030204" pitchFamily="34" charset="0"/>
                </a:rPr>
                <a:t>eiusmod</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tempor</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incididunt</a:t>
              </a:r>
              <a:r>
                <a:rPr lang="en-US" sz="1200" dirty="0">
                  <a:solidFill>
                    <a:srgbClr val="0C2340"/>
                  </a:solidFill>
                  <a:latin typeface="Calibri" panose="020F0502020204030204" pitchFamily="34" charset="0"/>
                  <a:cs typeface="Calibri" panose="020F0502020204030204" pitchFamily="34" charset="0"/>
                </a:rPr>
                <a:t> </a:t>
              </a:r>
              <a:r>
                <a:rPr lang="en-US" sz="1200" dirty="0" err="1">
                  <a:solidFill>
                    <a:srgbClr val="0C2340"/>
                  </a:solidFill>
                  <a:latin typeface="Calibri" panose="020F0502020204030204" pitchFamily="34" charset="0"/>
                  <a:cs typeface="Calibri" panose="020F0502020204030204" pitchFamily="34" charset="0"/>
                </a:rPr>
                <a:t>ut</a:t>
              </a:r>
              <a:r>
                <a:rPr lang="en-US" sz="1200" dirty="0">
                  <a:solidFill>
                    <a:srgbClr val="0C2340"/>
                  </a:solidFill>
                  <a:latin typeface="Calibri" panose="020F0502020204030204" pitchFamily="34" charset="0"/>
                  <a:cs typeface="Calibri" panose="020F0502020204030204" pitchFamily="34" charset="0"/>
                </a:rPr>
                <a:t> labore et dolore magna </a:t>
              </a:r>
              <a:r>
                <a:rPr lang="en-US" sz="1200" dirty="0" err="1">
                  <a:solidFill>
                    <a:srgbClr val="0C2340"/>
                  </a:solidFill>
                  <a:latin typeface="Calibri" panose="020F0502020204030204" pitchFamily="34" charset="0"/>
                  <a:cs typeface="Calibri" panose="020F0502020204030204" pitchFamily="34" charset="0"/>
                </a:rPr>
                <a:t>aliqua</a:t>
              </a:r>
              <a:r>
                <a:rPr lang="en-US" sz="1200" dirty="0">
                  <a:solidFill>
                    <a:srgbClr val="0C2340"/>
                  </a:solidFill>
                  <a:latin typeface="Calibri" panose="020F0502020204030204" pitchFamily="34" charset="0"/>
                  <a:cs typeface="Calibri" panose="020F0502020204030204" pitchFamily="34" charset="0"/>
                </a:rPr>
                <a:t>. </a:t>
              </a:r>
            </a:p>
          </p:txBody>
        </p:sp>
        <p:sp>
          <p:nvSpPr>
            <p:cNvPr id="42" name="TextBox 42"/>
            <p:cNvSpPr txBox="1"/>
            <p:nvPr/>
          </p:nvSpPr>
          <p:spPr>
            <a:xfrm>
              <a:off x="847155" y="9327976"/>
              <a:ext cx="2558363" cy="1272400"/>
            </a:xfrm>
            <a:prstGeom prst="rect">
              <a:avLst/>
            </a:prstGeom>
          </p:spPr>
          <p:txBody>
            <a:bodyPr lIns="0" tIns="0" rIns="0" bIns="0" rtlCol="0" anchor="t">
              <a:spAutoFit/>
            </a:bodyPr>
            <a:lstStyle/>
            <a:p>
              <a:pPr algn="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3" name="TextBox 43"/>
            <p:cNvSpPr txBox="1"/>
            <p:nvPr/>
          </p:nvSpPr>
          <p:spPr>
            <a:xfrm>
              <a:off x="3928104" y="11369698"/>
              <a:ext cx="2558363" cy="1272400"/>
            </a:xfrm>
            <a:prstGeom prst="rect">
              <a:avLst/>
            </a:prstGeom>
          </p:spPr>
          <p:txBody>
            <a:bodyPr lIns="0" tIns="0" rIns="0" bIns="0" rtlCol="0" anchor="t">
              <a:spAutoFit/>
            </a:bodyPr>
            <a:lstStyle/>
            <a:p>
              <a:pP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4" name="TextBox 44"/>
            <p:cNvSpPr txBox="1"/>
            <p:nvPr/>
          </p:nvSpPr>
          <p:spPr>
            <a:xfrm>
              <a:off x="847155" y="13377430"/>
              <a:ext cx="2558363" cy="1272400"/>
            </a:xfrm>
            <a:prstGeom prst="rect">
              <a:avLst/>
            </a:prstGeom>
          </p:spPr>
          <p:txBody>
            <a:bodyPr lIns="0" tIns="0" rIns="0" bIns="0" rtlCol="0" anchor="t">
              <a:spAutoFit/>
            </a:bodyPr>
            <a:lstStyle/>
            <a:p>
              <a:pPr algn="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5" name="TextBox 45"/>
            <p:cNvSpPr txBox="1"/>
            <p:nvPr/>
          </p:nvSpPr>
          <p:spPr>
            <a:xfrm>
              <a:off x="3903995" y="15545030"/>
              <a:ext cx="2558363" cy="1272400"/>
            </a:xfrm>
            <a:prstGeom prst="rect">
              <a:avLst/>
            </a:prstGeom>
          </p:spPr>
          <p:txBody>
            <a:bodyPr lIns="0" tIns="0" rIns="0" bIns="0" rtlCol="0" anchor="t">
              <a:spAutoFit/>
            </a:bodyPr>
            <a:lstStyle/>
            <a:p>
              <a:pP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46" name="TextBox 46"/>
            <p:cNvSpPr txBox="1"/>
            <p:nvPr/>
          </p:nvSpPr>
          <p:spPr>
            <a:xfrm>
              <a:off x="370771" y="2264399"/>
              <a:ext cx="6598564" cy="923329"/>
            </a:xfrm>
            <a:prstGeom prst="rect">
              <a:avLst/>
            </a:prstGeom>
          </p:spPr>
          <p:txBody>
            <a:bodyPr lIns="0" tIns="0" rIns="0" bIns="0" rtlCol="0" anchor="t">
              <a:spAutoFit/>
            </a:bodyPr>
            <a:lstStyle/>
            <a:p>
              <a:pPr algn="ctr">
                <a:lnSpc>
                  <a:spcPts val="1769"/>
                </a:lnSpc>
                <a:spcBef>
                  <a:spcPct val="0"/>
                </a:spcBef>
              </a:pPr>
              <a:r>
                <a:rPr lang="en-US" sz="1600" dirty="0">
                  <a:solidFill>
                    <a:srgbClr val="0C2340"/>
                  </a:solidFill>
                  <a:latin typeface="Calibri" panose="020F0502020204030204" pitchFamily="34" charset="0"/>
                  <a:cs typeface="Calibri" panose="020F0502020204030204" pitchFamily="34" charset="0"/>
                </a:rPr>
                <a:t>Lorem ipsum dolor sit </a:t>
              </a:r>
              <a:r>
                <a:rPr lang="en-US" sz="1600" dirty="0" err="1">
                  <a:solidFill>
                    <a:srgbClr val="0C2340"/>
                  </a:solidFill>
                  <a:latin typeface="Calibri" panose="020F0502020204030204" pitchFamily="34" charset="0"/>
                  <a:cs typeface="Calibri" panose="020F0502020204030204" pitchFamily="34" charset="0"/>
                </a:rPr>
                <a:t>amet</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consectetur</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adipiscing</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elit</a:t>
              </a:r>
              <a:r>
                <a:rPr lang="en-US" sz="1600" dirty="0">
                  <a:solidFill>
                    <a:srgbClr val="0C2340"/>
                  </a:solidFill>
                  <a:latin typeface="Calibri" panose="020F0502020204030204" pitchFamily="34" charset="0"/>
                  <a:cs typeface="Calibri" panose="020F0502020204030204" pitchFamily="34" charset="0"/>
                </a:rPr>
                <a:t>, sed do </a:t>
              </a:r>
              <a:r>
                <a:rPr lang="en-US" sz="1600" dirty="0" err="1">
                  <a:solidFill>
                    <a:srgbClr val="0C2340"/>
                  </a:solidFill>
                  <a:latin typeface="Calibri" panose="020F0502020204030204" pitchFamily="34" charset="0"/>
                  <a:cs typeface="Calibri" panose="020F0502020204030204" pitchFamily="34" charset="0"/>
                </a:rPr>
                <a:t>eiusmod</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tempor</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incididunt</a:t>
              </a:r>
              <a:r>
                <a:rPr lang="en-US" sz="1600" dirty="0">
                  <a:solidFill>
                    <a:srgbClr val="0C2340"/>
                  </a:solidFill>
                  <a:latin typeface="Calibri" panose="020F0502020204030204" pitchFamily="34" charset="0"/>
                  <a:cs typeface="Calibri" panose="020F0502020204030204" pitchFamily="34" charset="0"/>
                </a:rPr>
                <a:t> </a:t>
              </a:r>
              <a:r>
                <a:rPr lang="en-US" sz="1600" dirty="0" err="1">
                  <a:solidFill>
                    <a:srgbClr val="0C2340"/>
                  </a:solidFill>
                  <a:latin typeface="Calibri" panose="020F0502020204030204" pitchFamily="34" charset="0"/>
                  <a:cs typeface="Calibri" panose="020F0502020204030204" pitchFamily="34" charset="0"/>
                </a:rPr>
                <a:t>ut</a:t>
              </a:r>
              <a:r>
                <a:rPr lang="en-US" sz="1600" dirty="0">
                  <a:solidFill>
                    <a:srgbClr val="0C2340"/>
                  </a:solidFill>
                  <a:latin typeface="Calibri" panose="020F0502020204030204" pitchFamily="34" charset="0"/>
                  <a:cs typeface="Calibri" panose="020F0502020204030204" pitchFamily="34" charset="0"/>
                </a:rPr>
                <a:t> labore et dolore magna </a:t>
              </a:r>
              <a:r>
                <a:rPr lang="en-US" sz="1600" dirty="0" err="1">
                  <a:solidFill>
                    <a:srgbClr val="0C2340"/>
                  </a:solidFill>
                  <a:latin typeface="Calibri" panose="020F0502020204030204" pitchFamily="34" charset="0"/>
                  <a:cs typeface="Calibri" panose="020F0502020204030204" pitchFamily="34" charset="0"/>
                </a:rPr>
                <a:t>aliqua</a:t>
              </a:r>
              <a:r>
                <a:rPr lang="en-US" sz="1600" dirty="0">
                  <a:solidFill>
                    <a:srgbClr val="0C2340"/>
                  </a:solidFill>
                  <a:latin typeface="Calibri" panose="020F0502020204030204" pitchFamily="34" charset="0"/>
                  <a:cs typeface="Calibri" panose="020F0502020204030204" pitchFamily="34" charset="0"/>
                </a:rPr>
                <a:t>. </a:t>
              </a:r>
            </a:p>
          </p:txBody>
        </p:sp>
        <p:sp>
          <p:nvSpPr>
            <p:cNvPr id="47" name="TextBox 47"/>
            <p:cNvSpPr txBox="1"/>
            <p:nvPr/>
          </p:nvSpPr>
          <p:spPr>
            <a:xfrm>
              <a:off x="615028" y="4171681"/>
              <a:ext cx="2713785" cy="359072"/>
            </a:xfrm>
            <a:prstGeom prst="rect">
              <a:avLst/>
            </a:prstGeom>
          </p:spPr>
          <p:txBody>
            <a:bodyPr lIns="0" tIns="0" rIns="0" bIns="0" rtlCol="0" anchor="t">
              <a:spAutoFit/>
            </a:bodyPr>
            <a:lstStyle/>
            <a:p>
              <a:pPr algn="r">
                <a:lnSpc>
                  <a:spcPts val="2149"/>
                </a:lnSpc>
                <a:spcBef>
                  <a:spcPct val="0"/>
                </a:spcBef>
              </a:pPr>
              <a:r>
                <a:rPr lang="en-US">
                  <a:solidFill>
                    <a:srgbClr val="0C2340"/>
                  </a:solidFill>
                  <a:latin typeface="Calibri" panose="020F0502020204030204" pitchFamily="34" charset="0"/>
                  <a:cs typeface="Calibri" panose="020F0502020204030204" pitchFamily="34" charset="0"/>
                </a:rPr>
                <a:t>event 1</a:t>
              </a:r>
            </a:p>
          </p:txBody>
        </p:sp>
        <p:sp>
          <p:nvSpPr>
            <p:cNvPr id="48" name="TextBox 48"/>
            <p:cNvSpPr txBox="1"/>
            <p:nvPr/>
          </p:nvSpPr>
          <p:spPr>
            <a:xfrm>
              <a:off x="564297" y="3326875"/>
              <a:ext cx="2784291" cy="916748"/>
            </a:xfrm>
            <a:prstGeom prst="rect">
              <a:avLst/>
            </a:prstGeom>
          </p:spPr>
          <p:txBody>
            <a:bodyPr lIns="0" tIns="0" rIns="0" bIns="0" rtlCol="0" anchor="t">
              <a:spAutoFit/>
            </a:bodyPr>
            <a:lstStyle/>
            <a:p>
              <a:pPr algn="r">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1250</a:t>
              </a:r>
            </a:p>
          </p:txBody>
        </p:sp>
        <p:sp>
          <p:nvSpPr>
            <p:cNvPr id="49" name="TextBox 49"/>
            <p:cNvSpPr txBox="1"/>
            <p:nvPr/>
          </p:nvSpPr>
          <p:spPr>
            <a:xfrm>
              <a:off x="4008723" y="6029475"/>
              <a:ext cx="2357637" cy="359072"/>
            </a:xfrm>
            <a:prstGeom prst="rect">
              <a:avLst/>
            </a:prstGeom>
          </p:spPr>
          <p:txBody>
            <a:bodyPr lIns="0" tIns="0" rIns="0" bIns="0" rtlCol="0" anchor="t">
              <a:spAutoFit/>
            </a:bodyPr>
            <a:lstStyle/>
            <a:p>
              <a:pPr algn="just">
                <a:lnSpc>
                  <a:spcPts val="2149"/>
                </a:lnSpc>
                <a:spcBef>
                  <a:spcPct val="0"/>
                </a:spcBef>
              </a:pPr>
              <a:r>
                <a:rPr lang="en-US">
                  <a:solidFill>
                    <a:srgbClr val="0C2340"/>
                  </a:solidFill>
                  <a:latin typeface="Calibri" panose="020F0502020204030204" pitchFamily="34" charset="0"/>
                  <a:cs typeface="Calibri" panose="020F0502020204030204" pitchFamily="34" charset="0"/>
                </a:rPr>
                <a:t>event 2</a:t>
              </a:r>
            </a:p>
          </p:txBody>
        </p:sp>
        <p:sp>
          <p:nvSpPr>
            <p:cNvPr id="50" name="TextBox 50"/>
            <p:cNvSpPr txBox="1"/>
            <p:nvPr/>
          </p:nvSpPr>
          <p:spPr>
            <a:xfrm>
              <a:off x="3990912" y="5148675"/>
              <a:ext cx="2375447" cy="916748"/>
            </a:xfrm>
            <a:prstGeom prst="rect">
              <a:avLst/>
            </a:prstGeom>
          </p:spPr>
          <p:txBody>
            <a:bodyPr lIns="0" tIns="0" rIns="0" bIns="0" rtlCol="0" anchor="t">
              <a:spAutoFit/>
            </a:bodyPr>
            <a:lstStyle/>
            <a:p>
              <a:pPr algn="just">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1480</a:t>
              </a:r>
            </a:p>
          </p:txBody>
        </p:sp>
        <p:sp>
          <p:nvSpPr>
            <p:cNvPr id="51" name="TextBox 51"/>
            <p:cNvSpPr txBox="1"/>
            <p:nvPr/>
          </p:nvSpPr>
          <p:spPr>
            <a:xfrm>
              <a:off x="615028" y="7280687"/>
              <a:ext cx="2713785" cy="916748"/>
            </a:xfrm>
            <a:prstGeom prst="rect">
              <a:avLst/>
            </a:prstGeom>
          </p:spPr>
          <p:txBody>
            <a:bodyPr lIns="0" tIns="0" rIns="0" bIns="0" rtlCol="0" anchor="t">
              <a:spAutoFit/>
            </a:bodyPr>
            <a:lstStyle/>
            <a:p>
              <a:pPr algn="r">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1500</a:t>
              </a:r>
            </a:p>
          </p:txBody>
        </p:sp>
        <p:sp>
          <p:nvSpPr>
            <p:cNvPr id="52" name="TextBox 52"/>
            <p:cNvSpPr txBox="1"/>
            <p:nvPr/>
          </p:nvSpPr>
          <p:spPr>
            <a:xfrm>
              <a:off x="615028" y="8127863"/>
              <a:ext cx="2713785" cy="359072"/>
            </a:xfrm>
            <a:prstGeom prst="rect">
              <a:avLst/>
            </a:prstGeom>
          </p:spPr>
          <p:txBody>
            <a:bodyPr lIns="0" tIns="0" rIns="0" bIns="0" rtlCol="0" anchor="t">
              <a:spAutoFit/>
            </a:bodyPr>
            <a:lstStyle/>
            <a:p>
              <a:pPr algn="r">
                <a:lnSpc>
                  <a:spcPts val="2149"/>
                </a:lnSpc>
                <a:spcBef>
                  <a:spcPct val="0"/>
                </a:spcBef>
              </a:pPr>
              <a:r>
                <a:rPr lang="en-US">
                  <a:solidFill>
                    <a:srgbClr val="0C2340"/>
                  </a:solidFill>
                  <a:latin typeface="Calibri" panose="020F0502020204030204" pitchFamily="34" charset="0"/>
                  <a:cs typeface="Calibri" panose="020F0502020204030204" pitchFamily="34" charset="0"/>
                </a:rPr>
                <a:t>event 3</a:t>
              </a:r>
            </a:p>
          </p:txBody>
        </p:sp>
        <p:sp>
          <p:nvSpPr>
            <p:cNvPr id="53" name="TextBox 53"/>
            <p:cNvSpPr txBox="1"/>
            <p:nvPr/>
          </p:nvSpPr>
          <p:spPr>
            <a:xfrm>
              <a:off x="894137" y="11144154"/>
              <a:ext cx="2412143" cy="916748"/>
            </a:xfrm>
            <a:prstGeom prst="rect">
              <a:avLst/>
            </a:prstGeom>
          </p:spPr>
          <p:txBody>
            <a:bodyPr lIns="0" tIns="0" rIns="0" bIns="0" rtlCol="0" anchor="t">
              <a:spAutoFit/>
            </a:bodyPr>
            <a:lstStyle/>
            <a:p>
              <a:pPr algn="r">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1733</a:t>
              </a:r>
            </a:p>
          </p:txBody>
        </p:sp>
        <p:sp>
          <p:nvSpPr>
            <p:cNvPr id="54" name="TextBox 54"/>
            <p:cNvSpPr txBox="1"/>
            <p:nvPr/>
          </p:nvSpPr>
          <p:spPr>
            <a:xfrm>
              <a:off x="834807" y="12038166"/>
              <a:ext cx="2513780" cy="359072"/>
            </a:xfrm>
            <a:prstGeom prst="rect">
              <a:avLst/>
            </a:prstGeom>
          </p:spPr>
          <p:txBody>
            <a:bodyPr lIns="0" tIns="0" rIns="0" bIns="0" rtlCol="0" anchor="t">
              <a:spAutoFit/>
            </a:bodyPr>
            <a:lstStyle/>
            <a:p>
              <a:pPr algn="r">
                <a:lnSpc>
                  <a:spcPts val="2149"/>
                </a:lnSpc>
                <a:spcBef>
                  <a:spcPct val="0"/>
                </a:spcBef>
              </a:pPr>
              <a:r>
                <a:rPr lang="en-US">
                  <a:solidFill>
                    <a:srgbClr val="0C2340"/>
                  </a:solidFill>
                  <a:latin typeface="Calibri" panose="020F0502020204030204" pitchFamily="34" charset="0"/>
                  <a:cs typeface="Calibri" panose="020F0502020204030204" pitchFamily="34" charset="0"/>
                </a:rPr>
                <a:t>event 5</a:t>
              </a:r>
            </a:p>
          </p:txBody>
        </p:sp>
        <p:sp>
          <p:nvSpPr>
            <p:cNvPr id="55" name="TextBox 55"/>
            <p:cNvSpPr txBox="1"/>
            <p:nvPr/>
          </p:nvSpPr>
          <p:spPr>
            <a:xfrm>
              <a:off x="847155" y="15208714"/>
              <a:ext cx="2501432" cy="916748"/>
            </a:xfrm>
            <a:prstGeom prst="rect">
              <a:avLst/>
            </a:prstGeom>
          </p:spPr>
          <p:txBody>
            <a:bodyPr lIns="0" tIns="0" rIns="0" bIns="0" rtlCol="0" anchor="t">
              <a:spAutoFit/>
            </a:bodyPr>
            <a:lstStyle/>
            <a:p>
              <a:pPr algn="r">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1855</a:t>
              </a:r>
            </a:p>
          </p:txBody>
        </p:sp>
        <p:sp>
          <p:nvSpPr>
            <p:cNvPr id="56" name="TextBox 56"/>
            <p:cNvSpPr txBox="1"/>
            <p:nvPr/>
          </p:nvSpPr>
          <p:spPr>
            <a:xfrm>
              <a:off x="634803" y="16064696"/>
              <a:ext cx="2713785" cy="359072"/>
            </a:xfrm>
            <a:prstGeom prst="rect">
              <a:avLst/>
            </a:prstGeom>
          </p:spPr>
          <p:txBody>
            <a:bodyPr lIns="0" tIns="0" rIns="0" bIns="0" rtlCol="0" anchor="t">
              <a:spAutoFit/>
            </a:bodyPr>
            <a:lstStyle/>
            <a:p>
              <a:pPr algn="r">
                <a:lnSpc>
                  <a:spcPts val="2149"/>
                </a:lnSpc>
                <a:spcBef>
                  <a:spcPct val="0"/>
                </a:spcBef>
              </a:pPr>
              <a:r>
                <a:rPr lang="en-US">
                  <a:solidFill>
                    <a:srgbClr val="0C2340"/>
                  </a:solidFill>
                  <a:latin typeface="Calibri" panose="020F0502020204030204" pitchFamily="34" charset="0"/>
                  <a:cs typeface="Calibri" panose="020F0502020204030204" pitchFamily="34" charset="0"/>
                </a:rPr>
                <a:t>event 7</a:t>
              </a:r>
            </a:p>
          </p:txBody>
        </p:sp>
        <p:sp>
          <p:nvSpPr>
            <p:cNvPr id="57" name="TextBox 57"/>
            <p:cNvSpPr txBox="1"/>
            <p:nvPr/>
          </p:nvSpPr>
          <p:spPr>
            <a:xfrm>
              <a:off x="4006739" y="9159632"/>
              <a:ext cx="2455619" cy="916748"/>
            </a:xfrm>
            <a:prstGeom prst="rect">
              <a:avLst/>
            </a:prstGeom>
          </p:spPr>
          <p:txBody>
            <a:bodyPr lIns="0" tIns="0" rIns="0" bIns="0" rtlCol="0" anchor="t">
              <a:spAutoFit/>
            </a:bodyPr>
            <a:lstStyle/>
            <a:p>
              <a:pPr algn="just">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1620</a:t>
              </a:r>
            </a:p>
          </p:txBody>
        </p:sp>
        <p:sp>
          <p:nvSpPr>
            <p:cNvPr id="58" name="TextBox 58"/>
            <p:cNvSpPr txBox="1"/>
            <p:nvPr/>
          </p:nvSpPr>
          <p:spPr>
            <a:xfrm>
              <a:off x="3990912" y="10030880"/>
              <a:ext cx="2471445" cy="359072"/>
            </a:xfrm>
            <a:prstGeom prst="rect">
              <a:avLst/>
            </a:prstGeom>
          </p:spPr>
          <p:txBody>
            <a:bodyPr lIns="0" tIns="0" rIns="0" bIns="0" rtlCol="0" anchor="t">
              <a:spAutoFit/>
            </a:bodyPr>
            <a:lstStyle/>
            <a:p>
              <a:pPr algn="just">
                <a:lnSpc>
                  <a:spcPts val="2149"/>
                </a:lnSpc>
                <a:spcBef>
                  <a:spcPct val="0"/>
                </a:spcBef>
              </a:pPr>
              <a:r>
                <a:rPr lang="en-US">
                  <a:solidFill>
                    <a:srgbClr val="0C2340"/>
                  </a:solidFill>
                  <a:latin typeface="Calibri" panose="020F0502020204030204" pitchFamily="34" charset="0"/>
                  <a:cs typeface="Calibri" panose="020F0502020204030204" pitchFamily="34" charset="0"/>
                </a:rPr>
                <a:t>event 4</a:t>
              </a:r>
            </a:p>
          </p:txBody>
        </p:sp>
        <p:sp>
          <p:nvSpPr>
            <p:cNvPr id="59" name="TextBox 59"/>
            <p:cNvSpPr txBox="1"/>
            <p:nvPr/>
          </p:nvSpPr>
          <p:spPr>
            <a:xfrm>
              <a:off x="3928104" y="13091161"/>
              <a:ext cx="2357637" cy="916748"/>
            </a:xfrm>
            <a:prstGeom prst="rect">
              <a:avLst/>
            </a:prstGeom>
          </p:spPr>
          <p:txBody>
            <a:bodyPr lIns="0" tIns="0" rIns="0" bIns="0" rtlCol="0" anchor="t">
              <a:spAutoFit/>
            </a:bodyPr>
            <a:lstStyle/>
            <a:p>
              <a:pPr algn="just">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1845</a:t>
              </a:r>
            </a:p>
          </p:txBody>
        </p:sp>
        <p:sp>
          <p:nvSpPr>
            <p:cNvPr id="60" name="TextBox 60"/>
            <p:cNvSpPr txBox="1"/>
            <p:nvPr/>
          </p:nvSpPr>
          <p:spPr>
            <a:xfrm>
              <a:off x="3928104" y="13951330"/>
              <a:ext cx="2357637" cy="359072"/>
            </a:xfrm>
            <a:prstGeom prst="rect">
              <a:avLst/>
            </a:prstGeom>
          </p:spPr>
          <p:txBody>
            <a:bodyPr lIns="0" tIns="0" rIns="0" bIns="0" rtlCol="0" anchor="t">
              <a:spAutoFit/>
            </a:bodyPr>
            <a:lstStyle/>
            <a:p>
              <a:pPr algn="just">
                <a:lnSpc>
                  <a:spcPts val="2149"/>
                </a:lnSpc>
                <a:spcBef>
                  <a:spcPct val="0"/>
                </a:spcBef>
              </a:pPr>
              <a:r>
                <a:rPr lang="en-US">
                  <a:solidFill>
                    <a:srgbClr val="0C2340"/>
                  </a:solidFill>
                  <a:latin typeface="Calibri" panose="020F0502020204030204" pitchFamily="34" charset="0"/>
                  <a:cs typeface="Calibri" panose="020F0502020204030204" pitchFamily="34" charset="0"/>
                </a:rPr>
                <a:t>event 6</a:t>
              </a:r>
            </a:p>
          </p:txBody>
        </p:sp>
        <p:sp>
          <p:nvSpPr>
            <p:cNvPr id="61" name="TextBox 61"/>
            <p:cNvSpPr txBox="1"/>
            <p:nvPr/>
          </p:nvSpPr>
          <p:spPr>
            <a:xfrm>
              <a:off x="894137" y="17561632"/>
              <a:ext cx="2558363" cy="1272400"/>
            </a:xfrm>
            <a:prstGeom prst="rect">
              <a:avLst/>
            </a:prstGeom>
          </p:spPr>
          <p:txBody>
            <a:bodyPr lIns="0" tIns="0" rIns="0" bIns="0" rtlCol="0" anchor="t">
              <a:spAutoFit/>
            </a:bodyPr>
            <a:lstStyle/>
            <a:p>
              <a:pPr algn="r">
                <a:lnSpc>
                  <a:spcPts val="1517"/>
                </a:lnSpc>
                <a:spcBef>
                  <a:spcPct val="0"/>
                </a:spcBef>
              </a:pPr>
              <a:r>
                <a:rPr lang="en-US" sz="1200">
                  <a:solidFill>
                    <a:srgbClr val="0C2340"/>
                  </a:solidFill>
                  <a:latin typeface="Calibri" panose="020F0502020204030204" pitchFamily="34" charset="0"/>
                  <a:cs typeface="Calibri" panose="020F0502020204030204" pitchFamily="34" charset="0"/>
                </a:rPr>
                <a:t>Lorem ipsum dolor sit amet, consectetur adipiscing elit, sed do eiusmod tempor incididunt ut labore et dolore magna aliqua. </a:t>
              </a:r>
            </a:p>
          </p:txBody>
        </p:sp>
        <p:sp>
          <p:nvSpPr>
            <p:cNvPr id="62" name="TextBox 62"/>
            <p:cNvSpPr txBox="1"/>
            <p:nvPr/>
          </p:nvSpPr>
          <p:spPr>
            <a:xfrm>
              <a:off x="3975085" y="17275362"/>
              <a:ext cx="2487271" cy="916748"/>
            </a:xfrm>
            <a:prstGeom prst="rect">
              <a:avLst/>
            </a:prstGeom>
          </p:spPr>
          <p:txBody>
            <a:bodyPr lIns="0" tIns="0" rIns="0" bIns="0" rtlCol="0" anchor="t">
              <a:spAutoFit/>
            </a:bodyPr>
            <a:lstStyle/>
            <a:p>
              <a:pPr algn="just">
                <a:lnSpc>
                  <a:spcPts val="5562"/>
                </a:lnSpc>
                <a:spcBef>
                  <a:spcPct val="0"/>
                </a:spcBef>
              </a:pPr>
              <a:r>
                <a:rPr lang="en-US" sz="4400">
                  <a:solidFill>
                    <a:srgbClr val="0C2340"/>
                  </a:solidFill>
                  <a:latin typeface="Calibri" panose="020F0502020204030204" pitchFamily="34" charset="0"/>
                  <a:cs typeface="Calibri" panose="020F0502020204030204" pitchFamily="34" charset="0"/>
                </a:rPr>
                <a:t>1945</a:t>
              </a:r>
            </a:p>
          </p:txBody>
        </p:sp>
        <p:sp>
          <p:nvSpPr>
            <p:cNvPr id="63" name="TextBox 63"/>
            <p:cNvSpPr txBox="1"/>
            <p:nvPr/>
          </p:nvSpPr>
          <p:spPr>
            <a:xfrm>
              <a:off x="3975085" y="18145497"/>
              <a:ext cx="2511380" cy="359072"/>
            </a:xfrm>
            <a:prstGeom prst="rect">
              <a:avLst/>
            </a:prstGeom>
          </p:spPr>
          <p:txBody>
            <a:bodyPr lIns="0" tIns="0" rIns="0" bIns="0" rtlCol="0" anchor="t">
              <a:spAutoFit/>
            </a:bodyPr>
            <a:lstStyle/>
            <a:p>
              <a:pPr algn="just">
                <a:lnSpc>
                  <a:spcPts val="2149"/>
                </a:lnSpc>
                <a:spcBef>
                  <a:spcPct val="0"/>
                </a:spcBef>
              </a:pPr>
              <a:r>
                <a:rPr lang="en-US">
                  <a:solidFill>
                    <a:srgbClr val="0C2340"/>
                  </a:solidFill>
                  <a:latin typeface="Calibri" panose="020F0502020204030204" pitchFamily="34" charset="0"/>
                  <a:cs typeface="Calibri" panose="020F0502020204030204" pitchFamily="34" charset="0"/>
                </a:rPr>
                <a:t>event 8</a:t>
              </a:r>
            </a:p>
          </p:txBody>
        </p:sp>
        <p:sp>
          <p:nvSpPr>
            <p:cNvPr id="64" name="TextBox 64"/>
            <p:cNvSpPr txBox="1"/>
            <p:nvPr/>
          </p:nvSpPr>
          <p:spPr>
            <a:xfrm>
              <a:off x="0" y="-152400"/>
              <a:ext cx="7503880" cy="718145"/>
            </a:xfrm>
            <a:prstGeom prst="rect">
              <a:avLst/>
            </a:prstGeom>
          </p:spPr>
          <p:txBody>
            <a:bodyPr lIns="0" tIns="0" rIns="0" bIns="0" rtlCol="0" anchor="t">
              <a:spAutoFit/>
            </a:bodyPr>
            <a:lstStyle/>
            <a:p>
              <a:pPr algn="ctr">
                <a:lnSpc>
                  <a:spcPts val="4172"/>
                </a:lnSpc>
              </a:pPr>
              <a:r>
                <a:rPr lang="en-US" sz="3600">
                  <a:solidFill>
                    <a:srgbClr val="253857"/>
                  </a:solidFill>
                  <a:latin typeface="Calibri" panose="020F0502020204030204" pitchFamily="34" charset="0"/>
                  <a:cs typeface="Calibri" panose="020F0502020204030204" pitchFamily="34" charset="0"/>
                </a:rPr>
                <a:t>timeline</a:t>
              </a:r>
            </a:p>
          </p:txBody>
        </p:sp>
      </p:grpSp>
      <p:sp>
        <p:nvSpPr>
          <p:cNvPr id="65" name="Freeform 65"/>
          <p:cNvSpPr/>
          <p:nvPr/>
        </p:nvSpPr>
        <p:spPr>
          <a:xfrm>
            <a:off x="28326623" y="5148288"/>
            <a:ext cx="3390397" cy="3635815"/>
          </a:xfrm>
          <a:custGeom>
            <a:avLst/>
            <a:gdLst/>
            <a:ahLst/>
            <a:cxnLst/>
            <a:rect l="l" t="t" r="r" b="b"/>
            <a:pathLst>
              <a:path w="3390397" h="3635815">
                <a:moveTo>
                  <a:pt x="0" y="0"/>
                </a:moveTo>
                <a:lnTo>
                  <a:pt x="3390397" y="0"/>
                </a:lnTo>
                <a:lnTo>
                  <a:pt x="3390397" y="3635815"/>
                </a:lnTo>
                <a:lnTo>
                  <a:pt x="0" y="36358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6" name="AutoShape 66"/>
          <p:cNvSpPr/>
          <p:nvPr/>
        </p:nvSpPr>
        <p:spPr>
          <a:xfrm rot="-10800000">
            <a:off x="1281562" y="14676605"/>
            <a:ext cx="9501847" cy="46665"/>
          </a:xfrm>
          <a:prstGeom prst="rect">
            <a:avLst/>
          </a:prstGeom>
          <a:solidFill>
            <a:srgbClr val="B4BDC8"/>
          </a:solidFill>
        </p:spPr>
      </p:sp>
      <p:grpSp>
        <p:nvGrpSpPr>
          <p:cNvPr id="67" name="Group 67"/>
          <p:cNvGrpSpPr/>
          <p:nvPr/>
        </p:nvGrpSpPr>
        <p:grpSpPr>
          <a:xfrm>
            <a:off x="1022211" y="20365471"/>
            <a:ext cx="30737391" cy="762820"/>
            <a:chOff x="0" y="0"/>
            <a:chExt cx="3794740" cy="94175"/>
          </a:xfrm>
        </p:grpSpPr>
        <p:sp>
          <p:nvSpPr>
            <p:cNvPr id="68" name="Freeform 68"/>
            <p:cNvSpPr/>
            <p:nvPr/>
          </p:nvSpPr>
          <p:spPr>
            <a:xfrm>
              <a:off x="0" y="0"/>
              <a:ext cx="3794740" cy="94175"/>
            </a:xfrm>
            <a:custGeom>
              <a:avLst/>
              <a:gdLst/>
              <a:ahLst/>
              <a:cxnLst/>
              <a:rect l="l" t="t" r="r" b="b"/>
              <a:pathLst>
                <a:path w="3794740" h="94175">
                  <a:moveTo>
                    <a:pt x="0" y="0"/>
                  </a:moveTo>
                  <a:lnTo>
                    <a:pt x="3794740" y="0"/>
                  </a:lnTo>
                  <a:lnTo>
                    <a:pt x="3794740" y="94175"/>
                  </a:lnTo>
                  <a:lnTo>
                    <a:pt x="0" y="94175"/>
                  </a:lnTo>
                  <a:close/>
                </a:path>
              </a:pathLst>
            </a:custGeom>
            <a:solidFill>
              <a:srgbClr val="0033A0"/>
            </a:solidFill>
          </p:spPr>
        </p:sp>
        <p:sp>
          <p:nvSpPr>
            <p:cNvPr id="69" name="TextBox 69"/>
            <p:cNvSpPr txBox="1"/>
            <p:nvPr/>
          </p:nvSpPr>
          <p:spPr>
            <a:xfrm>
              <a:off x="0" y="-200025"/>
              <a:ext cx="812800" cy="1012825"/>
            </a:xfrm>
            <a:prstGeom prst="rect">
              <a:avLst/>
            </a:prstGeom>
          </p:spPr>
          <p:txBody>
            <a:bodyPr lIns="50800" tIns="50800" rIns="50800" bIns="50800" rtlCol="0" anchor="ctr"/>
            <a:lstStyle/>
            <a:p>
              <a:pPr algn="ctr">
                <a:lnSpc>
                  <a:spcPts val="5562"/>
                </a:lnSpc>
              </a:pPr>
              <a:endParaRPr/>
            </a:p>
          </p:txBody>
        </p:sp>
      </p:grpSp>
      <p:sp>
        <p:nvSpPr>
          <p:cNvPr id="70" name="TextBox 70"/>
          <p:cNvSpPr txBox="1"/>
          <p:nvPr/>
        </p:nvSpPr>
        <p:spPr>
          <a:xfrm>
            <a:off x="5590313" y="1327080"/>
            <a:ext cx="25667074" cy="1095749"/>
          </a:xfrm>
          <a:prstGeom prst="rect">
            <a:avLst/>
          </a:prstGeom>
        </p:spPr>
        <p:txBody>
          <a:bodyPr wrap="square" lIns="0" tIns="0" rIns="0" bIns="0" rtlCol="0" anchor="t">
            <a:spAutoFit/>
          </a:bodyPr>
          <a:lstStyle/>
          <a:p>
            <a:pPr>
              <a:lnSpc>
                <a:spcPts val="9239"/>
              </a:lnSpc>
            </a:pPr>
            <a:r>
              <a:rPr lang="en-US" sz="6599" b="1" dirty="0">
                <a:solidFill>
                  <a:srgbClr val="FFFFFF"/>
                </a:solidFill>
                <a:latin typeface="Frutiger LT Pro 55 Roman" panose="020B0602020204020204" pitchFamily="34" charset="77"/>
              </a:rPr>
              <a:t>Poster Title / Name of Presentation</a:t>
            </a:r>
          </a:p>
        </p:txBody>
      </p:sp>
      <p:sp>
        <p:nvSpPr>
          <p:cNvPr id="71" name="Freeform 71"/>
          <p:cNvSpPr/>
          <p:nvPr/>
        </p:nvSpPr>
        <p:spPr>
          <a:xfrm>
            <a:off x="0" y="44288"/>
            <a:ext cx="6415086" cy="4952447"/>
          </a:xfrm>
          <a:custGeom>
            <a:avLst/>
            <a:gdLst/>
            <a:ahLst/>
            <a:cxnLst/>
            <a:rect l="l" t="t" r="r" b="b"/>
            <a:pathLst>
              <a:path w="6415086" h="4952447">
                <a:moveTo>
                  <a:pt x="0" y="0"/>
                </a:moveTo>
                <a:lnTo>
                  <a:pt x="6415086" y="0"/>
                </a:lnTo>
                <a:lnTo>
                  <a:pt x="6415086" y="4952446"/>
                </a:lnTo>
                <a:lnTo>
                  <a:pt x="0" y="4952446"/>
                </a:lnTo>
                <a:lnTo>
                  <a:pt x="0" y="0"/>
                </a:lnTo>
                <a:close/>
              </a:path>
            </a:pathLst>
          </a:custGeom>
          <a:blipFill>
            <a:blip r:embed="rId7"/>
            <a:stretch>
              <a:fillRect/>
            </a:stretch>
          </a:blipFill>
        </p:spPr>
      </p:sp>
      <p:sp>
        <p:nvSpPr>
          <p:cNvPr id="72" name="AutoShape 72"/>
          <p:cNvSpPr/>
          <p:nvPr/>
        </p:nvSpPr>
        <p:spPr>
          <a:xfrm rot="-5400000">
            <a:off x="3109015" y="12311580"/>
            <a:ext cx="15394910" cy="46122"/>
          </a:xfrm>
          <a:prstGeom prst="rect">
            <a:avLst/>
          </a:prstGeom>
          <a:solidFill>
            <a:srgbClr val="B4BDC8"/>
          </a:solidFill>
        </p:spPr>
      </p:sp>
      <p:grpSp>
        <p:nvGrpSpPr>
          <p:cNvPr id="73" name="Group 73"/>
          <p:cNvGrpSpPr/>
          <p:nvPr/>
        </p:nvGrpSpPr>
        <p:grpSpPr>
          <a:xfrm>
            <a:off x="7269994" y="10975097"/>
            <a:ext cx="2846665" cy="2831500"/>
            <a:chOff x="0" y="0"/>
            <a:chExt cx="3795554" cy="3775334"/>
          </a:xfrm>
        </p:grpSpPr>
        <p:grpSp>
          <p:nvGrpSpPr>
            <p:cNvPr id="74" name="Group 74"/>
            <p:cNvGrpSpPr>
              <a:grpSpLocks noChangeAspect="1"/>
            </p:cNvGrpSpPr>
            <p:nvPr/>
          </p:nvGrpSpPr>
          <p:grpSpPr>
            <a:xfrm>
              <a:off x="0" y="0"/>
              <a:ext cx="3795554" cy="3775334"/>
              <a:chOff x="0" y="0"/>
              <a:chExt cx="9271000" cy="9221611"/>
            </a:xfrm>
          </p:grpSpPr>
          <p:sp>
            <p:nvSpPr>
              <p:cNvPr id="75" name="Freeform 75"/>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0000"/>
              </a:solidFill>
            </p:spPr>
          </p:sp>
          <p:sp>
            <p:nvSpPr>
              <p:cNvPr id="76" name="Freeform 76"/>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path>
                </a:pathLst>
              </a:custGeom>
              <a:solidFill>
                <a:srgbClr val="FCD612"/>
              </a:solidFill>
            </p:spPr>
          </p:sp>
        </p:grpSp>
      </p:grpSp>
      <p:sp>
        <p:nvSpPr>
          <p:cNvPr id="77" name="TextBox 77"/>
          <p:cNvSpPr txBox="1"/>
          <p:nvPr/>
        </p:nvSpPr>
        <p:spPr>
          <a:xfrm>
            <a:off x="5647463" y="2816764"/>
            <a:ext cx="25797132" cy="589713"/>
          </a:xfrm>
          <a:prstGeom prst="rect">
            <a:avLst/>
          </a:prstGeom>
        </p:spPr>
        <p:txBody>
          <a:bodyPr wrap="square" lIns="0" tIns="0" rIns="0" bIns="0" rtlCol="0" anchor="t">
            <a:spAutoFit/>
          </a:bodyPr>
          <a:lstStyle/>
          <a:p>
            <a:pPr>
              <a:lnSpc>
                <a:spcPts val="4900"/>
              </a:lnSpc>
            </a:pPr>
            <a:r>
              <a:rPr lang="en-US" sz="3600" spc="332" dirty="0">
                <a:solidFill>
                  <a:srgbClr val="FFFFFF"/>
                </a:solidFill>
                <a:latin typeface="+mj-lt"/>
              </a:rPr>
              <a:t>SUSAN JONES</a:t>
            </a:r>
          </a:p>
        </p:txBody>
      </p:sp>
      <p:sp>
        <p:nvSpPr>
          <p:cNvPr id="78" name="TextBox 78"/>
          <p:cNvSpPr txBox="1"/>
          <p:nvPr/>
        </p:nvSpPr>
        <p:spPr>
          <a:xfrm>
            <a:off x="22666215" y="10184492"/>
            <a:ext cx="5746380" cy="795679"/>
          </a:xfrm>
          <a:prstGeom prst="rect">
            <a:avLst/>
          </a:prstGeom>
        </p:spPr>
        <p:txBody>
          <a:bodyPr lIns="0" tIns="0" rIns="0" bIns="0" rtlCol="0" anchor="t">
            <a:spAutoFit/>
          </a:bodyPr>
          <a:lstStyle/>
          <a:p>
            <a:pPr marL="0" lvl="0" indent="0" algn="l">
              <a:lnSpc>
                <a:spcPts val="6271"/>
              </a:lnSpc>
              <a:spcBef>
                <a:spcPct val="0"/>
              </a:spcBef>
            </a:pPr>
            <a:r>
              <a:rPr lang="en-US" sz="5225" b="1" spc="-130">
                <a:solidFill>
                  <a:srgbClr val="092342"/>
                </a:solidFill>
                <a:latin typeface="Frutiger LT Pro 45 Light" panose="020B0403030504020204" pitchFamily="34" charset="77"/>
              </a:rPr>
              <a:t>Header Text</a:t>
            </a:r>
          </a:p>
        </p:txBody>
      </p:sp>
      <p:sp>
        <p:nvSpPr>
          <p:cNvPr id="79" name="TextBox 79"/>
          <p:cNvSpPr txBox="1"/>
          <p:nvPr/>
        </p:nvSpPr>
        <p:spPr>
          <a:xfrm>
            <a:off x="22664784" y="11312880"/>
            <a:ext cx="8779811" cy="8697317"/>
          </a:xfrm>
          <a:prstGeom prst="rect">
            <a:avLst/>
          </a:prstGeom>
        </p:spPr>
        <p:txBody>
          <a:bodyPr lIns="0" tIns="0" rIns="0" bIns="0" rtlCol="0" anchor="t">
            <a:spAutoFit/>
          </a:bodyPr>
          <a:lstStyle/>
          <a:p>
            <a:pPr>
              <a:lnSpc>
                <a:spcPts val="4040"/>
              </a:lnSpc>
            </a:pPr>
            <a:r>
              <a:rPr lang="en-US" sz="3108" spc="-77">
                <a:solidFill>
                  <a:srgbClr val="092342"/>
                </a:solidFill>
                <a:latin typeface="Calibri" panose="020F0502020204030204" pitchFamily="34" charset="0"/>
                <a:cs typeface="Calibri" panose="020F0502020204030204" pitchFamily="34" charset="0"/>
              </a:rPr>
              <a:t>Picta sunt explicabo. Nemo enim ipsam voluptatem quia voluptas srationeit aspernatur aut odit aut fugit, sed quia conqui ratione vosequuntur magni dolores eos qui ratione voluptatem sequi nesciunt. Neque porro quisquam est, qui dolorem ipsum quia dolor sit amet, consectetur, adipisci velit.</a:t>
            </a:r>
          </a:p>
          <a:p>
            <a:pPr>
              <a:lnSpc>
                <a:spcPts val="4040"/>
              </a:lnSpc>
            </a:pPr>
            <a:endParaRPr lang="en-US" sz="3108" spc="-77">
              <a:solidFill>
                <a:srgbClr val="092342"/>
              </a:solidFill>
              <a:latin typeface="Calibri" panose="020F0502020204030204" pitchFamily="34" charset="0"/>
              <a:cs typeface="Calibri" panose="020F0502020204030204" pitchFamily="34" charset="0"/>
            </a:endParaRPr>
          </a:p>
          <a:p>
            <a:pPr>
              <a:lnSpc>
                <a:spcPts val="4040"/>
              </a:lnSpc>
            </a:pPr>
            <a:r>
              <a:rPr lang="en-US" sz="3108" spc="-77">
                <a:solidFill>
                  <a:srgbClr val="092342"/>
                </a:solidFill>
                <a:latin typeface="Calibri" panose="020F0502020204030204" pitchFamily="34" charset="0"/>
                <a:cs typeface="Calibri" panose="020F0502020204030204" pitchFamily="34" charset="0"/>
              </a:rPr>
              <a:t>SUB HEADER</a:t>
            </a:r>
          </a:p>
          <a:p>
            <a:pPr>
              <a:lnSpc>
                <a:spcPts val="4040"/>
              </a:lnSpc>
            </a:pPr>
            <a:endParaRPr lang="en-US" sz="3108" spc="-77">
              <a:solidFill>
                <a:srgbClr val="092342"/>
              </a:solidFill>
              <a:latin typeface="Calibri" panose="020F0502020204030204" pitchFamily="34" charset="0"/>
              <a:cs typeface="Calibri" panose="020F0502020204030204" pitchFamily="34" charset="0"/>
            </a:endParaRPr>
          </a:p>
          <a:p>
            <a:pPr>
              <a:lnSpc>
                <a:spcPts val="4040"/>
              </a:lnSpc>
            </a:pPr>
            <a:r>
              <a:rPr lang="en-US" sz="3108" spc="-77">
                <a:solidFill>
                  <a:srgbClr val="092342"/>
                </a:solidFill>
                <a:latin typeface="Calibri" panose="020F0502020204030204" pitchFamily="34" charset="0"/>
                <a:cs typeface="Calibri" panose="020F0502020204030204" pitchFamily="34" charset="0"/>
              </a:rPr>
              <a:t>Quia non numquam eius modi tempora incidunt ut labore et dolore uia voluptas sit aspernatur aut odit aut fugit, sed ed quia consequuntur magni dolores eos qui ratione voquia consequuntur magni dolores eos qui ratione voluptatem sequi. </a:t>
            </a:r>
          </a:p>
          <a:p>
            <a:pPr>
              <a:lnSpc>
                <a:spcPts val="4040"/>
              </a:lnSpc>
            </a:pPr>
            <a:r>
              <a:rPr lang="en-US" sz="3108" spc="-77">
                <a:solidFill>
                  <a:srgbClr val="092342"/>
                </a:solidFill>
                <a:latin typeface="Calibri" panose="020F0502020204030204" pitchFamily="34" charset="0"/>
                <a:cs typeface="Calibri" panose="020F0502020204030204" pitchFamily="34" charset="0"/>
              </a:rPr>
              <a:t>Neque porro quisquam estima </a:t>
            </a:r>
          </a:p>
          <a:p>
            <a:pPr>
              <a:lnSpc>
                <a:spcPts val="4040"/>
              </a:lnSpc>
            </a:pPr>
            <a:r>
              <a:rPr lang="en-US" sz="3108" spc="-77">
                <a:solidFill>
                  <a:srgbClr val="092342"/>
                </a:solidFill>
                <a:latin typeface="Calibri" panose="020F0502020204030204" pitchFamily="34" charset="0"/>
                <a:cs typeface="Calibri" panose="020F0502020204030204" pitchFamily="34" charset="0"/>
              </a:rPr>
              <a:t>veniam.</a:t>
            </a:r>
          </a:p>
          <a:p>
            <a:pPr marL="0" lvl="0" indent="0" algn="l">
              <a:lnSpc>
                <a:spcPts val="4040"/>
              </a:lnSpc>
              <a:spcBef>
                <a:spcPct val="0"/>
              </a:spcBef>
            </a:pPr>
            <a:endParaRPr lang="en-US" sz="3108" spc="-77">
              <a:solidFill>
                <a:srgbClr val="092342"/>
              </a:solidFill>
              <a:latin typeface="Calibri" panose="020F0502020204030204" pitchFamily="34" charset="0"/>
              <a:cs typeface="Calibri" panose="020F0502020204030204" pitchFamily="34" charset="0"/>
            </a:endParaRPr>
          </a:p>
        </p:txBody>
      </p:sp>
      <p:sp>
        <p:nvSpPr>
          <p:cNvPr id="80" name="TextBox 80"/>
          <p:cNvSpPr txBox="1"/>
          <p:nvPr/>
        </p:nvSpPr>
        <p:spPr>
          <a:xfrm>
            <a:off x="22709554" y="6129336"/>
            <a:ext cx="5331319" cy="2532245"/>
          </a:xfrm>
          <a:prstGeom prst="rect">
            <a:avLst/>
          </a:prstGeom>
        </p:spPr>
        <p:txBody>
          <a:bodyPr lIns="0" tIns="0" rIns="0" bIns="0" rtlCol="0" anchor="t">
            <a:spAutoFit/>
          </a:bodyPr>
          <a:lstStyle/>
          <a:p>
            <a:pPr algn="l">
              <a:lnSpc>
                <a:spcPts val="4029"/>
              </a:lnSpc>
            </a:pPr>
            <a:r>
              <a:rPr lang="en-US" sz="3099" spc="-77" dirty="0" err="1">
                <a:solidFill>
                  <a:srgbClr val="092342"/>
                </a:solidFill>
                <a:latin typeface="Calibri" panose="020F0502020204030204" pitchFamily="34" charset="0"/>
                <a:cs typeface="Calibri" panose="020F0502020204030204" pitchFamily="34" charset="0"/>
              </a:rPr>
              <a:t>Quia</a:t>
            </a:r>
            <a:r>
              <a:rPr lang="en-US" sz="3099" spc="-77" dirty="0">
                <a:solidFill>
                  <a:srgbClr val="092342"/>
                </a:solidFill>
                <a:latin typeface="Calibri" panose="020F0502020204030204" pitchFamily="34" charset="0"/>
                <a:cs typeface="Calibri" panose="020F0502020204030204" pitchFamily="34" charset="0"/>
              </a:rPr>
              <a:t> non </a:t>
            </a:r>
            <a:r>
              <a:rPr lang="en-US" sz="3099" spc="-77" dirty="0" err="1">
                <a:solidFill>
                  <a:srgbClr val="092342"/>
                </a:solidFill>
                <a:latin typeface="Calibri" panose="020F0502020204030204" pitchFamily="34" charset="0"/>
                <a:cs typeface="Calibri" panose="020F0502020204030204" pitchFamily="34" charset="0"/>
              </a:rPr>
              <a:t>numquam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eius</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modi</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tempora</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incidunt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ut</a:t>
            </a:r>
            <a:r>
              <a:rPr lang="en-US" sz="3099" spc="-77" dirty="0">
                <a:solidFill>
                  <a:srgbClr val="092342"/>
                </a:solidFill>
                <a:latin typeface="Calibri" panose="020F0502020204030204" pitchFamily="34" charset="0"/>
                <a:cs typeface="Calibri" panose="020F0502020204030204" pitchFamily="34" charset="0"/>
              </a:rPr>
              <a:t> labore et dolore </a:t>
            </a:r>
            <a:r>
              <a:rPr lang="en-US" sz="3099" spc="-77" dirty="0" err="1">
                <a:solidFill>
                  <a:srgbClr val="092342"/>
                </a:solidFill>
                <a:latin typeface="Calibri" panose="020F0502020204030204" pitchFamily="34" charset="0"/>
                <a:cs typeface="Calibri" panose="020F0502020204030204" pitchFamily="34" charset="0"/>
              </a:rPr>
              <a:t>magnam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aliquam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quaerat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voluptatem</a:t>
            </a:r>
            <a:r>
              <a:rPr lang="en-US" sz="3099" spc="-77" dirty="0">
                <a:solidFill>
                  <a:srgbClr val="092342"/>
                </a:solidFill>
                <a:latin typeface="Calibri" panose="020F0502020204030204" pitchFamily="34" charset="0"/>
                <a:cs typeface="Calibri" panose="020F0502020204030204" pitchFamily="34" charset="0"/>
              </a:rPr>
              <a:t>. Ut </a:t>
            </a:r>
            <a:r>
              <a:rPr lang="en-US" sz="3099" spc="-77" dirty="0" err="1">
                <a:solidFill>
                  <a:srgbClr val="092342"/>
                </a:solidFill>
                <a:latin typeface="Calibri" panose="020F0502020204030204" pitchFamily="34" charset="0"/>
                <a:cs typeface="Calibri" panose="020F0502020204030204" pitchFamily="34" charset="0"/>
              </a:rPr>
              <a:t>enim</a:t>
            </a:r>
            <a:r>
              <a:rPr lang="en-US" sz="3099" spc="-77" dirty="0">
                <a:solidFill>
                  <a:srgbClr val="092342"/>
                </a:solidFill>
                <a:latin typeface="Calibri" panose="020F0502020204030204" pitchFamily="34" charset="0"/>
                <a:cs typeface="Calibri" panose="020F0502020204030204" pitchFamily="34" charset="0"/>
              </a:rPr>
              <a:t> ad minima </a:t>
            </a:r>
            <a:r>
              <a:rPr lang="en-US" sz="3099" spc="-77" dirty="0" err="1">
                <a:solidFill>
                  <a:srgbClr val="092342"/>
                </a:solidFill>
                <a:latin typeface="Calibri" panose="020F0502020204030204" pitchFamily="34" charset="0"/>
                <a:cs typeface="Calibri" panose="020F0502020204030204" pitchFamily="34" charset="0"/>
              </a:rPr>
              <a:t>veniam</a:t>
            </a:r>
            <a:r>
              <a:rPr lang="en-US" sz="3099" spc="-77" dirty="0">
                <a:solidFill>
                  <a:srgbClr val="092342"/>
                </a:solidFill>
                <a:latin typeface="Calibri" panose="020F0502020204030204" pitchFamily="34" charset="0"/>
                <a:cs typeface="Calibri" panose="020F0502020204030204" pitchFamily="34" charset="0"/>
              </a:rPr>
              <a:t>.</a:t>
            </a:r>
          </a:p>
        </p:txBody>
      </p:sp>
      <p:sp>
        <p:nvSpPr>
          <p:cNvPr id="81" name="TextBox 81"/>
          <p:cNvSpPr txBox="1"/>
          <p:nvPr/>
        </p:nvSpPr>
        <p:spPr>
          <a:xfrm>
            <a:off x="1380265" y="20527198"/>
            <a:ext cx="30064330" cy="429841"/>
          </a:xfrm>
          <a:prstGeom prst="rect">
            <a:avLst/>
          </a:prstGeom>
        </p:spPr>
        <p:txBody>
          <a:bodyPr lIns="0" tIns="0" rIns="0" bIns="0" rtlCol="0" anchor="t">
            <a:spAutoFit/>
          </a:bodyPr>
          <a:lstStyle/>
          <a:p>
            <a:pPr algn="ctr">
              <a:lnSpc>
                <a:spcPts val="3499"/>
              </a:lnSpc>
            </a:pPr>
            <a:r>
              <a:rPr lang="en-US" sz="2799" spc="153" dirty="0">
                <a:solidFill>
                  <a:srgbClr val="FFFFFF"/>
                </a:solidFill>
                <a:latin typeface="Calibri" panose="020F0502020204030204" pitchFamily="34" charset="0"/>
                <a:cs typeface="Calibri" panose="020F0502020204030204" pitchFamily="34" charset="0"/>
              </a:rPr>
              <a:t>ACKNOWLEDGEMENTS</a:t>
            </a:r>
          </a:p>
        </p:txBody>
      </p:sp>
      <p:sp>
        <p:nvSpPr>
          <p:cNvPr id="82" name="TextBox 82"/>
          <p:cNvSpPr txBox="1"/>
          <p:nvPr/>
        </p:nvSpPr>
        <p:spPr>
          <a:xfrm>
            <a:off x="22666215" y="5148288"/>
            <a:ext cx="9093387" cy="790548"/>
          </a:xfrm>
          <a:prstGeom prst="rect">
            <a:avLst/>
          </a:prstGeom>
        </p:spPr>
        <p:txBody>
          <a:bodyPr lIns="0" tIns="0" rIns="0" bIns="0" rtlCol="0" anchor="t">
            <a:spAutoFit/>
          </a:bodyPr>
          <a:lstStyle/>
          <a:p>
            <a:pPr marL="0" lvl="0" indent="0" algn="l">
              <a:lnSpc>
                <a:spcPts val="6271"/>
              </a:lnSpc>
              <a:spcBef>
                <a:spcPct val="0"/>
              </a:spcBef>
            </a:pPr>
            <a:r>
              <a:rPr lang="en-US" sz="5225" b="1" spc="-130">
                <a:solidFill>
                  <a:srgbClr val="092342"/>
                </a:solidFill>
                <a:latin typeface="Frutiger LT Pro 45 Light" panose="020B0403030504020204" pitchFamily="34" charset="77"/>
              </a:rPr>
              <a:t>Header Text</a:t>
            </a:r>
          </a:p>
        </p:txBody>
      </p:sp>
      <p:sp>
        <p:nvSpPr>
          <p:cNvPr id="83" name="TextBox 83"/>
          <p:cNvSpPr txBox="1"/>
          <p:nvPr/>
        </p:nvSpPr>
        <p:spPr>
          <a:xfrm>
            <a:off x="11495954" y="6114528"/>
            <a:ext cx="4110249" cy="13133002"/>
          </a:xfrm>
          <a:prstGeom prst="rect">
            <a:avLst/>
          </a:prstGeom>
        </p:spPr>
        <p:txBody>
          <a:bodyPr lIns="0" tIns="0" rIns="0" bIns="0" rtlCol="0" anchor="t">
            <a:spAutoFit/>
          </a:bodyPr>
          <a:lstStyle/>
          <a:p>
            <a:pPr>
              <a:lnSpc>
                <a:spcPts val="4029"/>
              </a:lnSpc>
            </a:pPr>
            <a:r>
              <a:rPr lang="en-US" sz="3099" spc="-77" dirty="0" err="1">
                <a:solidFill>
                  <a:srgbClr val="092342"/>
                </a:solidFill>
                <a:latin typeface="Calibri" panose="020F0502020204030204" pitchFamily="34" charset="0"/>
                <a:cs typeface="Calibri" panose="020F0502020204030204" pitchFamily="34" charset="0"/>
              </a:rPr>
              <a:t>Quia</a:t>
            </a:r>
            <a:r>
              <a:rPr lang="en-US" sz="3099" spc="-77" dirty="0">
                <a:solidFill>
                  <a:srgbClr val="092342"/>
                </a:solidFill>
                <a:latin typeface="Calibri" panose="020F0502020204030204" pitchFamily="34" charset="0"/>
                <a:cs typeface="Calibri" panose="020F0502020204030204" pitchFamily="34" charset="0"/>
              </a:rPr>
              <a:t> non </a:t>
            </a:r>
            <a:r>
              <a:rPr lang="en-US" sz="3099" spc="-77" dirty="0" err="1">
                <a:solidFill>
                  <a:srgbClr val="092342"/>
                </a:solidFill>
                <a:latin typeface="Calibri" panose="020F0502020204030204" pitchFamily="34" charset="0"/>
                <a:cs typeface="Calibri" panose="020F0502020204030204" pitchFamily="34" charset="0"/>
              </a:rPr>
              <a:t>numquam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eius</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modi</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tempora</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incidunt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ut</a:t>
            </a:r>
            <a:r>
              <a:rPr lang="en-US" sz="3099" spc="-77" dirty="0">
                <a:solidFill>
                  <a:srgbClr val="092342"/>
                </a:solidFill>
                <a:latin typeface="Calibri" panose="020F0502020204030204" pitchFamily="34" charset="0"/>
                <a:cs typeface="Calibri" panose="020F0502020204030204" pitchFamily="34" charset="0"/>
              </a:rPr>
              <a:t> labore et dolore </a:t>
            </a:r>
            <a:r>
              <a:rPr lang="en-US" sz="3099" spc="-77" dirty="0" err="1">
                <a:solidFill>
                  <a:srgbClr val="092342"/>
                </a:solidFill>
                <a:latin typeface="Calibri" panose="020F0502020204030204" pitchFamily="34" charset="0"/>
                <a:cs typeface="Calibri" panose="020F0502020204030204" pitchFamily="34" charset="0"/>
              </a:rPr>
              <a:t>magnam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aliquam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quaerat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voluptatem</a:t>
            </a:r>
            <a:r>
              <a:rPr lang="en-US" sz="3099" spc="-77" dirty="0">
                <a:solidFill>
                  <a:srgbClr val="092342"/>
                </a:solidFill>
                <a:latin typeface="Calibri" panose="020F0502020204030204" pitchFamily="34" charset="0"/>
                <a:cs typeface="Calibri" panose="020F0502020204030204" pitchFamily="34" charset="0"/>
              </a:rPr>
              <a:t>. Ut </a:t>
            </a:r>
            <a:r>
              <a:rPr lang="en-US" sz="3099" spc="-77" dirty="0" err="1">
                <a:solidFill>
                  <a:srgbClr val="092342"/>
                </a:solidFill>
                <a:latin typeface="Calibri" panose="020F0502020204030204" pitchFamily="34" charset="0"/>
                <a:cs typeface="Calibri" panose="020F0502020204030204" pitchFamily="34" charset="0"/>
              </a:rPr>
              <a:t>enim</a:t>
            </a:r>
            <a:r>
              <a:rPr lang="en-US" sz="3099" spc="-77" dirty="0">
                <a:solidFill>
                  <a:srgbClr val="092342"/>
                </a:solidFill>
                <a:latin typeface="Calibri" panose="020F0502020204030204" pitchFamily="34" charset="0"/>
                <a:cs typeface="Calibri" panose="020F0502020204030204" pitchFamily="34" charset="0"/>
              </a:rPr>
              <a:t> ad minima </a:t>
            </a:r>
            <a:r>
              <a:rPr lang="en-US" sz="3099" spc="-77" dirty="0" err="1">
                <a:solidFill>
                  <a:srgbClr val="092342"/>
                </a:solidFill>
                <a:latin typeface="Calibri" panose="020F0502020204030204" pitchFamily="34" charset="0"/>
                <a:cs typeface="Calibri" panose="020F0502020204030204" pitchFamily="34" charset="0"/>
              </a:rPr>
              <a:t>veniam</a:t>
            </a:r>
            <a:r>
              <a:rPr lang="en-US" sz="3099" spc="-77" dirty="0">
                <a:solidFill>
                  <a:srgbClr val="092342"/>
                </a:solidFill>
                <a:latin typeface="Calibri" panose="020F0502020204030204" pitchFamily="34" charset="0"/>
                <a:cs typeface="Calibri" panose="020F0502020204030204" pitchFamily="34" charset="0"/>
              </a:rPr>
              <a:t>.</a:t>
            </a:r>
          </a:p>
          <a:p>
            <a:pPr>
              <a:lnSpc>
                <a:spcPts val="4029"/>
              </a:lnSpc>
            </a:pPr>
            <a:endParaRPr lang="en-US" sz="3099" spc="-77" dirty="0">
              <a:solidFill>
                <a:srgbClr val="092342"/>
              </a:solidFill>
              <a:latin typeface="Calibri" panose="020F0502020204030204" pitchFamily="34" charset="0"/>
              <a:cs typeface="Calibri" panose="020F0502020204030204" pitchFamily="34" charset="0"/>
            </a:endParaRPr>
          </a:p>
          <a:p>
            <a:pPr>
              <a:lnSpc>
                <a:spcPts val="4029"/>
              </a:lnSpc>
            </a:pPr>
            <a:r>
              <a:rPr lang="en-US" sz="3099" b="1" spc="-77" dirty="0">
                <a:solidFill>
                  <a:srgbClr val="092342"/>
                </a:solidFill>
                <a:latin typeface="Calibri" panose="020F0502020204030204" pitchFamily="34" charset="0"/>
                <a:cs typeface="Calibri" panose="020F0502020204030204" pitchFamily="34" charset="0"/>
              </a:rPr>
              <a:t>SUB HEADER</a:t>
            </a:r>
          </a:p>
          <a:p>
            <a:pPr>
              <a:lnSpc>
                <a:spcPts val="4029"/>
              </a:lnSpc>
            </a:pPr>
            <a:endParaRPr lang="en-US" sz="3099" spc="-77" dirty="0">
              <a:solidFill>
                <a:srgbClr val="092342"/>
              </a:solidFill>
              <a:latin typeface="Calibri" panose="020F0502020204030204" pitchFamily="34" charset="0"/>
              <a:cs typeface="Calibri" panose="020F0502020204030204" pitchFamily="34" charset="0"/>
            </a:endParaRPr>
          </a:p>
          <a:p>
            <a:pPr>
              <a:lnSpc>
                <a:spcPts val="4029"/>
              </a:lnSpc>
            </a:pPr>
            <a:r>
              <a:rPr lang="en-US" sz="3099" spc="-77" dirty="0" err="1">
                <a:solidFill>
                  <a:srgbClr val="092342"/>
                </a:solidFill>
                <a:latin typeface="Calibri" panose="020F0502020204030204" pitchFamily="34" charset="0"/>
                <a:cs typeface="Calibri" panose="020F0502020204030204" pitchFamily="34" charset="0"/>
              </a:rPr>
              <a:t>Quia</a:t>
            </a:r>
            <a:r>
              <a:rPr lang="en-US" sz="3099" spc="-77" dirty="0">
                <a:solidFill>
                  <a:srgbClr val="092342"/>
                </a:solidFill>
                <a:latin typeface="Calibri" panose="020F0502020204030204" pitchFamily="34" charset="0"/>
                <a:cs typeface="Calibri" panose="020F0502020204030204" pitchFamily="34" charset="0"/>
              </a:rPr>
              <a:t> non </a:t>
            </a:r>
            <a:r>
              <a:rPr lang="en-US" sz="3099" spc="-77" dirty="0" err="1">
                <a:solidFill>
                  <a:srgbClr val="092342"/>
                </a:solidFill>
                <a:latin typeface="Calibri" panose="020F0502020204030204" pitchFamily="34" charset="0"/>
                <a:cs typeface="Calibri" panose="020F0502020204030204" pitchFamily="34" charset="0"/>
              </a:rPr>
              <a:t>numquam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eius</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modi</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tempora</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incidunt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ut</a:t>
            </a:r>
            <a:r>
              <a:rPr lang="en-US" sz="3099" spc="-77" dirty="0">
                <a:solidFill>
                  <a:srgbClr val="092342"/>
                </a:solidFill>
                <a:latin typeface="Calibri" panose="020F0502020204030204" pitchFamily="34" charset="0"/>
                <a:cs typeface="Calibri" panose="020F0502020204030204" pitchFamily="34" charset="0"/>
              </a:rPr>
              <a:t> labore et dolore </a:t>
            </a:r>
            <a:r>
              <a:rPr lang="en-US" sz="3099" spc="-77" dirty="0" err="1">
                <a:solidFill>
                  <a:srgbClr val="092342"/>
                </a:solidFill>
                <a:latin typeface="Calibri" panose="020F0502020204030204" pitchFamily="34" charset="0"/>
                <a:cs typeface="Calibri" panose="020F0502020204030204" pitchFamily="34" charset="0"/>
              </a:rPr>
              <a:t>magnam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aliquam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quaerat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voluptatem</a:t>
            </a:r>
            <a:r>
              <a:rPr lang="en-US" sz="3099" spc="-77" dirty="0">
                <a:solidFill>
                  <a:srgbClr val="092342"/>
                </a:solidFill>
                <a:latin typeface="Calibri" panose="020F0502020204030204" pitchFamily="34" charset="0"/>
                <a:cs typeface="Calibri" panose="020F0502020204030204" pitchFamily="34" charset="0"/>
              </a:rPr>
              <a:t>. Ut </a:t>
            </a:r>
            <a:r>
              <a:rPr lang="en-US" sz="3099" spc="-77" dirty="0" err="1">
                <a:solidFill>
                  <a:srgbClr val="092342"/>
                </a:solidFill>
                <a:latin typeface="Calibri" panose="020F0502020204030204" pitchFamily="34" charset="0"/>
                <a:cs typeface="Calibri" panose="020F0502020204030204" pitchFamily="34" charset="0"/>
              </a:rPr>
              <a:t>enim</a:t>
            </a:r>
            <a:r>
              <a:rPr lang="en-US" sz="3099" spc="-77" dirty="0">
                <a:solidFill>
                  <a:srgbClr val="092342"/>
                </a:solidFill>
                <a:latin typeface="Calibri" panose="020F0502020204030204" pitchFamily="34" charset="0"/>
                <a:cs typeface="Calibri" panose="020F0502020204030204" pitchFamily="34" charset="0"/>
              </a:rPr>
              <a:t> ad minima </a:t>
            </a:r>
            <a:r>
              <a:rPr lang="en-US" sz="3099" spc="-77" dirty="0" err="1">
                <a:solidFill>
                  <a:srgbClr val="092342"/>
                </a:solidFill>
                <a:latin typeface="Calibri" panose="020F0502020204030204" pitchFamily="34" charset="0"/>
                <a:cs typeface="Calibri" panose="020F0502020204030204" pitchFamily="34" charset="0"/>
              </a:rPr>
              <a:t>veniam</a:t>
            </a:r>
            <a:r>
              <a:rPr lang="en-US" sz="3099" spc="-77" dirty="0">
                <a:solidFill>
                  <a:srgbClr val="092342"/>
                </a:solidFill>
                <a:latin typeface="Calibri" panose="020F0502020204030204" pitchFamily="34" charset="0"/>
                <a:cs typeface="Calibri" panose="020F0502020204030204" pitchFamily="34" charset="0"/>
              </a:rPr>
              <a:t>.</a:t>
            </a:r>
          </a:p>
          <a:p>
            <a:pPr>
              <a:lnSpc>
                <a:spcPts val="4029"/>
              </a:lnSpc>
            </a:pPr>
            <a:endParaRPr lang="en-US" sz="3099" spc="-77" dirty="0">
              <a:solidFill>
                <a:srgbClr val="092342"/>
              </a:solidFill>
              <a:latin typeface="Calibri" panose="020F0502020204030204" pitchFamily="34" charset="0"/>
              <a:cs typeface="Calibri" panose="020F0502020204030204" pitchFamily="34" charset="0"/>
            </a:endParaRPr>
          </a:p>
          <a:p>
            <a:pPr>
              <a:lnSpc>
                <a:spcPts val="4029"/>
              </a:lnSpc>
            </a:pPr>
            <a:r>
              <a:rPr lang="en-US" sz="3099" b="1" spc="-77" dirty="0">
                <a:solidFill>
                  <a:srgbClr val="092342"/>
                </a:solidFill>
                <a:latin typeface="Calibri" panose="020F0502020204030204" pitchFamily="34" charset="0"/>
                <a:cs typeface="Calibri" panose="020F0502020204030204" pitchFamily="34" charset="0"/>
              </a:rPr>
              <a:t>SUB HEADER</a:t>
            </a:r>
          </a:p>
          <a:p>
            <a:pPr>
              <a:lnSpc>
                <a:spcPts val="4029"/>
              </a:lnSpc>
            </a:pPr>
            <a:endParaRPr lang="en-US" sz="3099" spc="-77" dirty="0">
              <a:solidFill>
                <a:srgbClr val="092342"/>
              </a:solidFill>
              <a:latin typeface="Calibri" panose="020F0502020204030204" pitchFamily="34" charset="0"/>
              <a:cs typeface="Calibri" panose="020F0502020204030204" pitchFamily="34" charset="0"/>
            </a:endParaRPr>
          </a:p>
          <a:p>
            <a:pPr>
              <a:lnSpc>
                <a:spcPts val="4029"/>
              </a:lnSpc>
            </a:pPr>
            <a:r>
              <a:rPr lang="en-US" sz="3099" spc="-77" dirty="0" err="1">
                <a:solidFill>
                  <a:srgbClr val="092342"/>
                </a:solidFill>
                <a:latin typeface="Calibri" panose="020F0502020204030204" pitchFamily="34" charset="0"/>
                <a:cs typeface="Calibri" panose="020F0502020204030204" pitchFamily="34" charset="0"/>
              </a:rPr>
              <a:t>Quia</a:t>
            </a:r>
            <a:r>
              <a:rPr lang="en-US" sz="3099" spc="-77" dirty="0">
                <a:solidFill>
                  <a:srgbClr val="092342"/>
                </a:solidFill>
                <a:latin typeface="Calibri" panose="020F0502020204030204" pitchFamily="34" charset="0"/>
                <a:cs typeface="Calibri" panose="020F0502020204030204" pitchFamily="34" charset="0"/>
              </a:rPr>
              <a:t> non </a:t>
            </a:r>
            <a:r>
              <a:rPr lang="en-US" sz="3099" spc="-77" dirty="0" err="1">
                <a:solidFill>
                  <a:srgbClr val="092342"/>
                </a:solidFill>
                <a:latin typeface="Calibri" panose="020F0502020204030204" pitchFamily="34" charset="0"/>
                <a:cs typeface="Calibri" panose="020F0502020204030204" pitchFamily="34" charset="0"/>
              </a:rPr>
              <a:t>numquam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eius</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modi</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tempora</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incidunt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ut</a:t>
            </a:r>
            <a:r>
              <a:rPr lang="en-US" sz="3099" spc="-77" dirty="0">
                <a:solidFill>
                  <a:srgbClr val="092342"/>
                </a:solidFill>
                <a:latin typeface="Calibri" panose="020F0502020204030204" pitchFamily="34" charset="0"/>
                <a:cs typeface="Calibri" panose="020F0502020204030204" pitchFamily="34" charset="0"/>
              </a:rPr>
              <a:t> labore et dolore </a:t>
            </a:r>
            <a:r>
              <a:rPr lang="en-US" sz="3099" spc="-77" dirty="0" err="1">
                <a:solidFill>
                  <a:srgbClr val="092342"/>
                </a:solidFill>
                <a:latin typeface="Calibri" panose="020F0502020204030204" pitchFamily="34" charset="0"/>
                <a:cs typeface="Calibri" panose="020F0502020204030204" pitchFamily="34" charset="0"/>
              </a:rPr>
              <a:t>magnam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aliquam</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quaerat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voluptate</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enim</a:t>
            </a:r>
            <a:r>
              <a:rPr lang="en-US" sz="3099" spc="-77" dirty="0">
                <a:solidFill>
                  <a:srgbClr val="092342"/>
                </a:solidFill>
                <a:latin typeface="Calibri" panose="020F0502020204030204" pitchFamily="34" charset="0"/>
                <a:cs typeface="Calibri" panose="020F0502020204030204" pitchFamily="34" charset="0"/>
              </a:rPr>
              <a:t> ad minima </a:t>
            </a:r>
            <a:r>
              <a:rPr lang="en-US" sz="3099" spc="-77" dirty="0" err="1">
                <a:solidFill>
                  <a:srgbClr val="092342"/>
                </a:solidFill>
                <a:latin typeface="Calibri" panose="020F0502020204030204" pitchFamily="34" charset="0"/>
                <a:cs typeface="Calibri" panose="020F0502020204030204" pitchFamily="34" charset="0"/>
              </a:rPr>
              <a:t>veniam</a:t>
            </a:r>
            <a:r>
              <a:rPr lang="en-US" sz="3099" spc="-77" dirty="0">
                <a:solidFill>
                  <a:srgbClr val="092342"/>
                </a:solidFill>
                <a:latin typeface="Calibri" panose="020F0502020204030204" pitchFamily="34" charset="0"/>
                <a:cs typeface="Calibri" panose="020F0502020204030204" pitchFamily="34" charset="0"/>
              </a:rPr>
              <a:t>.</a:t>
            </a:r>
          </a:p>
          <a:p>
            <a:pPr algn="l">
              <a:lnSpc>
                <a:spcPts val="4029"/>
              </a:lnSpc>
            </a:pPr>
            <a:r>
              <a:rPr lang="en-US" sz="3099" spc="-77" dirty="0" err="1">
                <a:solidFill>
                  <a:srgbClr val="092342"/>
                </a:solidFill>
                <a:latin typeface="Calibri" panose="020F0502020204030204" pitchFamily="34" charset="0"/>
                <a:cs typeface="Calibri" panose="020F0502020204030204" pitchFamily="34" charset="0"/>
              </a:rPr>
              <a:t>quaerat</a:t>
            </a:r>
            <a:r>
              <a:rPr lang="en-US" sz="3099" spc="-77" dirty="0">
                <a:solidFill>
                  <a:srgbClr val="092342"/>
                </a:solidFill>
                <a:latin typeface="Calibri" panose="020F0502020204030204" pitchFamily="34" charset="0"/>
                <a:cs typeface="Calibri" panose="020F0502020204030204" pitchFamily="34" charset="0"/>
              </a:rPr>
              <a:t> </a:t>
            </a:r>
            <a:r>
              <a:rPr lang="en-US" sz="3099" spc="-77" dirty="0" err="1">
                <a:solidFill>
                  <a:srgbClr val="092342"/>
                </a:solidFill>
                <a:latin typeface="Calibri" panose="020F0502020204030204" pitchFamily="34" charset="0"/>
                <a:cs typeface="Calibri" panose="020F0502020204030204" pitchFamily="34" charset="0"/>
              </a:rPr>
              <a:t>voluptatem</a:t>
            </a:r>
            <a:r>
              <a:rPr lang="en-US" sz="3099" spc="-77" dirty="0">
                <a:solidFill>
                  <a:srgbClr val="092342"/>
                </a:solidFill>
                <a:latin typeface="Calibri" panose="020F0502020204030204" pitchFamily="34" charset="0"/>
                <a:cs typeface="Calibri" panose="020F0502020204030204" pitchFamily="34" charset="0"/>
              </a:rPr>
              <a:t>. Ut </a:t>
            </a:r>
            <a:r>
              <a:rPr lang="en-US" sz="3099" spc="-77" dirty="0" err="1">
                <a:solidFill>
                  <a:srgbClr val="092342"/>
                </a:solidFill>
                <a:latin typeface="Calibri" panose="020F0502020204030204" pitchFamily="34" charset="0"/>
                <a:cs typeface="Calibri" panose="020F0502020204030204" pitchFamily="34" charset="0"/>
              </a:rPr>
              <a:t>enim</a:t>
            </a:r>
            <a:r>
              <a:rPr lang="en-US" sz="3099" spc="-77" dirty="0">
                <a:solidFill>
                  <a:srgbClr val="092342"/>
                </a:solidFill>
                <a:latin typeface="Calibri" panose="020F0502020204030204" pitchFamily="34" charset="0"/>
                <a:cs typeface="Calibri" panose="020F0502020204030204" pitchFamily="34" charset="0"/>
              </a:rPr>
              <a:t> ad minima </a:t>
            </a:r>
            <a:r>
              <a:rPr lang="en-US" sz="3099" spc="-77" dirty="0" err="1">
                <a:solidFill>
                  <a:srgbClr val="092342"/>
                </a:solidFill>
                <a:latin typeface="Calibri" panose="020F0502020204030204" pitchFamily="34" charset="0"/>
                <a:cs typeface="Calibri" panose="020F0502020204030204" pitchFamily="34" charset="0"/>
              </a:rPr>
              <a:t>veniam</a:t>
            </a:r>
            <a:r>
              <a:rPr lang="en-US" sz="3099" spc="-77" dirty="0">
                <a:solidFill>
                  <a:srgbClr val="092342"/>
                </a:solidFill>
                <a:latin typeface="Calibri" panose="020F0502020204030204" pitchFamily="34" charset="0"/>
                <a:cs typeface="Calibri" panose="020F0502020204030204" pitchFamily="34" charset="0"/>
              </a:rPr>
              <a:t>.</a:t>
            </a:r>
          </a:p>
        </p:txBody>
      </p:sp>
      <p:sp>
        <p:nvSpPr>
          <p:cNvPr id="84" name="TextBox 84"/>
          <p:cNvSpPr txBox="1"/>
          <p:nvPr/>
        </p:nvSpPr>
        <p:spPr>
          <a:xfrm>
            <a:off x="1380265" y="5052438"/>
            <a:ext cx="5746380" cy="795679"/>
          </a:xfrm>
          <a:prstGeom prst="rect">
            <a:avLst/>
          </a:prstGeom>
        </p:spPr>
        <p:txBody>
          <a:bodyPr lIns="0" tIns="0" rIns="0" bIns="0" rtlCol="0" anchor="t">
            <a:spAutoFit/>
          </a:bodyPr>
          <a:lstStyle/>
          <a:p>
            <a:pPr marL="0" lvl="0" indent="0" algn="l">
              <a:lnSpc>
                <a:spcPts val="6271"/>
              </a:lnSpc>
              <a:spcBef>
                <a:spcPct val="0"/>
              </a:spcBef>
            </a:pPr>
            <a:r>
              <a:rPr lang="en-US" sz="5225" b="1" spc="-130" dirty="0">
                <a:solidFill>
                  <a:srgbClr val="092342"/>
                </a:solidFill>
                <a:latin typeface="Frutiger LT Pro 45 Light" panose="020B0403030504020204" pitchFamily="34" charset="77"/>
              </a:rPr>
              <a:t>Header Text</a:t>
            </a:r>
          </a:p>
        </p:txBody>
      </p:sp>
      <p:sp>
        <p:nvSpPr>
          <p:cNvPr id="85" name="TextBox 85"/>
          <p:cNvSpPr txBox="1"/>
          <p:nvPr/>
        </p:nvSpPr>
        <p:spPr>
          <a:xfrm>
            <a:off x="1378833" y="9837485"/>
            <a:ext cx="5409692" cy="4551331"/>
          </a:xfrm>
          <a:prstGeom prst="rect">
            <a:avLst/>
          </a:prstGeom>
        </p:spPr>
        <p:txBody>
          <a:bodyPr lIns="0" tIns="0" rIns="0" bIns="0" rtlCol="0" anchor="t">
            <a:spAutoFit/>
          </a:bodyPr>
          <a:lstStyle/>
          <a:p>
            <a:pPr>
              <a:lnSpc>
                <a:spcPts val="4040"/>
              </a:lnSpc>
            </a:pPr>
            <a:r>
              <a:rPr lang="en-US" sz="3108" b="1" spc="-77" dirty="0">
                <a:solidFill>
                  <a:srgbClr val="092342"/>
                </a:solidFill>
                <a:latin typeface="Calibri" panose="020F0502020204030204" pitchFamily="34" charset="0"/>
                <a:cs typeface="Calibri" panose="020F0502020204030204" pitchFamily="34" charset="0"/>
              </a:rPr>
              <a:t>SUB HEADER</a:t>
            </a:r>
          </a:p>
          <a:p>
            <a:pPr>
              <a:lnSpc>
                <a:spcPts val="4040"/>
              </a:lnSpc>
            </a:pPr>
            <a:endParaRPr lang="en-US" sz="3108" spc="-77" dirty="0">
              <a:solidFill>
                <a:srgbClr val="092342"/>
              </a:solidFill>
              <a:latin typeface="Calibri" panose="020F0502020204030204" pitchFamily="34" charset="0"/>
              <a:cs typeface="Calibri" panose="020F0502020204030204" pitchFamily="34" charset="0"/>
            </a:endParaRPr>
          </a:p>
          <a:p>
            <a:pPr>
              <a:lnSpc>
                <a:spcPts val="4040"/>
              </a:lnSpc>
            </a:pP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non </a:t>
            </a:r>
            <a:r>
              <a:rPr lang="en-US" sz="3108" spc="-77" dirty="0" err="1">
                <a:solidFill>
                  <a:srgbClr val="092342"/>
                </a:solidFill>
                <a:latin typeface="Calibri" panose="020F0502020204030204" pitchFamily="34" charset="0"/>
                <a:cs typeface="Calibri" panose="020F0502020204030204" pitchFamily="34" charset="0"/>
              </a:rPr>
              <a:t>numquam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eius</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modi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tempora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incidunt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ut</a:t>
            </a:r>
            <a:r>
              <a:rPr lang="en-US" sz="3108" spc="-77" dirty="0">
                <a:solidFill>
                  <a:srgbClr val="092342"/>
                </a:solidFill>
                <a:latin typeface="Calibri" panose="020F0502020204030204" pitchFamily="34" charset="0"/>
                <a:cs typeface="Calibri" panose="020F0502020204030204" pitchFamily="34" charset="0"/>
              </a:rPr>
              <a:t> labore et dolore </a:t>
            </a:r>
            <a:r>
              <a:rPr lang="en-US" sz="3108" spc="-77" dirty="0" err="1">
                <a:solidFill>
                  <a:srgbClr val="092342"/>
                </a:solidFill>
                <a:latin typeface="Calibri" panose="020F0502020204030204" pitchFamily="34" charset="0"/>
                <a:cs typeface="Calibri" panose="020F0502020204030204" pitchFamily="34" charset="0"/>
              </a:rPr>
              <a:t>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voluptas</a:t>
            </a:r>
            <a:r>
              <a:rPr lang="en-US" sz="3108" spc="-77" dirty="0">
                <a:solidFill>
                  <a:srgbClr val="092342"/>
                </a:solidFill>
                <a:latin typeface="Calibri" panose="020F0502020204030204" pitchFamily="34" charset="0"/>
                <a:cs typeface="Calibri" panose="020F0502020204030204" pitchFamily="34" charset="0"/>
              </a:rPr>
              <a:t> sit </a:t>
            </a:r>
            <a:r>
              <a:rPr lang="en-US" sz="3108" spc="-77" dirty="0" err="1">
                <a:solidFill>
                  <a:srgbClr val="092342"/>
                </a:solidFill>
                <a:latin typeface="Calibri" panose="020F0502020204030204" pitchFamily="34" charset="0"/>
                <a:cs typeface="Calibri" panose="020F0502020204030204" pitchFamily="34" charset="0"/>
              </a:rPr>
              <a:t>aspernatur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odit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fugit, sed </a:t>
            </a: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consequuntur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uptas</a:t>
            </a:r>
            <a:r>
              <a:rPr lang="en-US" sz="3108" spc="-77" dirty="0">
                <a:solidFill>
                  <a:srgbClr val="092342"/>
                </a:solidFill>
                <a:latin typeface="Calibri" panose="020F0502020204030204" pitchFamily="34" charset="0"/>
                <a:cs typeface="Calibri" panose="020F0502020204030204" pitchFamily="34" charset="0"/>
              </a:rPr>
              <a:t> sit </a:t>
            </a:r>
            <a:r>
              <a:rPr lang="en-US" sz="3108" spc="-77" dirty="0" err="1">
                <a:solidFill>
                  <a:srgbClr val="092342"/>
                </a:solidFill>
                <a:latin typeface="Calibri" panose="020F0502020204030204" pitchFamily="34" charset="0"/>
                <a:cs typeface="Calibri" panose="020F0502020204030204" pitchFamily="34" charset="0"/>
              </a:rPr>
              <a:t>aspernatur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od.</a:t>
            </a:r>
          </a:p>
          <a:p>
            <a:pPr marL="0" lvl="0" indent="0" algn="l">
              <a:lnSpc>
                <a:spcPts val="4040"/>
              </a:lnSpc>
              <a:spcBef>
                <a:spcPct val="0"/>
              </a:spcBef>
            </a:pPr>
            <a:endParaRPr lang="en-US" sz="3108" spc="-77" dirty="0">
              <a:solidFill>
                <a:srgbClr val="092342"/>
              </a:solidFill>
              <a:latin typeface="Calibri" panose="020F0502020204030204" pitchFamily="34" charset="0"/>
              <a:cs typeface="Calibri" panose="020F0502020204030204" pitchFamily="34" charset="0"/>
            </a:endParaRPr>
          </a:p>
        </p:txBody>
      </p:sp>
      <p:sp>
        <p:nvSpPr>
          <p:cNvPr id="86" name="TextBox 86"/>
          <p:cNvSpPr txBox="1"/>
          <p:nvPr/>
        </p:nvSpPr>
        <p:spPr>
          <a:xfrm>
            <a:off x="1380265" y="15351263"/>
            <a:ext cx="8422960" cy="4551331"/>
          </a:xfrm>
          <a:prstGeom prst="rect">
            <a:avLst/>
          </a:prstGeom>
        </p:spPr>
        <p:txBody>
          <a:bodyPr lIns="0" tIns="0" rIns="0" bIns="0" rtlCol="0" anchor="t">
            <a:spAutoFit/>
          </a:bodyPr>
          <a:lstStyle/>
          <a:p>
            <a:pPr>
              <a:lnSpc>
                <a:spcPts val="4040"/>
              </a:lnSpc>
            </a:pPr>
            <a:r>
              <a:rPr lang="en-US" sz="3108" b="1" spc="-77" dirty="0">
                <a:solidFill>
                  <a:srgbClr val="092342"/>
                </a:solidFill>
                <a:latin typeface="Calibri" panose="020F0502020204030204" pitchFamily="34" charset="0"/>
                <a:cs typeface="Calibri" panose="020F0502020204030204" pitchFamily="34" charset="0"/>
              </a:rPr>
              <a:t>SUB HEADER</a:t>
            </a:r>
          </a:p>
          <a:p>
            <a:pPr>
              <a:lnSpc>
                <a:spcPts val="4040"/>
              </a:lnSpc>
            </a:pPr>
            <a:endParaRPr lang="en-US" sz="3108" spc="-77" dirty="0">
              <a:solidFill>
                <a:srgbClr val="092342"/>
              </a:solidFill>
              <a:latin typeface="Calibri" panose="020F0502020204030204" pitchFamily="34" charset="0"/>
              <a:cs typeface="Calibri" panose="020F0502020204030204" pitchFamily="34" charset="0"/>
            </a:endParaRPr>
          </a:p>
          <a:p>
            <a:pPr>
              <a:lnSpc>
                <a:spcPts val="4040"/>
              </a:lnSpc>
            </a:pP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non </a:t>
            </a:r>
            <a:r>
              <a:rPr lang="en-US" sz="3108" spc="-77" dirty="0" err="1">
                <a:solidFill>
                  <a:srgbClr val="092342"/>
                </a:solidFill>
                <a:latin typeface="Calibri" panose="020F0502020204030204" pitchFamily="34" charset="0"/>
                <a:cs typeface="Calibri" panose="020F0502020204030204" pitchFamily="34" charset="0"/>
              </a:rPr>
              <a:t>numquam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eius</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modi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tempora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incidunt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ut</a:t>
            </a:r>
            <a:r>
              <a:rPr lang="en-US" sz="3108" spc="-77" dirty="0">
                <a:solidFill>
                  <a:srgbClr val="092342"/>
                </a:solidFill>
                <a:latin typeface="Calibri" panose="020F0502020204030204" pitchFamily="34" charset="0"/>
                <a:cs typeface="Calibri" panose="020F0502020204030204" pitchFamily="34" charset="0"/>
              </a:rPr>
              <a:t> labore et dolore </a:t>
            </a:r>
            <a:r>
              <a:rPr lang="en-US" sz="3108" spc="-77" dirty="0" err="1">
                <a:solidFill>
                  <a:srgbClr val="092342"/>
                </a:solidFill>
                <a:latin typeface="Calibri" panose="020F0502020204030204" pitchFamily="34" charset="0"/>
                <a:cs typeface="Calibri" panose="020F0502020204030204" pitchFamily="34" charset="0"/>
              </a:rPr>
              <a:t>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voluptas</a:t>
            </a:r>
            <a:r>
              <a:rPr lang="en-US" sz="3108" spc="-77" dirty="0">
                <a:solidFill>
                  <a:srgbClr val="092342"/>
                </a:solidFill>
                <a:latin typeface="Calibri" panose="020F0502020204030204" pitchFamily="34" charset="0"/>
                <a:cs typeface="Calibri" panose="020F0502020204030204" pitchFamily="34" charset="0"/>
              </a:rPr>
              <a:t> sit </a:t>
            </a:r>
            <a:r>
              <a:rPr lang="en-US" sz="3108" spc="-77" dirty="0" err="1">
                <a:solidFill>
                  <a:srgbClr val="092342"/>
                </a:solidFill>
                <a:latin typeface="Calibri" panose="020F0502020204030204" pitchFamily="34" charset="0"/>
                <a:cs typeface="Calibri" panose="020F0502020204030204" pitchFamily="34" charset="0"/>
              </a:rPr>
              <a:t>aspernatur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odit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fugit, sed </a:t>
            </a: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consequuntur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magni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dolores</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eos</a:t>
            </a:r>
            <a:r>
              <a:rPr lang="en-US" sz="3108" spc="-77" dirty="0">
                <a:solidFill>
                  <a:srgbClr val="092342"/>
                </a:solidFill>
                <a:latin typeface="Calibri" panose="020F0502020204030204" pitchFamily="34" charset="0"/>
                <a:cs typeface="Calibri" panose="020F0502020204030204" pitchFamily="34" charset="0"/>
              </a:rPr>
              <a:t> qui </a:t>
            </a:r>
            <a:r>
              <a:rPr lang="en-US" sz="3108" spc="-77" dirty="0" err="1">
                <a:solidFill>
                  <a:srgbClr val="092342"/>
                </a:solidFill>
                <a:latin typeface="Calibri" panose="020F0502020204030204" pitchFamily="34" charset="0"/>
                <a:cs typeface="Calibri" panose="020F0502020204030204" pitchFamily="34" charset="0"/>
              </a:rPr>
              <a:t>ratione</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voluptatem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sequi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nesciunt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Neque</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porro</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quisquam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est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qmagnam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aliquam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quaerat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voluptatem</a:t>
            </a:r>
            <a:r>
              <a:rPr lang="en-US" sz="3108" spc="-77" dirty="0">
                <a:solidFill>
                  <a:srgbClr val="092342"/>
                </a:solidFill>
                <a:latin typeface="Calibri" panose="020F0502020204030204" pitchFamily="34" charset="0"/>
                <a:cs typeface="Calibri" panose="020F0502020204030204" pitchFamily="34" charset="0"/>
              </a:rPr>
              <a:t>. Ut </a:t>
            </a:r>
            <a:r>
              <a:rPr lang="en-US" sz="3108" spc="-77" dirty="0" err="1">
                <a:solidFill>
                  <a:srgbClr val="092342"/>
                </a:solidFill>
                <a:latin typeface="Calibri" panose="020F0502020204030204" pitchFamily="34" charset="0"/>
                <a:cs typeface="Calibri" panose="020F0502020204030204" pitchFamily="34" charset="0"/>
              </a:rPr>
              <a:t>enim</a:t>
            </a:r>
            <a:r>
              <a:rPr lang="en-US" sz="3108" spc="-77" dirty="0">
                <a:solidFill>
                  <a:srgbClr val="092342"/>
                </a:solidFill>
                <a:latin typeface="Calibri" panose="020F0502020204030204" pitchFamily="34" charset="0"/>
                <a:cs typeface="Calibri" panose="020F0502020204030204" pitchFamily="34" charset="0"/>
              </a:rPr>
              <a:t> ad minima </a:t>
            </a:r>
            <a:r>
              <a:rPr lang="en-US" sz="3108" spc="-77" dirty="0" err="1">
                <a:solidFill>
                  <a:srgbClr val="092342"/>
                </a:solidFill>
                <a:latin typeface="Calibri" panose="020F0502020204030204" pitchFamily="34" charset="0"/>
                <a:cs typeface="Calibri" panose="020F0502020204030204" pitchFamily="34" charset="0"/>
              </a:rPr>
              <a:t>veniam</a:t>
            </a:r>
            <a:r>
              <a:rPr lang="en-US" sz="3108" spc="-77" dirty="0">
                <a:solidFill>
                  <a:srgbClr val="092342"/>
                </a:solidFill>
                <a:latin typeface="Calibri" panose="020F0502020204030204" pitchFamily="34" charset="0"/>
                <a:cs typeface="Calibri" panose="020F0502020204030204" pitchFamily="34" charset="0"/>
              </a:rPr>
              <a:t>.</a:t>
            </a:r>
          </a:p>
          <a:p>
            <a:pPr marL="0" lvl="0" indent="0" algn="l">
              <a:lnSpc>
                <a:spcPts val="4040"/>
              </a:lnSpc>
              <a:spcBef>
                <a:spcPct val="0"/>
              </a:spcBef>
            </a:pPr>
            <a:endParaRPr lang="en-US" sz="3108" spc="-77" dirty="0">
              <a:solidFill>
                <a:srgbClr val="092342"/>
              </a:solidFill>
              <a:latin typeface="Calibri" panose="020F0502020204030204" pitchFamily="34" charset="0"/>
              <a:cs typeface="Calibri" panose="020F0502020204030204" pitchFamily="34" charset="0"/>
            </a:endParaRPr>
          </a:p>
        </p:txBody>
      </p:sp>
      <p:sp>
        <p:nvSpPr>
          <p:cNvPr id="87" name="TextBox 87"/>
          <p:cNvSpPr txBox="1"/>
          <p:nvPr/>
        </p:nvSpPr>
        <p:spPr>
          <a:xfrm>
            <a:off x="1380265" y="6103282"/>
            <a:ext cx="8422960" cy="3036937"/>
          </a:xfrm>
          <a:prstGeom prst="rect">
            <a:avLst/>
          </a:prstGeom>
        </p:spPr>
        <p:txBody>
          <a:bodyPr lIns="0" tIns="0" rIns="0" bIns="0" rtlCol="0" anchor="t">
            <a:spAutoFit/>
          </a:bodyPr>
          <a:lstStyle/>
          <a:p>
            <a:pPr marL="0" lvl="0" indent="0" algn="l">
              <a:lnSpc>
                <a:spcPts val="4040"/>
              </a:lnSpc>
              <a:spcBef>
                <a:spcPct val="0"/>
              </a:spcBef>
            </a:pPr>
            <a:r>
              <a:rPr lang="en-US" sz="3108" spc="-77" dirty="0" err="1">
                <a:solidFill>
                  <a:srgbClr val="092342"/>
                </a:solidFill>
                <a:latin typeface="Calibri" panose="020F0502020204030204" pitchFamily="34" charset="0"/>
                <a:cs typeface="Calibri" panose="020F0502020204030204" pitchFamily="34" charset="0"/>
              </a:rPr>
              <a:t>Picta</a:t>
            </a:r>
            <a:r>
              <a:rPr lang="en-US" sz="3108" spc="-77" dirty="0">
                <a:solidFill>
                  <a:srgbClr val="092342"/>
                </a:solidFill>
                <a:latin typeface="Calibri" panose="020F0502020204030204" pitchFamily="34" charset="0"/>
                <a:cs typeface="Calibri" panose="020F0502020204030204" pitchFamily="34" charset="0"/>
              </a:rPr>
              <a:t> sunt </a:t>
            </a:r>
            <a:r>
              <a:rPr lang="en-US" sz="3108" spc="-77" dirty="0" err="1">
                <a:solidFill>
                  <a:srgbClr val="092342"/>
                </a:solidFill>
                <a:latin typeface="Calibri" panose="020F0502020204030204" pitchFamily="34" charset="0"/>
                <a:cs typeface="Calibri" panose="020F0502020204030204" pitchFamily="34" charset="0"/>
              </a:rPr>
              <a:t>explicabo</a:t>
            </a:r>
            <a:r>
              <a:rPr lang="en-US" sz="3108" spc="-77" dirty="0">
                <a:solidFill>
                  <a:srgbClr val="092342"/>
                </a:solidFill>
                <a:latin typeface="Calibri" panose="020F0502020204030204" pitchFamily="34" charset="0"/>
                <a:cs typeface="Calibri" panose="020F0502020204030204" pitchFamily="34" charset="0"/>
              </a:rPr>
              <a:t>. Nemo </a:t>
            </a:r>
            <a:r>
              <a:rPr lang="en-US" sz="3108" spc="-77" dirty="0" err="1">
                <a:solidFill>
                  <a:srgbClr val="092342"/>
                </a:solidFill>
                <a:latin typeface="Calibri" panose="020F0502020204030204" pitchFamily="34" charset="0"/>
                <a:cs typeface="Calibri" panose="020F0502020204030204" pitchFamily="34" charset="0"/>
              </a:rPr>
              <a:t>enim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ipsam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voluptatem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voluptas</a:t>
            </a:r>
            <a:r>
              <a:rPr lang="en-US" sz="3108" spc="-77" dirty="0">
                <a:solidFill>
                  <a:srgbClr val="092342"/>
                </a:solidFill>
                <a:latin typeface="Calibri" panose="020F0502020204030204" pitchFamily="34" charset="0"/>
                <a:cs typeface="Calibri" panose="020F0502020204030204" pitchFamily="34" charset="0"/>
              </a:rPr>
              <a:t> sit </a:t>
            </a:r>
            <a:r>
              <a:rPr lang="en-US" sz="3108" spc="-77" dirty="0" err="1">
                <a:solidFill>
                  <a:srgbClr val="092342"/>
                </a:solidFill>
                <a:latin typeface="Calibri" panose="020F0502020204030204" pitchFamily="34" charset="0"/>
                <a:cs typeface="Calibri" panose="020F0502020204030204" pitchFamily="34" charset="0"/>
              </a:rPr>
              <a:t>aspernatur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odit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aut</a:t>
            </a:r>
            <a:r>
              <a:rPr lang="en-US" sz="3108" spc="-77" dirty="0">
                <a:solidFill>
                  <a:srgbClr val="092342"/>
                </a:solidFill>
                <a:latin typeface="Calibri" panose="020F0502020204030204" pitchFamily="34" charset="0"/>
                <a:cs typeface="Calibri" panose="020F0502020204030204" pitchFamily="34" charset="0"/>
              </a:rPr>
              <a:t> fugit, sed </a:t>
            </a: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consequuntur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magni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dolores</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eos</a:t>
            </a:r>
            <a:r>
              <a:rPr lang="en-US" sz="3108" spc="-77" dirty="0">
                <a:solidFill>
                  <a:srgbClr val="092342"/>
                </a:solidFill>
                <a:latin typeface="Calibri" panose="020F0502020204030204" pitchFamily="34" charset="0"/>
                <a:cs typeface="Calibri" panose="020F0502020204030204" pitchFamily="34" charset="0"/>
              </a:rPr>
              <a:t> qui </a:t>
            </a:r>
            <a:r>
              <a:rPr lang="en-US" sz="3108" spc="-77" dirty="0" err="1">
                <a:solidFill>
                  <a:srgbClr val="092342"/>
                </a:solidFill>
                <a:latin typeface="Calibri" panose="020F0502020204030204" pitchFamily="34" charset="0"/>
                <a:cs typeface="Calibri" panose="020F0502020204030204" pitchFamily="34" charset="0"/>
              </a:rPr>
              <a:t>ratione</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voluptatem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sequi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nesciunt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Neque</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porro</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quisquam</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est</a:t>
            </a:r>
            <a:r>
              <a:rPr lang="en-US" sz="3108" spc="-77" dirty="0">
                <a:solidFill>
                  <a:srgbClr val="092342"/>
                </a:solidFill>
                <a:latin typeface="Calibri" panose="020F0502020204030204" pitchFamily="34" charset="0"/>
                <a:cs typeface="Calibri" panose="020F0502020204030204" pitchFamily="34" charset="0"/>
              </a:rPr>
              <a:t>, qui </a:t>
            </a:r>
            <a:r>
              <a:rPr lang="en-US" sz="3108" spc="-77" dirty="0" err="1">
                <a:solidFill>
                  <a:srgbClr val="092342"/>
                </a:solidFill>
                <a:latin typeface="Calibri" panose="020F0502020204030204" pitchFamily="34" charset="0"/>
                <a:cs typeface="Calibri" panose="020F0502020204030204" pitchFamily="34" charset="0"/>
              </a:rPr>
              <a:t>dolorem</a:t>
            </a:r>
            <a:r>
              <a:rPr lang="en-US" sz="3108" spc="-77" dirty="0">
                <a:solidFill>
                  <a:srgbClr val="092342"/>
                </a:solidFill>
                <a:latin typeface="Calibri" panose="020F0502020204030204" pitchFamily="34" charset="0"/>
                <a:cs typeface="Calibri" panose="020F0502020204030204" pitchFamily="34" charset="0"/>
              </a:rPr>
              <a:t> ipsum </a:t>
            </a:r>
            <a:r>
              <a:rPr lang="en-US" sz="3108" spc="-77" dirty="0" err="1">
                <a:solidFill>
                  <a:srgbClr val="092342"/>
                </a:solidFill>
                <a:latin typeface="Calibri" panose="020F0502020204030204" pitchFamily="34" charset="0"/>
                <a:cs typeface="Calibri" panose="020F0502020204030204" pitchFamily="34" charset="0"/>
              </a:rPr>
              <a:t>quia</a:t>
            </a:r>
            <a:r>
              <a:rPr lang="en-US" sz="3108" spc="-77" dirty="0">
                <a:solidFill>
                  <a:srgbClr val="092342"/>
                </a:solidFill>
                <a:latin typeface="Calibri" panose="020F0502020204030204" pitchFamily="34" charset="0"/>
                <a:cs typeface="Calibri" panose="020F0502020204030204" pitchFamily="34" charset="0"/>
              </a:rPr>
              <a:t> dolor sit </a:t>
            </a:r>
            <a:r>
              <a:rPr lang="en-US" sz="3108" spc="-77" dirty="0" err="1">
                <a:solidFill>
                  <a:srgbClr val="092342"/>
                </a:solidFill>
                <a:latin typeface="Calibri" panose="020F0502020204030204" pitchFamily="34" charset="0"/>
                <a:cs typeface="Calibri" panose="020F0502020204030204" pitchFamily="34" charset="0"/>
              </a:rPr>
              <a:t>amet</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consectetur</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adipisci</a:t>
            </a:r>
            <a:r>
              <a:rPr lang="en-US" sz="3108" spc="-77" dirty="0">
                <a:solidFill>
                  <a:srgbClr val="092342"/>
                </a:solidFill>
                <a:latin typeface="Calibri" panose="020F0502020204030204" pitchFamily="34" charset="0"/>
                <a:cs typeface="Calibri" panose="020F0502020204030204" pitchFamily="34" charset="0"/>
              </a:rPr>
              <a:t> </a:t>
            </a:r>
            <a:r>
              <a:rPr lang="en-US" sz="3108" spc="-77" dirty="0" err="1">
                <a:solidFill>
                  <a:srgbClr val="092342"/>
                </a:solidFill>
                <a:latin typeface="Calibri" panose="020F0502020204030204" pitchFamily="34" charset="0"/>
                <a:cs typeface="Calibri" panose="020F0502020204030204" pitchFamily="34" charset="0"/>
              </a:rPr>
              <a:t>velit</a:t>
            </a:r>
            <a:r>
              <a:rPr lang="en-US" sz="3108" spc="-77" dirty="0">
                <a:solidFill>
                  <a:srgbClr val="092342"/>
                </a:solidFill>
                <a:latin typeface="Calibri" panose="020F0502020204030204" pitchFamily="34" charset="0"/>
                <a:cs typeface="Calibri" panose="020F0502020204030204" pitchFamily="34" charset="0"/>
              </a:rPr>
              <a:t>.</a:t>
            </a:r>
          </a:p>
        </p:txBody>
      </p:sp>
      <p:sp>
        <p:nvSpPr>
          <p:cNvPr id="88" name="TextBox 88"/>
          <p:cNvSpPr txBox="1"/>
          <p:nvPr/>
        </p:nvSpPr>
        <p:spPr>
          <a:xfrm>
            <a:off x="8576665" y="9734001"/>
            <a:ext cx="1539994" cy="1132522"/>
          </a:xfrm>
          <a:prstGeom prst="rect">
            <a:avLst/>
          </a:prstGeom>
        </p:spPr>
        <p:txBody>
          <a:bodyPr lIns="0" tIns="0" rIns="0" bIns="0" rtlCol="0" anchor="t">
            <a:spAutoFit/>
          </a:bodyPr>
          <a:lstStyle/>
          <a:p>
            <a:pPr algn="ctr">
              <a:lnSpc>
                <a:spcPts val="7866"/>
              </a:lnSpc>
            </a:pPr>
            <a:r>
              <a:rPr lang="en-US" sz="5618">
                <a:solidFill>
                  <a:srgbClr val="FCD612"/>
                </a:solidFill>
                <a:latin typeface="Muller Bold Bold"/>
              </a:rPr>
              <a:t>37%</a:t>
            </a:r>
          </a:p>
        </p:txBody>
      </p:sp>
      <p:grpSp>
        <p:nvGrpSpPr>
          <p:cNvPr id="89" name="Group 89"/>
          <p:cNvGrpSpPr/>
          <p:nvPr/>
        </p:nvGrpSpPr>
        <p:grpSpPr>
          <a:xfrm>
            <a:off x="28685280" y="18657454"/>
            <a:ext cx="2572107" cy="2604579"/>
            <a:chOff x="0" y="0"/>
            <a:chExt cx="802667" cy="812800"/>
          </a:xfrm>
        </p:grpSpPr>
        <p:sp>
          <p:nvSpPr>
            <p:cNvPr id="90" name="Freeform 90"/>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sp>
        <p:sp>
          <p:nvSpPr>
            <p:cNvPr id="91" name="TextBox 91"/>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92" name="Freeform 92"/>
          <p:cNvSpPr/>
          <p:nvPr/>
        </p:nvSpPr>
        <p:spPr>
          <a:xfrm>
            <a:off x="28964173" y="18948974"/>
            <a:ext cx="2021540" cy="2021540"/>
          </a:xfrm>
          <a:custGeom>
            <a:avLst/>
            <a:gdLst/>
            <a:ahLst/>
            <a:cxnLst/>
            <a:rect l="l" t="t" r="r" b="b"/>
            <a:pathLst>
              <a:path w="2021540" h="2021540">
                <a:moveTo>
                  <a:pt x="0" y="0"/>
                </a:moveTo>
                <a:lnTo>
                  <a:pt x="2021539" y="0"/>
                </a:lnTo>
                <a:lnTo>
                  <a:pt x="2021539" y="2021540"/>
                </a:lnTo>
                <a:lnTo>
                  <a:pt x="0" y="2021540"/>
                </a:lnTo>
                <a:lnTo>
                  <a:pt x="0" y="0"/>
                </a:lnTo>
                <a:close/>
              </a:path>
            </a:pathLst>
          </a:custGeom>
          <a:blipFill>
            <a:blip r:embed="rId8"/>
            <a:stretch>
              <a:fillRect/>
            </a:stretch>
          </a:blipFill>
        </p:spPr>
      </p:sp>
      <p:pic>
        <p:nvPicPr>
          <p:cNvPr id="93" name="Picture 92">
            <a:extLst>
              <a:ext uri="{FF2B5EF4-FFF2-40B4-BE49-F238E27FC236}">
                <a16:creationId xmlns:a16="http://schemas.microsoft.com/office/drawing/2014/main" id="{42BB81AF-00AA-AB71-15A6-21E8E32494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768448" y="5237755"/>
            <a:ext cx="3657320" cy="3657320"/>
          </a:xfrm>
          <a:prstGeom prst="rect">
            <a:avLst/>
          </a:prstGeom>
        </p:spPr>
      </p:pic>
      <p:pic>
        <p:nvPicPr>
          <p:cNvPr id="94" name="Picture 93">
            <a:extLst>
              <a:ext uri="{FF2B5EF4-FFF2-40B4-BE49-F238E27FC236}">
                <a16:creationId xmlns:a16="http://schemas.microsoft.com/office/drawing/2014/main" id="{E3E9EDA6-AC49-FB68-768D-6E966E85BB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14088" y="18657454"/>
            <a:ext cx="2675770" cy="2675770"/>
          </a:xfrm>
          <a:prstGeom prst="rect">
            <a:avLst/>
          </a:prstGeom>
        </p:spPr>
      </p:pic>
      <p:pic>
        <p:nvPicPr>
          <p:cNvPr id="95" name="Picture 94">
            <a:extLst>
              <a:ext uri="{FF2B5EF4-FFF2-40B4-BE49-F238E27FC236}">
                <a16:creationId xmlns:a16="http://schemas.microsoft.com/office/drawing/2014/main" id="{032D1A11-5671-C994-F89C-9A8D3EE28C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65850" y="10290475"/>
            <a:ext cx="3657320" cy="3657320"/>
          </a:xfrm>
          <a:prstGeom prst="rect">
            <a:avLst/>
          </a:prstGeom>
        </p:spPr>
      </p:pic>
      <p:pic>
        <p:nvPicPr>
          <p:cNvPr id="96" name="Picture 95">
            <a:extLst>
              <a:ext uri="{FF2B5EF4-FFF2-40B4-BE49-F238E27FC236}">
                <a16:creationId xmlns:a16="http://schemas.microsoft.com/office/drawing/2014/main" id="{9EA1701B-2AD9-07C6-EF6B-AEBCD0269D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7094" y="10505981"/>
            <a:ext cx="3657320" cy="36573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F2E3B7-434D-4A56-9E6C-9A58F41D3242}">
  <ds:schemaRefs>
    <ds:schemaRef ds:uri="http://schemas.microsoft.com/sharepoint/v3/contenttype/forms"/>
  </ds:schemaRefs>
</ds:datastoreItem>
</file>

<file path=customXml/itemProps2.xml><?xml version="1.0" encoding="utf-8"?>
<ds:datastoreItem xmlns:ds="http://schemas.openxmlformats.org/officeDocument/2006/customXml" ds:itemID="{4A9101D4-9BA4-4090-B21F-C9D17EB52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194</TotalTime>
  <Words>1134</Words>
  <Application>Microsoft Macintosh PowerPoint</Application>
  <PresentationFormat>Custom</PresentationFormat>
  <Paragraphs>122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Frutiger LT Pro 57 Condensed</vt:lpstr>
      <vt:lpstr>Frutiger LT Pro 45 Light</vt:lpstr>
      <vt:lpstr>Muller Bold Bold</vt:lpstr>
      <vt:lpstr>Frutiger LT Pro 55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36x24 Poster Template (2)</dc:title>
  <cp:lastModifiedBy>Murphy, Jessica</cp:lastModifiedBy>
  <cp:revision>4</cp:revision>
  <dcterms:created xsi:type="dcterms:W3CDTF">2006-08-16T00:00:00Z</dcterms:created>
  <dcterms:modified xsi:type="dcterms:W3CDTF">2023-11-17T19:46:46Z</dcterms:modified>
  <dc:identifier>DAFc0s9CDRc</dc:identifier>
</cp:coreProperties>
</file>