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7" r:id="rId5"/>
    <p:sldId id="258" r:id="rId6"/>
  </p:sldIdLst>
  <p:sldSz cx="43891200" cy="32918400"/>
  <p:notesSz cx="6858000" cy="9144000"/>
  <p:embeddedFontLst>
    <p:embeddedFont>
      <p:font typeface="Calibri" panose="020F0502020204030204" pitchFamily="34" charset="0"/>
      <p:regular r:id="rId7"/>
      <p:bold r:id="rId8"/>
      <p:italic r:id="rId9"/>
      <p:boldItalic r:id="rId10"/>
    </p:embeddedFont>
    <p:embeddedFont>
      <p:font typeface="Frutiger LT Pro 55 Roman" panose="020B0602020204020204" pitchFamily="34" charset="77"/>
      <p:regular r:id="rId11"/>
      <p:bold r:id="rId12"/>
      <p:italic r:id="rId13"/>
      <p:boldItalic r:id="rId14"/>
    </p:embeddedFont>
    <p:embeddedFont>
      <p:font typeface="Frutiger LT Pro 87 XBlack Cn" panose="020B0602020204020204" pitchFamily="34" charset="77"/>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30" autoAdjust="0"/>
    <p:restoredTop sz="94626" autoAdjust="0"/>
  </p:normalViewPr>
  <p:slideViewPr>
    <p:cSldViewPr>
      <p:cViewPr varScale="1">
        <p:scale>
          <a:sx n="24" d="100"/>
          <a:sy n="24" d="100"/>
        </p:scale>
        <p:origin x="1768" y="2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10.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font" Target="fonts/font3.fntdata"/><Relationship Id="rId14" Type="http://schemas.openxmlformats.org/officeDocument/2006/relationships/font" Target="fonts/font8.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phy, Jessica" userId="dd3467c3-b1fa-402c-9867-4945933fe186" providerId="ADAL" clId="{F1632244-0DBC-3949-8282-8CCD12BB900B}"/>
    <pc:docChg chg="undo custSel addSld delSld modSld modMainMaster">
      <pc:chgData name="Murphy, Jessica" userId="dd3467c3-b1fa-402c-9867-4945933fe186" providerId="ADAL" clId="{F1632244-0DBC-3949-8282-8CCD12BB900B}" dt="2023-08-30T18:45:05.072" v="24" actId="2696"/>
      <pc:docMkLst>
        <pc:docMk/>
      </pc:docMkLst>
      <pc:sldChg chg="addSp modSp">
        <pc:chgData name="Murphy, Jessica" userId="dd3467c3-b1fa-402c-9867-4945933fe186" providerId="ADAL" clId="{F1632244-0DBC-3949-8282-8CCD12BB900B}" dt="2023-08-30T18:43:09.895" v="22"/>
        <pc:sldMkLst>
          <pc:docMk/>
          <pc:sldMk cId="0" sldId="256"/>
        </pc:sldMkLst>
        <pc:spChg chg="mod">
          <ac:chgData name="Murphy, Jessica" userId="dd3467c3-b1fa-402c-9867-4945933fe186" providerId="ADAL" clId="{F1632244-0DBC-3949-8282-8CCD12BB900B}" dt="2023-08-30T18:43:09.895" v="22"/>
          <ac:spMkLst>
            <pc:docMk/>
            <pc:sldMk cId="0" sldId="256"/>
            <ac:spMk id="4" creationId="{00000000-0000-0000-0000-000000000000}"/>
          </ac:spMkLst>
        </pc:spChg>
        <pc:spChg chg="mod">
          <ac:chgData name="Murphy, Jessica" userId="dd3467c3-b1fa-402c-9867-4945933fe186" providerId="ADAL" clId="{F1632244-0DBC-3949-8282-8CCD12BB900B}" dt="2023-08-30T18:43:09.895" v="22"/>
          <ac:spMkLst>
            <pc:docMk/>
            <pc:sldMk cId="0" sldId="256"/>
            <ac:spMk id="5" creationId="{00000000-0000-0000-0000-000000000000}"/>
          </ac:spMkLst>
        </pc:spChg>
        <pc:spChg chg="mod">
          <ac:chgData name="Murphy, Jessica" userId="dd3467c3-b1fa-402c-9867-4945933fe186" providerId="ADAL" clId="{F1632244-0DBC-3949-8282-8CCD12BB900B}" dt="2023-08-30T18:43:09.895" v="22"/>
          <ac:spMkLst>
            <pc:docMk/>
            <pc:sldMk cId="0" sldId="256"/>
            <ac:spMk id="6" creationId="{00000000-0000-0000-0000-000000000000}"/>
          </ac:spMkLst>
        </pc:spChg>
        <pc:spChg chg="mod">
          <ac:chgData name="Murphy, Jessica" userId="dd3467c3-b1fa-402c-9867-4945933fe186" providerId="ADAL" clId="{F1632244-0DBC-3949-8282-8CCD12BB900B}" dt="2023-08-30T18:43:09.895" v="22"/>
          <ac:spMkLst>
            <pc:docMk/>
            <pc:sldMk cId="0" sldId="256"/>
            <ac:spMk id="9" creationId="{00000000-0000-0000-0000-000000000000}"/>
          </ac:spMkLst>
        </pc:spChg>
        <pc:spChg chg="mod">
          <ac:chgData name="Murphy, Jessica" userId="dd3467c3-b1fa-402c-9867-4945933fe186" providerId="ADAL" clId="{F1632244-0DBC-3949-8282-8CCD12BB900B}" dt="2023-08-30T18:43:09.895" v="22"/>
          <ac:spMkLst>
            <pc:docMk/>
            <pc:sldMk cId="0" sldId="256"/>
            <ac:spMk id="10" creationId="{00000000-0000-0000-0000-000000000000}"/>
          </ac:spMkLst>
        </pc:spChg>
        <pc:spChg chg="mod">
          <ac:chgData name="Murphy, Jessica" userId="dd3467c3-b1fa-402c-9867-4945933fe186" providerId="ADAL" clId="{F1632244-0DBC-3949-8282-8CCD12BB900B}" dt="2023-08-30T18:43:09.895" v="22"/>
          <ac:spMkLst>
            <pc:docMk/>
            <pc:sldMk cId="0" sldId="256"/>
            <ac:spMk id="11" creationId="{00000000-0000-0000-0000-000000000000}"/>
          </ac:spMkLst>
        </pc:spChg>
        <pc:spChg chg="mod">
          <ac:chgData name="Murphy, Jessica" userId="dd3467c3-b1fa-402c-9867-4945933fe186" providerId="ADAL" clId="{F1632244-0DBC-3949-8282-8CCD12BB900B}" dt="2023-08-30T18:43:09.895" v="22"/>
          <ac:spMkLst>
            <pc:docMk/>
            <pc:sldMk cId="0" sldId="256"/>
            <ac:spMk id="12" creationId="{00000000-0000-0000-0000-000000000000}"/>
          </ac:spMkLst>
        </pc:spChg>
        <pc:spChg chg="mod">
          <ac:chgData name="Murphy, Jessica" userId="dd3467c3-b1fa-402c-9867-4945933fe186" providerId="ADAL" clId="{F1632244-0DBC-3949-8282-8CCD12BB900B}" dt="2023-08-30T18:43:09.895" v="22"/>
          <ac:spMkLst>
            <pc:docMk/>
            <pc:sldMk cId="0" sldId="256"/>
            <ac:spMk id="13" creationId="{00000000-0000-0000-0000-000000000000}"/>
          </ac:spMkLst>
        </pc:spChg>
        <pc:spChg chg="mod">
          <ac:chgData name="Murphy, Jessica" userId="dd3467c3-b1fa-402c-9867-4945933fe186" providerId="ADAL" clId="{F1632244-0DBC-3949-8282-8CCD12BB900B}" dt="2023-08-30T18:43:09.895" v="22"/>
          <ac:spMkLst>
            <pc:docMk/>
            <pc:sldMk cId="0" sldId="256"/>
            <ac:spMk id="14" creationId="{00000000-0000-0000-0000-000000000000}"/>
          </ac:spMkLst>
        </pc:spChg>
        <pc:spChg chg="mod">
          <ac:chgData name="Murphy, Jessica" userId="dd3467c3-b1fa-402c-9867-4945933fe186" providerId="ADAL" clId="{F1632244-0DBC-3949-8282-8CCD12BB900B}" dt="2023-08-30T18:43:09.895" v="22"/>
          <ac:spMkLst>
            <pc:docMk/>
            <pc:sldMk cId="0" sldId="256"/>
            <ac:spMk id="15" creationId="{00000000-0000-0000-0000-000000000000}"/>
          </ac:spMkLst>
        </pc:spChg>
        <pc:spChg chg="mod">
          <ac:chgData name="Murphy, Jessica" userId="dd3467c3-b1fa-402c-9867-4945933fe186" providerId="ADAL" clId="{F1632244-0DBC-3949-8282-8CCD12BB900B}" dt="2023-08-30T18:43:09.895" v="22"/>
          <ac:spMkLst>
            <pc:docMk/>
            <pc:sldMk cId="0" sldId="256"/>
            <ac:spMk id="16" creationId="{00000000-0000-0000-0000-000000000000}"/>
          </ac:spMkLst>
        </pc:spChg>
        <pc:spChg chg="mod">
          <ac:chgData name="Murphy, Jessica" userId="dd3467c3-b1fa-402c-9867-4945933fe186" providerId="ADAL" clId="{F1632244-0DBC-3949-8282-8CCD12BB900B}" dt="2023-08-30T18:43:09.895" v="22"/>
          <ac:spMkLst>
            <pc:docMk/>
            <pc:sldMk cId="0" sldId="256"/>
            <ac:spMk id="17" creationId="{00000000-0000-0000-0000-000000000000}"/>
          </ac:spMkLst>
        </pc:spChg>
        <pc:spChg chg="mod">
          <ac:chgData name="Murphy, Jessica" userId="dd3467c3-b1fa-402c-9867-4945933fe186" providerId="ADAL" clId="{F1632244-0DBC-3949-8282-8CCD12BB900B}" dt="2023-08-30T18:43:09.895" v="22"/>
          <ac:spMkLst>
            <pc:docMk/>
            <pc:sldMk cId="0" sldId="256"/>
            <ac:spMk id="19" creationId="{00000000-0000-0000-0000-000000000000}"/>
          </ac:spMkLst>
        </pc:spChg>
        <pc:spChg chg="mod">
          <ac:chgData name="Murphy, Jessica" userId="dd3467c3-b1fa-402c-9867-4945933fe186" providerId="ADAL" clId="{F1632244-0DBC-3949-8282-8CCD12BB900B}" dt="2023-08-30T18:43:09.895" v="22"/>
          <ac:spMkLst>
            <pc:docMk/>
            <pc:sldMk cId="0" sldId="256"/>
            <ac:spMk id="20" creationId="{00000000-0000-0000-0000-000000000000}"/>
          </ac:spMkLst>
        </pc:spChg>
        <pc:spChg chg="mod">
          <ac:chgData name="Murphy, Jessica" userId="dd3467c3-b1fa-402c-9867-4945933fe186" providerId="ADAL" clId="{F1632244-0DBC-3949-8282-8CCD12BB900B}" dt="2023-08-30T18:43:09.895" v="22"/>
          <ac:spMkLst>
            <pc:docMk/>
            <pc:sldMk cId="0" sldId="256"/>
            <ac:spMk id="21" creationId="{00000000-0000-0000-0000-000000000000}"/>
          </ac:spMkLst>
        </pc:spChg>
        <pc:spChg chg="mod">
          <ac:chgData name="Murphy, Jessica" userId="dd3467c3-b1fa-402c-9867-4945933fe186" providerId="ADAL" clId="{F1632244-0DBC-3949-8282-8CCD12BB900B}" dt="2023-08-30T18:43:09.895" v="22"/>
          <ac:spMkLst>
            <pc:docMk/>
            <pc:sldMk cId="0" sldId="256"/>
            <ac:spMk id="22" creationId="{00000000-0000-0000-0000-000000000000}"/>
          </ac:spMkLst>
        </pc:spChg>
        <pc:spChg chg="mod">
          <ac:chgData name="Murphy, Jessica" userId="dd3467c3-b1fa-402c-9867-4945933fe186" providerId="ADAL" clId="{F1632244-0DBC-3949-8282-8CCD12BB900B}" dt="2023-08-30T18:43:09.895" v="22"/>
          <ac:spMkLst>
            <pc:docMk/>
            <pc:sldMk cId="0" sldId="256"/>
            <ac:spMk id="23" creationId="{00000000-0000-0000-0000-000000000000}"/>
          </ac:spMkLst>
        </pc:spChg>
        <pc:spChg chg="mod">
          <ac:chgData name="Murphy, Jessica" userId="dd3467c3-b1fa-402c-9867-4945933fe186" providerId="ADAL" clId="{F1632244-0DBC-3949-8282-8CCD12BB900B}" dt="2023-08-30T18:43:09.895" v="22"/>
          <ac:spMkLst>
            <pc:docMk/>
            <pc:sldMk cId="0" sldId="256"/>
            <ac:spMk id="24" creationId="{00000000-0000-0000-0000-000000000000}"/>
          </ac:spMkLst>
        </pc:spChg>
        <pc:spChg chg="mod">
          <ac:chgData name="Murphy, Jessica" userId="dd3467c3-b1fa-402c-9867-4945933fe186" providerId="ADAL" clId="{F1632244-0DBC-3949-8282-8CCD12BB900B}" dt="2023-08-30T18:43:09.895" v="22"/>
          <ac:spMkLst>
            <pc:docMk/>
            <pc:sldMk cId="0" sldId="256"/>
            <ac:spMk id="25" creationId="{00000000-0000-0000-0000-000000000000}"/>
          </ac:spMkLst>
        </pc:spChg>
        <pc:spChg chg="mod">
          <ac:chgData name="Murphy, Jessica" userId="dd3467c3-b1fa-402c-9867-4945933fe186" providerId="ADAL" clId="{F1632244-0DBC-3949-8282-8CCD12BB900B}" dt="2023-08-30T18:43:09.895" v="22"/>
          <ac:spMkLst>
            <pc:docMk/>
            <pc:sldMk cId="0" sldId="256"/>
            <ac:spMk id="26" creationId="{00000000-0000-0000-0000-000000000000}"/>
          </ac:spMkLst>
        </pc:spChg>
        <pc:spChg chg="mod">
          <ac:chgData name="Murphy, Jessica" userId="dd3467c3-b1fa-402c-9867-4945933fe186" providerId="ADAL" clId="{F1632244-0DBC-3949-8282-8CCD12BB900B}" dt="2023-08-30T18:43:09.895" v="22"/>
          <ac:spMkLst>
            <pc:docMk/>
            <pc:sldMk cId="0" sldId="256"/>
            <ac:spMk id="27" creationId="{00000000-0000-0000-0000-000000000000}"/>
          </ac:spMkLst>
        </pc:spChg>
        <pc:spChg chg="mod">
          <ac:chgData name="Murphy, Jessica" userId="dd3467c3-b1fa-402c-9867-4945933fe186" providerId="ADAL" clId="{F1632244-0DBC-3949-8282-8CCD12BB900B}" dt="2023-08-30T18:43:09.895" v="22"/>
          <ac:spMkLst>
            <pc:docMk/>
            <pc:sldMk cId="0" sldId="256"/>
            <ac:spMk id="28" creationId="{00000000-0000-0000-0000-000000000000}"/>
          </ac:spMkLst>
        </pc:spChg>
        <pc:spChg chg="mod">
          <ac:chgData name="Murphy, Jessica" userId="dd3467c3-b1fa-402c-9867-4945933fe186" providerId="ADAL" clId="{F1632244-0DBC-3949-8282-8CCD12BB900B}" dt="2023-08-30T18:43:09.895" v="22"/>
          <ac:spMkLst>
            <pc:docMk/>
            <pc:sldMk cId="0" sldId="256"/>
            <ac:spMk id="29" creationId="{00000000-0000-0000-0000-000000000000}"/>
          </ac:spMkLst>
        </pc:spChg>
        <pc:spChg chg="mod">
          <ac:chgData name="Murphy, Jessica" userId="dd3467c3-b1fa-402c-9867-4945933fe186" providerId="ADAL" clId="{F1632244-0DBC-3949-8282-8CCD12BB900B}" dt="2023-08-30T18:43:09.895" v="22"/>
          <ac:spMkLst>
            <pc:docMk/>
            <pc:sldMk cId="0" sldId="256"/>
            <ac:spMk id="30" creationId="{00000000-0000-0000-0000-000000000000}"/>
          </ac:spMkLst>
        </pc:spChg>
        <pc:spChg chg="mod">
          <ac:chgData name="Murphy, Jessica" userId="dd3467c3-b1fa-402c-9867-4945933fe186" providerId="ADAL" clId="{F1632244-0DBC-3949-8282-8CCD12BB900B}" dt="2023-08-30T18:43:09.895" v="22"/>
          <ac:spMkLst>
            <pc:docMk/>
            <pc:sldMk cId="0" sldId="256"/>
            <ac:spMk id="33" creationId="{00000000-0000-0000-0000-000000000000}"/>
          </ac:spMkLst>
        </pc:spChg>
        <pc:spChg chg="mod">
          <ac:chgData name="Murphy, Jessica" userId="dd3467c3-b1fa-402c-9867-4945933fe186" providerId="ADAL" clId="{F1632244-0DBC-3949-8282-8CCD12BB900B}" dt="2023-08-30T18:43:09.895" v="22"/>
          <ac:spMkLst>
            <pc:docMk/>
            <pc:sldMk cId="0" sldId="256"/>
            <ac:spMk id="34" creationId="{00000000-0000-0000-0000-000000000000}"/>
          </ac:spMkLst>
        </pc:spChg>
        <pc:spChg chg="mod">
          <ac:chgData name="Murphy, Jessica" userId="dd3467c3-b1fa-402c-9867-4945933fe186" providerId="ADAL" clId="{F1632244-0DBC-3949-8282-8CCD12BB900B}" dt="2023-08-30T18:43:09.895" v="22"/>
          <ac:spMkLst>
            <pc:docMk/>
            <pc:sldMk cId="0" sldId="256"/>
            <ac:spMk id="35" creationId="{00000000-0000-0000-0000-000000000000}"/>
          </ac:spMkLst>
        </pc:spChg>
        <pc:spChg chg="mod">
          <ac:chgData name="Murphy, Jessica" userId="dd3467c3-b1fa-402c-9867-4945933fe186" providerId="ADAL" clId="{F1632244-0DBC-3949-8282-8CCD12BB900B}" dt="2023-08-30T18:43:09.895" v="22"/>
          <ac:spMkLst>
            <pc:docMk/>
            <pc:sldMk cId="0" sldId="256"/>
            <ac:spMk id="37" creationId="{00000000-0000-0000-0000-000000000000}"/>
          </ac:spMkLst>
        </pc:spChg>
        <pc:spChg chg="mod">
          <ac:chgData name="Murphy, Jessica" userId="dd3467c3-b1fa-402c-9867-4945933fe186" providerId="ADAL" clId="{F1632244-0DBC-3949-8282-8CCD12BB900B}" dt="2023-08-30T18:43:09.895" v="22"/>
          <ac:spMkLst>
            <pc:docMk/>
            <pc:sldMk cId="0" sldId="256"/>
            <ac:spMk id="38" creationId="{00000000-0000-0000-0000-000000000000}"/>
          </ac:spMkLst>
        </pc:spChg>
        <pc:spChg chg="mod">
          <ac:chgData name="Murphy, Jessica" userId="dd3467c3-b1fa-402c-9867-4945933fe186" providerId="ADAL" clId="{F1632244-0DBC-3949-8282-8CCD12BB900B}" dt="2023-08-30T18:43:09.895" v="22"/>
          <ac:spMkLst>
            <pc:docMk/>
            <pc:sldMk cId="0" sldId="256"/>
            <ac:spMk id="39" creationId="{00000000-0000-0000-0000-000000000000}"/>
          </ac:spMkLst>
        </pc:spChg>
        <pc:spChg chg="mod">
          <ac:chgData name="Murphy, Jessica" userId="dd3467c3-b1fa-402c-9867-4945933fe186" providerId="ADAL" clId="{F1632244-0DBC-3949-8282-8CCD12BB900B}" dt="2023-08-30T18:43:09.895" v="22"/>
          <ac:spMkLst>
            <pc:docMk/>
            <pc:sldMk cId="0" sldId="256"/>
            <ac:spMk id="40" creationId="{00000000-0000-0000-0000-000000000000}"/>
          </ac:spMkLst>
        </pc:spChg>
        <pc:spChg chg="mod">
          <ac:chgData name="Murphy, Jessica" userId="dd3467c3-b1fa-402c-9867-4945933fe186" providerId="ADAL" clId="{F1632244-0DBC-3949-8282-8CCD12BB900B}" dt="2023-08-30T18:43:09.895" v="22"/>
          <ac:spMkLst>
            <pc:docMk/>
            <pc:sldMk cId="0" sldId="256"/>
            <ac:spMk id="41" creationId="{00000000-0000-0000-0000-000000000000}"/>
          </ac:spMkLst>
        </pc:spChg>
        <pc:spChg chg="mod">
          <ac:chgData name="Murphy, Jessica" userId="dd3467c3-b1fa-402c-9867-4945933fe186" providerId="ADAL" clId="{F1632244-0DBC-3949-8282-8CCD12BB900B}" dt="2023-08-30T18:43:09.895" v="22"/>
          <ac:spMkLst>
            <pc:docMk/>
            <pc:sldMk cId="0" sldId="256"/>
            <ac:spMk id="42" creationId="{00000000-0000-0000-0000-000000000000}"/>
          </ac:spMkLst>
        </pc:spChg>
        <pc:spChg chg="mod">
          <ac:chgData name="Murphy, Jessica" userId="dd3467c3-b1fa-402c-9867-4945933fe186" providerId="ADAL" clId="{F1632244-0DBC-3949-8282-8CCD12BB900B}" dt="2023-08-30T18:43:09.895" v="22"/>
          <ac:spMkLst>
            <pc:docMk/>
            <pc:sldMk cId="0" sldId="256"/>
            <ac:spMk id="43" creationId="{00000000-0000-0000-0000-000000000000}"/>
          </ac:spMkLst>
        </pc:spChg>
        <pc:spChg chg="mod">
          <ac:chgData name="Murphy, Jessica" userId="dd3467c3-b1fa-402c-9867-4945933fe186" providerId="ADAL" clId="{F1632244-0DBC-3949-8282-8CCD12BB900B}" dt="2023-08-30T18:43:09.895" v="22"/>
          <ac:spMkLst>
            <pc:docMk/>
            <pc:sldMk cId="0" sldId="256"/>
            <ac:spMk id="44" creationId="{00000000-0000-0000-0000-000000000000}"/>
          </ac:spMkLst>
        </pc:spChg>
        <pc:spChg chg="mod">
          <ac:chgData name="Murphy, Jessica" userId="dd3467c3-b1fa-402c-9867-4945933fe186" providerId="ADAL" clId="{F1632244-0DBC-3949-8282-8CCD12BB900B}" dt="2023-08-30T18:43:09.895" v="22"/>
          <ac:spMkLst>
            <pc:docMk/>
            <pc:sldMk cId="0" sldId="256"/>
            <ac:spMk id="45" creationId="{00000000-0000-0000-0000-000000000000}"/>
          </ac:spMkLst>
        </pc:spChg>
        <pc:spChg chg="mod">
          <ac:chgData name="Murphy, Jessica" userId="dd3467c3-b1fa-402c-9867-4945933fe186" providerId="ADAL" clId="{F1632244-0DBC-3949-8282-8CCD12BB900B}" dt="2023-08-30T18:43:09.895" v="22"/>
          <ac:spMkLst>
            <pc:docMk/>
            <pc:sldMk cId="0" sldId="256"/>
            <ac:spMk id="46" creationId="{00000000-0000-0000-0000-000000000000}"/>
          </ac:spMkLst>
        </pc:spChg>
        <pc:spChg chg="mod">
          <ac:chgData name="Murphy, Jessica" userId="dd3467c3-b1fa-402c-9867-4945933fe186" providerId="ADAL" clId="{F1632244-0DBC-3949-8282-8CCD12BB900B}" dt="2023-08-30T18:43:09.895" v="22"/>
          <ac:spMkLst>
            <pc:docMk/>
            <pc:sldMk cId="0" sldId="256"/>
            <ac:spMk id="47" creationId="{00000000-0000-0000-0000-000000000000}"/>
          </ac:spMkLst>
        </pc:spChg>
        <pc:spChg chg="mod">
          <ac:chgData name="Murphy, Jessica" userId="dd3467c3-b1fa-402c-9867-4945933fe186" providerId="ADAL" clId="{F1632244-0DBC-3949-8282-8CCD12BB900B}" dt="2023-08-30T18:43:09.895" v="22"/>
          <ac:spMkLst>
            <pc:docMk/>
            <pc:sldMk cId="0" sldId="256"/>
            <ac:spMk id="48" creationId="{00000000-0000-0000-0000-000000000000}"/>
          </ac:spMkLst>
        </pc:spChg>
        <pc:spChg chg="mod">
          <ac:chgData name="Murphy, Jessica" userId="dd3467c3-b1fa-402c-9867-4945933fe186" providerId="ADAL" clId="{F1632244-0DBC-3949-8282-8CCD12BB900B}" dt="2023-08-30T18:43:09.895" v="22"/>
          <ac:spMkLst>
            <pc:docMk/>
            <pc:sldMk cId="0" sldId="256"/>
            <ac:spMk id="49" creationId="{00000000-0000-0000-0000-000000000000}"/>
          </ac:spMkLst>
        </pc:spChg>
        <pc:spChg chg="mod">
          <ac:chgData name="Murphy, Jessica" userId="dd3467c3-b1fa-402c-9867-4945933fe186" providerId="ADAL" clId="{F1632244-0DBC-3949-8282-8CCD12BB900B}" dt="2023-08-30T18:43:09.895" v="22"/>
          <ac:spMkLst>
            <pc:docMk/>
            <pc:sldMk cId="0" sldId="256"/>
            <ac:spMk id="52" creationId="{00000000-0000-0000-0000-000000000000}"/>
          </ac:spMkLst>
        </pc:spChg>
        <pc:spChg chg="mod">
          <ac:chgData name="Murphy, Jessica" userId="dd3467c3-b1fa-402c-9867-4945933fe186" providerId="ADAL" clId="{F1632244-0DBC-3949-8282-8CCD12BB900B}" dt="2023-08-30T18:43:09.895" v="22"/>
          <ac:spMkLst>
            <pc:docMk/>
            <pc:sldMk cId="0" sldId="256"/>
            <ac:spMk id="53" creationId="{00000000-0000-0000-0000-000000000000}"/>
          </ac:spMkLst>
        </pc:spChg>
        <pc:spChg chg="mod">
          <ac:chgData name="Murphy, Jessica" userId="dd3467c3-b1fa-402c-9867-4945933fe186" providerId="ADAL" clId="{F1632244-0DBC-3949-8282-8CCD12BB900B}" dt="2023-08-30T18:43:09.895" v="22"/>
          <ac:spMkLst>
            <pc:docMk/>
            <pc:sldMk cId="0" sldId="256"/>
            <ac:spMk id="54" creationId="{00000000-0000-0000-0000-000000000000}"/>
          </ac:spMkLst>
        </pc:spChg>
        <pc:spChg chg="mod">
          <ac:chgData name="Murphy, Jessica" userId="dd3467c3-b1fa-402c-9867-4945933fe186" providerId="ADAL" clId="{F1632244-0DBC-3949-8282-8CCD12BB900B}" dt="2023-08-30T18:43:09.895" v="22"/>
          <ac:spMkLst>
            <pc:docMk/>
            <pc:sldMk cId="0" sldId="256"/>
            <ac:spMk id="55" creationId="{00000000-0000-0000-0000-000000000000}"/>
          </ac:spMkLst>
        </pc:spChg>
        <pc:spChg chg="mod">
          <ac:chgData name="Murphy, Jessica" userId="dd3467c3-b1fa-402c-9867-4945933fe186" providerId="ADAL" clId="{F1632244-0DBC-3949-8282-8CCD12BB900B}" dt="2023-08-30T18:43:09.895" v="22"/>
          <ac:spMkLst>
            <pc:docMk/>
            <pc:sldMk cId="0" sldId="256"/>
            <ac:spMk id="56" creationId="{00000000-0000-0000-0000-000000000000}"/>
          </ac:spMkLst>
        </pc:spChg>
        <pc:spChg chg="mod">
          <ac:chgData name="Murphy, Jessica" userId="dd3467c3-b1fa-402c-9867-4945933fe186" providerId="ADAL" clId="{F1632244-0DBC-3949-8282-8CCD12BB900B}" dt="2023-08-30T18:43:09.895" v="22"/>
          <ac:spMkLst>
            <pc:docMk/>
            <pc:sldMk cId="0" sldId="256"/>
            <ac:spMk id="57" creationId="{00000000-0000-0000-0000-000000000000}"/>
          </ac:spMkLst>
        </pc:spChg>
        <pc:spChg chg="mod">
          <ac:chgData name="Murphy, Jessica" userId="dd3467c3-b1fa-402c-9867-4945933fe186" providerId="ADAL" clId="{F1632244-0DBC-3949-8282-8CCD12BB900B}" dt="2023-08-30T18:43:09.895" v="22"/>
          <ac:spMkLst>
            <pc:docMk/>
            <pc:sldMk cId="0" sldId="256"/>
            <ac:spMk id="58" creationId="{00000000-0000-0000-0000-000000000000}"/>
          </ac:spMkLst>
        </pc:spChg>
        <pc:spChg chg="mod">
          <ac:chgData name="Murphy, Jessica" userId="dd3467c3-b1fa-402c-9867-4945933fe186" providerId="ADAL" clId="{F1632244-0DBC-3949-8282-8CCD12BB900B}" dt="2023-08-30T18:43:09.895" v="22"/>
          <ac:spMkLst>
            <pc:docMk/>
            <pc:sldMk cId="0" sldId="256"/>
            <ac:spMk id="59" creationId="{00000000-0000-0000-0000-000000000000}"/>
          </ac:spMkLst>
        </pc:spChg>
        <pc:spChg chg="mod">
          <ac:chgData name="Murphy, Jessica" userId="dd3467c3-b1fa-402c-9867-4945933fe186" providerId="ADAL" clId="{F1632244-0DBC-3949-8282-8CCD12BB900B}" dt="2023-08-30T18:43:09.895" v="22"/>
          <ac:spMkLst>
            <pc:docMk/>
            <pc:sldMk cId="0" sldId="256"/>
            <ac:spMk id="60" creationId="{00000000-0000-0000-0000-000000000000}"/>
          </ac:spMkLst>
        </pc:spChg>
        <pc:spChg chg="mod">
          <ac:chgData name="Murphy, Jessica" userId="dd3467c3-b1fa-402c-9867-4945933fe186" providerId="ADAL" clId="{F1632244-0DBC-3949-8282-8CCD12BB900B}" dt="2023-08-30T18:43:09.895" v="22"/>
          <ac:spMkLst>
            <pc:docMk/>
            <pc:sldMk cId="0" sldId="256"/>
            <ac:spMk id="61" creationId="{00000000-0000-0000-0000-000000000000}"/>
          </ac:spMkLst>
        </pc:spChg>
        <pc:spChg chg="mod">
          <ac:chgData name="Murphy, Jessica" userId="dd3467c3-b1fa-402c-9867-4945933fe186" providerId="ADAL" clId="{F1632244-0DBC-3949-8282-8CCD12BB900B}" dt="2023-08-30T18:43:09.895" v="22"/>
          <ac:spMkLst>
            <pc:docMk/>
            <pc:sldMk cId="0" sldId="256"/>
            <ac:spMk id="63" creationId="{00000000-0000-0000-0000-000000000000}"/>
          </ac:spMkLst>
        </pc:spChg>
        <pc:spChg chg="mod">
          <ac:chgData name="Murphy, Jessica" userId="dd3467c3-b1fa-402c-9867-4945933fe186" providerId="ADAL" clId="{F1632244-0DBC-3949-8282-8CCD12BB900B}" dt="2023-08-30T18:43:09.895" v="22"/>
          <ac:spMkLst>
            <pc:docMk/>
            <pc:sldMk cId="0" sldId="256"/>
            <ac:spMk id="64" creationId="{00000000-0000-0000-0000-000000000000}"/>
          </ac:spMkLst>
        </pc:spChg>
        <pc:spChg chg="mod">
          <ac:chgData name="Murphy, Jessica" userId="dd3467c3-b1fa-402c-9867-4945933fe186" providerId="ADAL" clId="{F1632244-0DBC-3949-8282-8CCD12BB900B}" dt="2023-08-30T18:43:09.895" v="22"/>
          <ac:spMkLst>
            <pc:docMk/>
            <pc:sldMk cId="0" sldId="256"/>
            <ac:spMk id="65" creationId="{00000000-0000-0000-0000-000000000000}"/>
          </ac:spMkLst>
        </pc:spChg>
        <pc:spChg chg="mod">
          <ac:chgData name="Murphy, Jessica" userId="dd3467c3-b1fa-402c-9867-4945933fe186" providerId="ADAL" clId="{F1632244-0DBC-3949-8282-8CCD12BB900B}" dt="2023-08-30T18:43:09.895" v="22"/>
          <ac:spMkLst>
            <pc:docMk/>
            <pc:sldMk cId="0" sldId="256"/>
            <ac:spMk id="66" creationId="{00000000-0000-0000-0000-000000000000}"/>
          </ac:spMkLst>
        </pc:spChg>
        <pc:spChg chg="mod">
          <ac:chgData name="Murphy, Jessica" userId="dd3467c3-b1fa-402c-9867-4945933fe186" providerId="ADAL" clId="{F1632244-0DBC-3949-8282-8CCD12BB900B}" dt="2023-08-30T18:43:09.895" v="22"/>
          <ac:spMkLst>
            <pc:docMk/>
            <pc:sldMk cId="0" sldId="256"/>
            <ac:spMk id="67" creationId="{00000000-0000-0000-0000-000000000000}"/>
          </ac:spMkLst>
        </pc:spChg>
        <pc:spChg chg="mod">
          <ac:chgData name="Murphy, Jessica" userId="dd3467c3-b1fa-402c-9867-4945933fe186" providerId="ADAL" clId="{F1632244-0DBC-3949-8282-8CCD12BB900B}" dt="2023-08-30T18:43:09.895" v="22"/>
          <ac:spMkLst>
            <pc:docMk/>
            <pc:sldMk cId="0" sldId="256"/>
            <ac:spMk id="68" creationId="{00000000-0000-0000-0000-000000000000}"/>
          </ac:spMkLst>
        </pc:spChg>
        <pc:spChg chg="mod">
          <ac:chgData name="Murphy, Jessica" userId="dd3467c3-b1fa-402c-9867-4945933fe186" providerId="ADAL" clId="{F1632244-0DBC-3949-8282-8CCD12BB900B}" dt="2023-08-30T18:43:09.895" v="22"/>
          <ac:spMkLst>
            <pc:docMk/>
            <pc:sldMk cId="0" sldId="256"/>
            <ac:spMk id="69" creationId="{00000000-0000-0000-0000-000000000000}"/>
          </ac:spMkLst>
        </pc:spChg>
        <pc:spChg chg="mod">
          <ac:chgData name="Murphy, Jessica" userId="dd3467c3-b1fa-402c-9867-4945933fe186" providerId="ADAL" clId="{F1632244-0DBC-3949-8282-8CCD12BB900B}" dt="2023-08-30T18:43:09.895" v="22"/>
          <ac:spMkLst>
            <pc:docMk/>
            <pc:sldMk cId="0" sldId="256"/>
            <ac:spMk id="70" creationId="{00000000-0000-0000-0000-000000000000}"/>
          </ac:spMkLst>
        </pc:spChg>
        <pc:spChg chg="mod">
          <ac:chgData name="Murphy, Jessica" userId="dd3467c3-b1fa-402c-9867-4945933fe186" providerId="ADAL" clId="{F1632244-0DBC-3949-8282-8CCD12BB900B}" dt="2023-08-30T18:43:09.895" v="22"/>
          <ac:spMkLst>
            <pc:docMk/>
            <pc:sldMk cId="0" sldId="256"/>
            <ac:spMk id="71" creationId="{00000000-0000-0000-0000-000000000000}"/>
          </ac:spMkLst>
        </pc:spChg>
        <pc:spChg chg="mod">
          <ac:chgData name="Murphy, Jessica" userId="dd3467c3-b1fa-402c-9867-4945933fe186" providerId="ADAL" clId="{F1632244-0DBC-3949-8282-8CCD12BB900B}" dt="2023-08-30T18:43:09.895" v="22"/>
          <ac:spMkLst>
            <pc:docMk/>
            <pc:sldMk cId="0" sldId="256"/>
            <ac:spMk id="72" creationId="{00000000-0000-0000-0000-000000000000}"/>
          </ac:spMkLst>
        </pc:spChg>
        <pc:spChg chg="mod">
          <ac:chgData name="Murphy, Jessica" userId="dd3467c3-b1fa-402c-9867-4945933fe186" providerId="ADAL" clId="{F1632244-0DBC-3949-8282-8CCD12BB900B}" dt="2023-08-30T18:43:09.895" v="22"/>
          <ac:spMkLst>
            <pc:docMk/>
            <pc:sldMk cId="0" sldId="256"/>
            <ac:spMk id="73" creationId="{00000000-0000-0000-0000-000000000000}"/>
          </ac:spMkLst>
        </pc:spChg>
        <pc:spChg chg="mod">
          <ac:chgData name="Murphy, Jessica" userId="dd3467c3-b1fa-402c-9867-4945933fe186" providerId="ADAL" clId="{F1632244-0DBC-3949-8282-8CCD12BB900B}" dt="2023-08-30T18:43:09.895" v="22"/>
          <ac:spMkLst>
            <pc:docMk/>
            <pc:sldMk cId="0" sldId="256"/>
            <ac:spMk id="74" creationId="{00000000-0000-0000-0000-000000000000}"/>
          </ac:spMkLst>
        </pc:spChg>
        <pc:spChg chg="mod">
          <ac:chgData name="Murphy, Jessica" userId="dd3467c3-b1fa-402c-9867-4945933fe186" providerId="ADAL" clId="{F1632244-0DBC-3949-8282-8CCD12BB900B}" dt="2023-08-30T18:43:09.895" v="22"/>
          <ac:spMkLst>
            <pc:docMk/>
            <pc:sldMk cId="0" sldId="256"/>
            <ac:spMk id="75" creationId="{00000000-0000-0000-0000-000000000000}"/>
          </ac:spMkLst>
        </pc:spChg>
        <pc:spChg chg="mod">
          <ac:chgData name="Murphy, Jessica" userId="dd3467c3-b1fa-402c-9867-4945933fe186" providerId="ADAL" clId="{F1632244-0DBC-3949-8282-8CCD12BB900B}" dt="2023-08-30T18:43:09.895" v="22"/>
          <ac:spMkLst>
            <pc:docMk/>
            <pc:sldMk cId="0" sldId="256"/>
            <ac:spMk id="76" creationId="{00000000-0000-0000-0000-000000000000}"/>
          </ac:spMkLst>
        </pc:spChg>
        <pc:spChg chg="mod">
          <ac:chgData name="Murphy, Jessica" userId="dd3467c3-b1fa-402c-9867-4945933fe186" providerId="ADAL" clId="{F1632244-0DBC-3949-8282-8CCD12BB900B}" dt="2023-08-30T18:43:09.895" v="22"/>
          <ac:spMkLst>
            <pc:docMk/>
            <pc:sldMk cId="0" sldId="256"/>
            <ac:spMk id="78" creationId="{00000000-0000-0000-0000-000000000000}"/>
          </ac:spMkLst>
        </pc:spChg>
        <pc:spChg chg="mod">
          <ac:chgData name="Murphy, Jessica" userId="dd3467c3-b1fa-402c-9867-4945933fe186" providerId="ADAL" clId="{F1632244-0DBC-3949-8282-8CCD12BB900B}" dt="2023-08-30T18:43:09.895" v="22"/>
          <ac:spMkLst>
            <pc:docMk/>
            <pc:sldMk cId="0" sldId="256"/>
            <ac:spMk id="79" creationId="{00000000-0000-0000-0000-000000000000}"/>
          </ac:spMkLst>
        </pc:spChg>
        <pc:spChg chg="mod">
          <ac:chgData name="Murphy, Jessica" userId="dd3467c3-b1fa-402c-9867-4945933fe186" providerId="ADAL" clId="{F1632244-0DBC-3949-8282-8CCD12BB900B}" dt="2023-08-30T18:43:09.895" v="22"/>
          <ac:spMkLst>
            <pc:docMk/>
            <pc:sldMk cId="0" sldId="256"/>
            <ac:spMk id="80" creationId="{00000000-0000-0000-0000-000000000000}"/>
          </ac:spMkLst>
        </pc:spChg>
        <pc:spChg chg="mod">
          <ac:chgData name="Murphy, Jessica" userId="dd3467c3-b1fa-402c-9867-4945933fe186" providerId="ADAL" clId="{F1632244-0DBC-3949-8282-8CCD12BB900B}" dt="2023-08-30T18:43:09.895" v="22"/>
          <ac:spMkLst>
            <pc:docMk/>
            <pc:sldMk cId="0" sldId="256"/>
            <ac:spMk id="81" creationId="{00000000-0000-0000-0000-000000000000}"/>
          </ac:spMkLst>
        </pc:spChg>
        <pc:spChg chg="mod">
          <ac:chgData name="Murphy, Jessica" userId="dd3467c3-b1fa-402c-9867-4945933fe186" providerId="ADAL" clId="{F1632244-0DBC-3949-8282-8CCD12BB900B}" dt="2023-08-30T18:43:09.895" v="22"/>
          <ac:spMkLst>
            <pc:docMk/>
            <pc:sldMk cId="0" sldId="256"/>
            <ac:spMk id="82" creationId="{00000000-0000-0000-0000-000000000000}"/>
          </ac:spMkLst>
        </pc:spChg>
        <pc:spChg chg="mod">
          <ac:chgData name="Murphy, Jessica" userId="dd3467c3-b1fa-402c-9867-4945933fe186" providerId="ADAL" clId="{F1632244-0DBC-3949-8282-8CCD12BB900B}" dt="2023-08-30T18:43:09.895" v="22"/>
          <ac:spMkLst>
            <pc:docMk/>
            <pc:sldMk cId="0" sldId="256"/>
            <ac:spMk id="84" creationId="{00000000-0000-0000-0000-000000000000}"/>
          </ac:spMkLst>
        </pc:spChg>
        <pc:spChg chg="mod">
          <ac:chgData name="Murphy, Jessica" userId="dd3467c3-b1fa-402c-9867-4945933fe186" providerId="ADAL" clId="{F1632244-0DBC-3949-8282-8CCD12BB900B}" dt="2023-08-30T18:43:09.895" v="22"/>
          <ac:spMkLst>
            <pc:docMk/>
            <pc:sldMk cId="0" sldId="256"/>
            <ac:spMk id="85" creationId="{00000000-0000-0000-0000-000000000000}"/>
          </ac:spMkLst>
        </pc:spChg>
        <pc:spChg chg="mod">
          <ac:chgData name="Murphy, Jessica" userId="dd3467c3-b1fa-402c-9867-4945933fe186" providerId="ADAL" clId="{F1632244-0DBC-3949-8282-8CCD12BB900B}" dt="2023-08-30T18:43:09.895" v="22"/>
          <ac:spMkLst>
            <pc:docMk/>
            <pc:sldMk cId="0" sldId="256"/>
            <ac:spMk id="86" creationId="{00000000-0000-0000-0000-000000000000}"/>
          </ac:spMkLst>
        </pc:spChg>
        <pc:spChg chg="mod">
          <ac:chgData name="Murphy, Jessica" userId="dd3467c3-b1fa-402c-9867-4945933fe186" providerId="ADAL" clId="{F1632244-0DBC-3949-8282-8CCD12BB900B}" dt="2023-08-30T18:43:09.895" v="22"/>
          <ac:spMkLst>
            <pc:docMk/>
            <pc:sldMk cId="0" sldId="256"/>
            <ac:spMk id="87" creationId="{00000000-0000-0000-0000-000000000000}"/>
          </ac:spMkLst>
        </pc:spChg>
        <pc:spChg chg="mod">
          <ac:chgData name="Murphy, Jessica" userId="dd3467c3-b1fa-402c-9867-4945933fe186" providerId="ADAL" clId="{F1632244-0DBC-3949-8282-8CCD12BB900B}" dt="2023-08-30T18:43:09.895" v="22"/>
          <ac:spMkLst>
            <pc:docMk/>
            <pc:sldMk cId="0" sldId="256"/>
            <ac:spMk id="88" creationId="{00000000-0000-0000-0000-000000000000}"/>
          </ac:spMkLst>
        </pc:spChg>
        <pc:spChg chg="mod">
          <ac:chgData name="Murphy, Jessica" userId="dd3467c3-b1fa-402c-9867-4945933fe186" providerId="ADAL" clId="{F1632244-0DBC-3949-8282-8CCD12BB900B}" dt="2023-08-30T18:43:09.895" v="22"/>
          <ac:spMkLst>
            <pc:docMk/>
            <pc:sldMk cId="0" sldId="256"/>
            <ac:spMk id="89" creationId="{00000000-0000-0000-0000-000000000000}"/>
          </ac:spMkLst>
        </pc:spChg>
        <pc:spChg chg="mod">
          <ac:chgData name="Murphy, Jessica" userId="dd3467c3-b1fa-402c-9867-4945933fe186" providerId="ADAL" clId="{F1632244-0DBC-3949-8282-8CCD12BB900B}" dt="2023-08-30T18:43:09.895" v="22"/>
          <ac:spMkLst>
            <pc:docMk/>
            <pc:sldMk cId="0" sldId="256"/>
            <ac:spMk id="90" creationId="{00000000-0000-0000-0000-000000000000}"/>
          </ac:spMkLst>
        </pc:spChg>
        <pc:spChg chg="mod">
          <ac:chgData name="Murphy, Jessica" userId="dd3467c3-b1fa-402c-9867-4945933fe186" providerId="ADAL" clId="{F1632244-0DBC-3949-8282-8CCD12BB900B}" dt="2023-08-30T18:43:09.895" v="22"/>
          <ac:spMkLst>
            <pc:docMk/>
            <pc:sldMk cId="0" sldId="256"/>
            <ac:spMk id="91" creationId="{00000000-0000-0000-0000-000000000000}"/>
          </ac:spMkLst>
        </pc:spChg>
        <pc:spChg chg="mod">
          <ac:chgData name="Murphy, Jessica" userId="dd3467c3-b1fa-402c-9867-4945933fe186" providerId="ADAL" clId="{F1632244-0DBC-3949-8282-8CCD12BB900B}" dt="2023-08-30T18:43:09.895" v="22"/>
          <ac:spMkLst>
            <pc:docMk/>
            <pc:sldMk cId="0" sldId="256"/>
            <ac:spMk id="92" creationId="{00000000-0000-0000-0000-000000000000}"/>
          </ac:spMkLst>
        </pc:spChg>
        <pc:spChg chg="mod">
          <ac:chgData name="Murphy, Jessica" userId="dd3467c3-b1fa-402c-9867-4945933fe186" providerId="ADAL" clId="{F1632244-0DBC-3949-8282-8CCD12BB900B}" dt="2023-08-30T18:43:09.895" v="22"/>
          <ac:spMkLst>
            <pc:docMk/>
            <pc:sldMk cId="0" sldId="256"/>
            <ac:spMk id="93" creationId="{00000000-0000-0000-0000-000000000000}"/>
          </ac:spMkLst>
        </pc:spChg>
        <pc:spChg chg="mod">
          <ac:chgData name="Murphy, Jessica" userId="dd3467c3-b1fa-402c-9867-4945933fe186" providerId="ADAL" clId="{F1632244-0DBC-3949-8282-8CCD12BB900B}" dt="2023-08-30T18:43:09.895" v="22"/>
          <ac:spMkLst>
            <pc:docMk/>
            <pc:sldMk cId="0" sldId="256"/>
            <ac:spMk id="94" creationId="{00000000-0000-0000-0000-000000000000}"/>
          </ac:spMkLst>
        </pc:spChg>
        <pc:spChg chg="mod">
          <ac:chgData name="Murphy, Jessica" userId="dd3467c3-b1fa-402c-9867-4945933fe186" providerId="ADAL" clId="{F1632244-0DBC-3949-8282-8CCD12BB900B}" dt="2023-08-30T18:43:09.895" v="22"/>
          <ac:spMkLst>
            <pc:docMk/>
            <pc:sldMk cId="0" sldId="256"/>
            <ac:spMk id="95" creationId="{00000000-0000-0000-0000-000000000000}"/>
          </ac:spMkLst>
        </pc:spChg>
        <pc:spChg chg="mod">
          <ac:chgData name="Murphy, Jessica" userId="dd3467c3-b1fa-402c-9867-4945933fe186" providerId="ADAL" clId="{F1632244-0DBC-3949-8282-8CCD12BB900B}" dt="2023-08-30T18:43:09.895" v="22"/>
          <ac:spMkLst>
            <pc:docMk/>
            <pc:sldMk cId="0" sldId="256"/>
            <ac:spMk id="97" creationId="{00000000-0000-0000-0000-000000000000}"/>
          </ac:spMkLst>
        </pc:spChg>
        <pc:spChg chg="mod">
          <ac:chgData name="Murphy, Jessica" userId="dd3467c3-b1fa-402c-9867-4945933fe186" providerId="ADAL" clId="{F1632244-0DBC-3949-8282-8CCD12BB900B}" dt="2023-08-30T18:43:09.895" v="22"/>
          <ac:spMkLst>
            <pc:docMk/>
            <pc:sldMk cId="0" sldId="256"/>
            <ac:spMk id="98" creationId="{00000000-0000-0000-0000-000000000000}"/>
          </ac:spMkLst>
        </pc:spChg>
        <pc:spChg chg="mod">
          <ac:chgData name="Murphy, Jessica" userId="dd3467c3-b1fa-402c-9867-4945933fe186" providerId="ADAL" clId="{F1632244-0DBC-3949-8282-8CCD12BB900B}" dt="2023-08-30T18:43:09.895" v="22"/>
          <ac:spMkLst>
            <pc:docMk/>
            <pc:sldMk cId="0" sldId="256"/>
            <ac:spMk id="99" creationId="{00000000-0000-0000-0000-000000000000}"/>
          </ac:spMkLst>
        </pc:spChg>
        <pc:spChg chg="mod">
          <ac:chgData name="Murphy, Jessica" userId="dd3467c3-b1fa-402c-9867-4945933fe186" providerId="ADAL" clId="{F1632244-0DBC-3949-8282-8CCD12BB900B}" dt="2023-08-30T18:43:09.895" v="22"/>
          <ac:spMkLst>
            <pc:docMk/>
            <pc:sldMk cId="0" sldId="256"/>
            <ac:spMk id="100" creationId="{00000000-0000-0000-0000-000000000000}"/>
          </ac:spMkLst>
        </pc:spChg>
        <pc:spChg chg="mod">
          <ac:chgData name="Murphy, Jessica" userId="dd3467c3-b1fa-402c-9867-4945933fe186" providerId="ADAL" clId="{F1632244-0DBC-3949-8282-8CCD12BB900B}" dt="2023-08-30T18:43:09.895" v="22"/>
          <ac:spMkLst>
            <pc:docMk/>
            <pc:sldMk cId="0" sldId="256"/>
            <ac:spMk id="102" creationId="{00000000-0000-0000-0000-000000000000}"/>
          </ac:spMkLst>
        </pc:spChg>
        <pc:spChg chg="mod">
          <ac:chgData name="Murphy, Jessica" userId="dd3467c3-b1fa-402c-9867-4945933fe186" providerId="ADAL" clId="{F1632244-0DBC-3949-8282-8CCD12BB900B}" dt="2023-08-30T18:43:09.895" v="22"/>
          <ac:spMkLst>
            <pc:docMk/>
            <pc:sldMk cId="0" sldId="256"/>
            <ac:spMk id="103" creationId="{00000000-0000-0000-0000-000000000000}"/>
          </ac:spMkLst>
        </pc:spChg>
        <pc:spChg chg="mod">
          <ac:chgData name="Murphy, Jessica" userId="dd3467c3-b1fa-402c-9867-4945933fe186" providerId="ADAL" clId="{F1632244-0DBC-3949-8282-8CCD12BB900B}" dt="2023-08-30T18:43:09.895" v="22"/>
          <ac:spMkLst>
            <pc:docMk/>
            <pc:sldMk cId="0" sldId="256"/>
            <ac:spMk id="104" creationId="{00000000-0000-0000-0000-000000000000}"/>
          </ac:spMkLst>
        </pc:spChg>
        <pc:grpChg chg="mod">
          <ac:chgData name="Murphy, Jessica" userId="dd3467c3-b1fa-402c-9867-4945933fe186" providerId="ADAL" clId="{F1632244-0DBC-3949-8282-8CCD12BB900B}" dt="2023-08-30T18:43:09.895" v="22"/>
          <ac:grpSpMkLst>
            <pc:docMk/>
            <pc:sldMk cId="0" sldId="256"/>
            <ac:grpSpMk id="2" creationId="{00000000-0000-0000-0000-000000000000}"/>
          </ac:grpSpMkLst>
        </pc:grpChg>
        <pc:grpChg chg="mod">
          <ac:chgData name="Murphy, Jessica" userId="dd3467c3-b1fa-402c-9867-4945933fe186" providerId="ADAL" clId="{F1632244-0DBC-3949-8282-8CCD12BB900B}" dt="2023-08-30T18:43:09.895" v="22"/>
          <ac:grpSpMkLst>
            <pc:docMk/>
            <pc:sldMk cId="0" sldId="256"/>
            <ac:grpSpMk id="7" creationId="{00000000-0000-0000-0000-000000000000}"/>
          </ac:grpSpMkLst>
        </pc:grpChg>
        <pc:grpChg chg="mod">
          <ac:chgData name="Murphy, Jessica" userId="dd3467c3-b1fa-402c-9867-4945933fe186" providerId="ADAL" clId="{F1632244-0DBC-3949-8282-8CCD12BB900B}" dt="2023-08-30T18:43:09.895" v="22"/>
          <ac:grpSpMkLst>
            <pc:docMk/>
            <pc:sldMk cId="0" sldId="256"/>
            <ac:grpSpMk id="8" creationId="{00000000-0000-0000-0000-000000000000}"/>
          </ac:grpSpMkLst>
        </pc:grpChg>
        <pc:grpChg chg="mod">
          <ac:chgData name="Murphy, Jessica" userId="dd3467c3-b1fa-402c-9867-4945933fe186" providerId="ADAL" clId="{F1632244-0DBC-3949-8282-8CCD12BB900B}" dt="2023-08-30T18:43:09.895" v="22"/>
          <ac:grpSpMkLst>
            <pc:docMk/>
            <pc:sldMk cId="0" sldId="256"/>
            <ac:grpSpMk id="18" creationId="{00000000-0000-0000-0000-000000000000}"/>
          </ac:grpSpMkLst>
        </pc:grpChg>
        <pc:grpChg chg="mod">
          <ac:chgData name="Murphy, Jessica" userId="dd3467c3-b1fa-402c-9867-4945933fe186" providerId="ADAL" clId="{F1632244-0DBC-3949-8282-8CCD12BB900B}" dt="2023-08-30T18:43:09.895" v="22"/>
          <ac:grpSpMkLst>
            <pc:docMk/>
            <pc:sldMk cId="0" sldId="256"/>
            <ac:grpSpMk id="31" creationId="{00000000-0000-0000-0000-000000000000}"/>
          </ac:grpSpMkLst>
        </pc:grpChg>
        <pc:grpChg chg="mod">
          <ac:chgData name="Murphy, Jessica" userId="dd3467c3-b1fa-402c-9867-4945933fe186" providerId="ADAL" clId="{F1632244-0DBC-3949-8282-8CCD12BB900B}" dt="2023-08-30T18:43:09.895" v="22"/>
          <ac:grpSpMkLst>
            <pc:docMk/>
            <pc:sldMk cId="0" sldId="256"/>
            <ac:grpSpMk id="32" creationId="{00000000-0000-0000-0000-000000000000}"/>
          </ac:grpSpMkLst>
        </pc:grpChg>
        <pc:grpChg chg="mod">
          <ac:chgData name="Murphy, Jessica" userId="dd3467c3-b1fa-402c-9867-4945933fe186" providerId="ADAL" clId="{F1632244-0DBC-3949-8282-8CCD12BB900B}" dt="2023-08-30T18:43:09.895" v="22"/>
          <ac:grpSpMkLst>
            <pc:docMk/>
            <pc:sldMk cId="0" sldId="256"/>
            <ac:grpSpMk id="50" creationId="{00000000-0000-0000-0000-000000000000}"/>
          </ac:grpSpMkLst>
        </pc:grpChg>
        <pc:grpChg chg="mod">
          <ac:chgData name="Murphy, Jessica" userId="dd3467c3-b1fa-402c-9867-4945933fe186" providerId="ADAL" clId="{F1632244-0DBC-3949-8282-8CCD12BB900B}" dt="2023-08-30T18:43:09.895" v="22"/>
          <ac:grpSpMkLst>
            <pc:docMk/>
            <pc:sldMk cId="0" sldId="256"/>
            <ac:grpSpMk id="51" creationId="{00000000-0000-0000-0000-000000000000}"/>
          </ac:grpSpMkLst>
        </pc:grpChg>
        <pc:grpChg chg="mod">
          <ac:chgData name="Murphy, Jessica" userId="dd3467c3-b1fa-402c-9867-4945933fe186" providerId="ADAL" clId="{F1632244-0DBC-3949-8282-8CCD12BB900B}" dt="2023-08-30T18:43:09.895" v="22"/>
          <ac:grpSpMkLst>
            <pc:docMk/>
            <pc:sldMk cId="0" sldId="256"/>
            <ac:grpSpMk id="62" creationId="{00000000-0000-0000-0000-000000000000}"/>
          </ac:grpSpMkLst>
        </pc:grpChg>
        <pc:grpChg chg="mod">
          <ac:chgData name="Murphy, Jessica" userId="dd3467c3-b1fa-402c-9867-4945933fe186" providerId="ADAL" clId="{F1632244-0DBC-3949-8282-8CCD12BB900B}" dt="2023-08-30T18:43:09.895" v="22"/>
          <ac:grpSpMkLst>
            <pc:docMk/>
            <pc:sldMk cId="0" sldId="256"/>
            <ac:grpSpMk id="77" creationId="{00000000-0000-0000-0000-000000000000}"/>
          </ac:grpSpMkLst>
        </pc:grpChg>
        <pc:grpChg chg="mod">
          <ac:chgData name="Murphy, Jessica" userId="dd3467c3-b1fa-402c-9867-4945933fe186" providerId="ADAL" clId="{F1632244-0DBC-3949-8282-8CCD12BB900B}" dt="2023-08-30T18:43:09.895" v="22"/>
          <ac:grpSpMkLst>
            <pc:docMk/>
            <pc:sldMk cId="0" sldId="256"/>
            <ac:grpSpMk id="83" creationId="{00000000-0000-0000-0000-000000000000}"/>
          </ac:grpSpMkLst>
        </pc:grpChg>
        <pc:grpChg chg="mod">
          <ac:chgData name="Murphy, Jessica" userId="dd3467c3-b1fa-402c-9867-4945933fe186" providerId="ADAL" clId="{F1632244-0DBC-3949-8282-8CCD12BB900B}" dt="2023-08-30T18:43:09.895" v="22"/>
          <ac:grpSpMkLst>
            <pc:docMk/>
            <pc:sldMk cId="0" sldId="256"/>
            <ac:grpSpMk id="96" creationId="{00000000-0000-0000-0000-000000000000}"/>
          </ac:grpSpMkLst>
        </pc:grpChg>
        <pc:grpChg chg="mod">
          <ac:chgData name="Murphy, Jessica" userId="dd3467c3-b1fa-402c-9867-4945933fe186" providerId="ADAL" clId="{F1632244-0DBC-3949-8282-8CCD12BB900B}" dt="2023-08-30T18:43:09.895" v="22"/>
          <ac:grpSpMkLst>
            <pc:docMk/>
            <pc:sldMk cId="0" sldId="256"/>
            <ac:grpSpMk id="101" creationId="{00000000-0000-0000-0000-000000000000}"/>
          </ac:grpSpMkLst>
        </pc:grpChg>
        <pc:picChg chg="mod">
          <ac:chgData name="Murphy, Jessica" userId="dd3467c3-b1fa-402c-9867-4945933fe186" providerId="ADAL" clId="{F1632244-0DBC-3949-8282-8CCD12BB900B}" dt="2023-08-30T18:43:09.895" v="22"/>
          <ac:picMkLst>
            <pc:docMk/>
            <pc:sldMk cId="0" sldId="256"/>
            <ac:picMk id="3" creationId="{00000000-0000-0000-0000-000000000000}"/>
          </ac:picMkLst>
        </pc:picChg>
        <pc:picChg chg="add mod">
          <ac:chgData name="Murphy, Jessica" userId="dd3467c3-b1fa-402c-9867-4945933fe186" providerId="ADAL" clId="{F1632244-0DBC-3949-8282-8CCD12BB900B}" dt="2023-08-30T18:43:09.895" v="22"/>
          <ac:picMkLst>
            <pc:docMk/>
            <pc:sldMk cId="0" sldId="256"/>
            <ac:picMk id="36" creationId="{7289F3E7-C4C5-1B75-1D0D-82A6028D656A}"/>
          </ac:picMkLst>
        </pc:picChg>
        <pc:picChg chg="mod">
          <ac:chgData name="Murphy, Jessica" userId="dd3467c3-b1fa-402c-9867-4945933fe186" providerId="ADAL" clId="{F1632244-0DBC-3949-8282-8CCD12BB900B}" dt="2023-08-30T18:43:09.895" v="22"/>
          <ac:picMkLst>
            <pc:docMk/>
            <pc:sldMk cId="0" sldId="256"/>
            <ac:picMk id="106" creationId="{9F0B3145-E705-16EB-D23E-CA85497BB096}"/>
          </ac:picMkLst>
        </pc:picChg>
      </pc:sldChg>
      <pc:sldChg chg="modSp add">
        <pc:chgData name="Murphy, Jessica" userId="dd3467c3-b1fa-402c-9867-4945933fe186" providerId="ADAL" clId="{F1632244-0DBC-3949-8282-8CCD12BB900B}" dt="2023-08-30T18:43:09.895" v="22"/>
        <pc:sldMkLst>
          <pc:docMk/>
          <pc:sldMk cId="2188947497" sldId="257"/>
        </pc:sldMkLst>
        <pc:spChg chg="mod">
          <ac:chgData name="Murphy, Jessica" userId="dd3467c3-b1fa-402c-9867-4945933fe186" providerId="ADAL" clId="{F1632244-0DBC-3949-8282-8CCD12BB900B}" dt="2023-08-30T18:43:09.895" v="22"/>
          <ac:spMkLst>
            <pc:docMk/>
            <pc:sldMk cId="2188947497" sldId="257"/>
            <ac:spMk id="4"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5"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6"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9"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10"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11"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12"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13"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14"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15"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16"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17"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19"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20"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21"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22"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23"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24"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25"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26"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27"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28"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29"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30"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33"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34"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35"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37"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38"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39"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40"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41"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42"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43"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44"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45"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46"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47"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48"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49"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52"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53"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54"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55"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56"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57"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58"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59"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60"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61"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63"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64"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65"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66"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67"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68"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69"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70"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71"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72"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73"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74"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75"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76"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78"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79"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80"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81"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82"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84"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85"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86"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87"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88"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89"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90"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91"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92"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93"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94"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95"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97"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98"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99"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100"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102"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103" creationId="{00000000-0000-0000-0000-000000000000}"/>
          </ac:spMkLst>
        </pc:spChg>
        <pc:spChg chg="mod">
          <ac:chgData name="Murphy, Jessica" userId="dd3467c3-b1fa-402c-9867-4945933fe186" providerId="ADAL" clId="{F1632244-0DBC-3949-8282-8CCD12BB900B}" dt="2023-08-30T18:43:09.895" v="22"/>
          <ac:spMkLst>
            <pc:docMk/>
            <pc:sldMk cId="2188947497" sldId="257"/>
            <ac:spMk id="104" creationId="{00000000-0000-0000-0000-000000000000}"/>
          </ac:spMkLst>
        </pc:spChg>
        <pc:grpChg chg="mod">
          <ac:chgData name="Murphy, Jessica" userId="dd3467c3-b1fa-402c-9867-4945933fe186" providerId="ADAL" clId="{F1632244-0DBC-3949-8282-8CCD12BB900B}" dt="2023-08-30T18:43:09.895" v="22"/>
          <ac:grpSpMkLst>
            <pc:docMk/>
            <pc:sldMk cId="2188947497" sldId="257"/>
            <ac:grpSpMk id="2" creationId="{00000000-0000-0000-0000-000000000000}"/>
          </ac:grpSpMkLst>
        </pc:grpChg>
        <pc:grpChg chg="mod">
          <ac:chgData name="Murphy, Jessica" userId="dd3467c3-b1fa-402c-9867-4945933fe186" providerId="ADAL" clId="{F1632244-0DBC-3949-8282-8CCD12BB900B}" dt="2023-08-30T18:43:09.895" v="22"/>
          <ac:grpSpMkLst>
            <pc:docMk/>
            <pc:sldMk cId="2188947497" sldId="257"/>
            <ac:grpSpMk id="7" creationId="{00000000-0000-0000-0000-000000000000}"/>
          </ac:grpSpMkLst>
        </pc:grpChg>
        <pc:grpChg chg="mod">
          <ac:chgData name="Murphy, Jessica" userId="dd3467c3-b1fa-402c-9867-4945933fe186" providerId="ADAL" clId="{F1632244-0DBC-3949-8282-8CCD12BB900B}" dt="2023-08-30T18:43:09.895" v="22"/>
          <ac:grpSpMkLst>
            <pc:docMk/>
            <pc:sldMk cId="2188947497" sldId="257"/>
            <ac:grpSpMk id="8" creationId="{00000000-0000-0000-0000-000000000000}"/>
          </ac:grpSpMkLst>
        </pc:grpChg>
        <pc:grpChg chg="mod">
          <ac:chgData name="Murphy, Jessica" userId="dd3467c3-b1fa-402c-9867-4945933fe186" providerId="ADAL" clId="{F1632244-0DBC-3949-8282-8CCD12BB900B}" dt="2023-08-30T18:43:09.895" v="22"/>
          <ac:grpSpMkLst>
            <pc:docMk/>
            <pc:sldMk cId="2188947497" sldId="257"/>
            <ac:grpSpMk id="18" creationId="{00000000-0000-0000-0000-000000000000}"/>
          </ac:grpSpMkLst>
        </pc:grpChg>
        <pc:grpChg chg="mod">
          <ac:chgData name="Murphy, Jessica" userId="dd3467c3-b1fa-402c-9867-4945933fe186" providerId="ADAL" clId="{F1632244-0DBC-3949-8282-8CCD12BB900B}" dt="2023-08-30T18:43:09.895" v="22"/>
          <ac:grpSpMkLst>
            <pc:docMk/>
            <pc:sldMk cId="2188947497" sldId="257"/>
            <ac:grpSpMk id="31" creationId="{00000000-0000-0000-0000-000000000000}"/>
          </ac:grpSpMkLst>
        </pc:grpChg>
        <pc:grpChg chg="mod">
          <ac:chgData name="Murphy, Jessica" userId="dd3467c3-b1fa-402c-9867-4945933fe186" providerId="ADAL" clId="{F1632244-0DBC-3949-8282-8CCD12BB900B}" dt="2023-08-30T18:43:09.895" v="22"/>
          <ac:grpSpMkLst>
            <pc:docMk/>
            <pc:sldMk cId="2188947497" sldId="257"/>
            <ac:grpSpMk id="32" creationId="{00000000-0000-0000-0000-000000000000}"/>
          </ac:grpSpMkLst>
        </pc:grpChg>
        <pc:grpChg chg="mod">
          <ac:chgData name="Murphy, Jessica" userId="dd3467c3-b1fa-402c-9867-4945933fe186" providerId="ADAL" clId="{F1632244-0DBC-3949-8282-8CCD12BB900B}" dt="2023-08-30T18:43:09.895" v="22"/>
          <ac:grpSpMkLst>
            <pc:docMk/>
            <pc:sldMk cId="2188947497" sldId="257"/>
            <ac:grpSpMk id="50" creationId="{00000000-0000-0000-0000-000000000000}"/>
          </ac:grpSpMkLst>
        </pc:grpChg>
        <pc:grpChg chg="mod">
          <ac:chgData name="Murphy, Jessica" userId="dd3467c3-b1fa-402c-9867-4945933fe186" providerId="ADAL" clId="{F1632244-0DBC-3949-8282-8CCD12BB900B}" dt="2023-08-30T18:43:09.895" v="22"/>
          <ac:grpSpMkLst>
            <pc:docMk/>
            <pc:sldMk cId="2188947497" sldId="257"/>
            <ac:grpSpMk id="51" creationId="{00000000-0000-0000-0000-000000000000}"/>
          </ac:grpSpMkLst>
        </pc:grpChg>
        <pc:grpChg chg="mod">
          <ac:chgData name="Murphy, Jessica" userId="dd3467c3-b1fa-402c-9867-4945933fe186" providerId="ADAL" clId="{F1632244-0DBC-3949-8282-8CCD12BB900B}" dt="2023-08-30T18:43:09.895" v="22"/>
          <ac:grpSpMkLst>
            <pc:docMk/>
            <pc:sldMk cId="2188947497" sldId="257"/>
            <ac:grpSpMk id="62" creationId="{00000000-0000-0000-0000-000000000000}"/>
          </ac:grpSpMkLst>
        </pc:grpChg>
        <pc:grpChg chg="mod">
          <ac:chgData name="Murphy, Jessica" userId="dd3467c3-b1fa-402c-9867-4945933fe186" providerId="ADAL" clId="{F1632244-0DBC-3949-8282-8CCD12BB900B}" dt="2023-08-30T18:43:09.895" v="22"/>
          <ac:grpSpMkLst>
            <pc:docMk/>
            <pc:sldMk cId="2188947497" sldId="257"/>
            <ac:grpSpMk id="77" creationId="{00000000-0000-0000-0000-000000000000}"/>
          </ac:grpSpMkLst>
        </pc:grpChg>
        <pc:grpChg chg="mod">
          <ac:chgData name="Murphy, Jessica" userId="dd3467c3-b1fa-402c-9867-4945933fe186" providerId="ADAL" clId="{F1632244-0DBC-3949-8282-8CCD12BB900B}" dt="2023-08-30T18:43:09.895" v="22"/>
          <ac:grpSpMkLst>
            <pc:docMk/>
            <pc:sldMk cId="2188947497" sldId="257"/>
            <ac:grpSpMk id="83" creationId="{00000000-0000-0000-0000-000000000000}"/>
          </ac:grpSpMkLst>
        </pc:grpChg>
        <pc:grpChg chg="mod">
          <ac:chgData name="Murphy, Jessica" userId="dd3467c3-b1fa-402c-9867-4945933fe186" providerId="ADAL" clId="{F1632244-0DBC-3949-8282-8CCD12BB900B}" dt="2023-08-30T18:43:09.895" v="22"/>
          <ac:grpSpMkLst>
            <pc:docMk/>
            <pc:sldMk cId="2188947497" sldId="257"/>
            <ac:grpSpMk id="96" creationId="{00000000-0000-0000-0000-000000000000}"/>
          </ac:grpSpMkLst>
        </pc:grpChg>
        <pc:grpChg chg="mod">
          <ac:chgData name="Murphy, Jessica" userId="dd3467c3-b1fa-402c-9867-4945933fe186" providerId="ADAL" clId="{F1632244-0DBC-3949-8282-8CCD12BB900B}" dt="2023-08-30T18:43:09.895" v="22"/>
          <ac:grpSpMkLst>
            <pc:docMk/>
            <pc:sldMk cId="2188947497" sldId="257"/>
            <ac:grpSpMk id="101" creationId="{00000000-0000-0000-0000-000000000000}"/>
          </ac:grpSpMkLst>
        </pc:grpChg>
        <pc:picChg chg="mod">
          <ac:chgData name="Murphy, Jessica" userId="dd3467c3-b1fa-402c-9867-4945933fe186" providerId="ADAL" clId="{F1632244-0DBC-3949-8282-8CCD12BB900B}" dt="2023-08-30T18:43:09.895" v="22"/>
          <ac:picMkLst>
            <pc:docMk/>
            <pc:sldMk cId="2188947497" sldId="257"/>
            <ac:picMk id="3" creationId="{00000000-0000-0000-0000-000000000000}"/>
          </ac:picMkLst>
        </pc:picChg>
        <pc:picChg chg="mod">
          <ac:chgData name="Murphy, Jessica" userId="dd3467c3-b1fa-402c-9867-4945933fe186" providerId="ADAL" clId="{F1632244-0DBC-3949-8282-8CCD12BB900B}" dt="2023-08-30T18:43:09.895" v="22"/>
          <ac:picMkLst>
            <pc:docMk/>
            <pc:sldMk cId="2188947497" sldId="257"/>
            <ac:picMk id="106" creationId="{9F0B3145-E705-16EB-D23E-CA85497BB096}"/>
          </ac:picMkLst>
        </pc:picChg>
      </pc:sldChg>
      <pc:sldChg chg="addSp delSp modSp add del mod">
        <pc:chgData name="Murphy, Jessica" userId="dd3467c3-b1fa-402c-9867-4945933fe186" providerId="ADAL" clId="{F1632244-0DBC-3949-8282-8CCD12BB900B}" dt="2023-08-30T18:45:05.072" v="24" actId="2696"/>
        <pc:sldMkLst>
          <pc:docMk/>
          <pc:sldMk cId="1542601782" sldId="258"/>
        </pc:sldMkLst>
        <pc:spChg chg="mod">
          <ac:chgData name="Murphy, Jessica" userId="dd3467c3-b1fa-402c-9867-4945933fe186" providerId="ADAL" clId="{F1632244-0DBC-3949-8282-8CCD12BB900B}" dt="2023-08-30T18:43:09.895" v="22"/>
          <ac:spMkLst>
            <pc:docMk/>
            <pc:sldMk cId="1542601782" sldId="258"/>
            <ac:spMk id="4"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5"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6"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9"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10"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11"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12"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13"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14"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15"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16"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17"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19"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20"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21"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22"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23"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24"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25"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26"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27"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28"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29"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30"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33"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34"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35" creationId="{00000000-0000-0000-0000-000000000000}"/>
          </ac:spMkLst>
        </pc:spChg>
        <pc:spChg chg="add mod">
          <ac:chgData name="Murphy, Jessica" userId="dd3467c3-b1fa-402c-9867-4945933fe186" providerId="ADAL" clId="{F1632244-0DBC-3949-8282-8CCD12BB900B}" dt="2023-08-30T18:43:09.895" v="22"/>
          <ac:spMkLst>
            <pc:docMk/>
            <pc:sldMk cId="1542601782" sldId="258"/>
            <ac:spMk id="36" creationId="{3FBA027D-134C-8680-9AFB-A31699455673}"/>
          </ac:spMkLst>
        </pc:spChg>
        <pc:spChg chg="mod">
          <ac:chgData name="Murphy, Jessica" userId="dd3467c3-b1fa-402c-9867-4945933fe186" providerId="ADAL" clId="{F1632244-0DBC-3949-8282-8CCD12BB900B}" dt="2023-08-30T18:43:09.895" v="22"/>
          <ac:spMkLst>
            <pc:docMk/>
            <pc:sldMk cId="1542601782" sldId="258"/>
            <ac:spMk id="37"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38"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39"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40"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41"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42"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43"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44"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45"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46"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47"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48"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49"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52"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53"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54"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55"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56"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57"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58"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59"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60"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61"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63"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64"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65"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66"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67"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68"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69"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70"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71"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72"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73"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74"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75"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76"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78"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79"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80"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81"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82"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84"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85"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86"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87"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88"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89"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90"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91"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92"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93"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94"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95"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97"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98"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99"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100"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102"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103" creationId="{00000000-0000-0000-0000-000000000000}"/>
          </ac:spMkLst>
        </pc:spChg>
        <pc:spChg chg="mod">
          <ac:chgData name="Murphy, Jessica" userId="dd3467c3-b1fa-402c-9867-4945933fe186" providerId="ADAL" clId="{F1632244-0DBC-3949-8282-8CCD12BB900B}" dt="2023-08-30T18:43:09.895" v="22"/>
          <ac:spMkLst>
            <pc:docMk/>
            <pc:sldMk cId="1542601782" sldId="258"/>
            <ac:spMk id="104" creationId="{00000000-0000-0000-0000-000000000000}"/>
          </ac:spMkLst>
        </pc:spChg>
        <pc:spChg chg="add mod">
          <ac:chgData name="Murphy, Jessica" userId="dd3467c3-b1fa-402c-9867-4945933fe186" providerId="ADAL" clId="{F1632244-0DBC-3949-8282-8CCD12BB900B}" dt="2023-08-30T18:43:09.895" v="22"/>
          <ac:spMkLst>
            <pc:docMk/>
            <pc:sldMk cId="1542601782" sldId="258"/>
            <ac:spMk id="105" creationId="{0EFA9CBE-4204-82C2-85AB-1D1D7EA07920}"/>
          </ac:spMkLst>
        </pc:spChg>
        <pc:spChg chg="add mod">
          <ac:chgData name="Murphy, Jessica" userId="dd3467c3-b1fa-402c-9867-4945933fe186" providerId="ADAL" clId="{F1632244-0DBC-3949-8282-8CCD12BB900B}" dt="2023-08-30T18:43:09.895" v="22"/>
          <ac:spMkLst>
            <pc:docMk/>
            <pc:sldMk cId="1542601782" sldId="258"/>
            <ac:spMk id="107" creationId="{9BBF4E07-008A-7396-1358-AB9A555DB6C3}"/>
          </ac:spMkLst>
        </pc:spChg>
        <pc:grpChg chg="mod">
          <ac:chgData name="Murphy, Jessica" userId="dd3467c3-b1fa-402c-9867-4945933fe186" providerId="ADAL" clId="{F1632244-0DBC-3949-8282-8CCD12BB900B}" dt="2023-08-30T18:43:09.895" v="22"/>
          <ac:grpSpMkLst>
            <pc:docMk/>
            <pc:sldMk cId="1542601782" sldId="258"/>
            <ac:grpSpMk id="2" creationId="{00000000-0000-0000-0000-000000000000}"/>
          </ac:grpSpMkLst>
        </pc:grpChg>
        <pc:grpChg chg="mod">
          <ac:chgData name="Murphy, Jessica" userId="dd3467c3-b1fa-402c-9867-4945933fe186" providerId="ADAL" clId="{F1632244-0DBC-3949-8282-8CCD12BB900B}" dt="2023-08-30T18:43:09.895" v="22"/>
          <ac:grpSpMkLst>
            <pc:docMk/>
            <pc:sldMk cId="1542601782" sldId="258"/>
            <ac:grpSpMk id="7" creationId="{00000000-0000-0000-0000-000000000000}"/>
          </ac:grpSpMkLst>
        </pc:grpChg>
        <pc:grpChg chg="mod">
          <ac:chgData name="Murphy, Jessica" userId="dd3467c3-b1fa-402c-9867-4945933fe186" providerId="ADAL" clId="{F1632244-0DBC-3949-8282-8CCD12BB900B}" dt="2023-08-30T18:43:09.895" v="22"/>
          <ac:grpSpMkLst>
            <pc:docMk/>
            <pc:sldMk cId="1542601782" sldId="258"/>
            <ac:grpSpMk id="8" creationId="{00000000-0000-0000-0000-000000000000}"/>
          </ac:grpSpMkLst>
        </pc:grpChg>
        <pc:grpChg chg="mod">
          <ac:chgData name="Murphy, Jessica" userId="dd3467c3-b1fa-402c-9867-4945933fe186" providerId="ADAL" clId="{F1632244-0DBC-3949-8282-8CCD12BB900B}" dt="2023-08-30T18:43:09.895" v="22"/>
          <ac:grpSpMkLst>
            <pc:docMk/>
            <pc:sldMk cId="1542601782" sldId="258"/>
            <ac:grpSpMk id="18" creationId="{00000000-0000-0000-0000-000000000000}"/>
          </ac:grpSpMkLst>
        </pc:grpChg>
        <pc:grpChg chg="mod">
          <ac:chgData name="Murphy, Jessica" userId="dd3467c3-b1fa-402c-9867-4945933fe186" providerId="ADAL" clId="{F1632244-0DBC-3949-8282-8CCD12BB900B}" dt="2023-08-30T18:43:09.895" v="22"/>
          <ac:grpSpMkLst>
            <pc:docMk/>
            <pc:sldMk cId="1542601782" sldId="258"/>
            <ac:grpSpMk id="31" creationId="{00000000-0000-0000-0000-000000000000}"/>
          </ac:grpSpMkLst>
        </pc:grpChg>
        <pc:grpChg chg="mod">
          <ac:chgData name="Murphy, Jessica" userId="dd3467c3-b1fa-402c-9867-4945933fe186" providerId="ADAL" clId="{F1632244-0DBC-3949-8282-8CCD12BB900B}" dt="2023-08-30T18:43:09.895" v="22"/>
          <ac:grpSpMkLst>
            <pc:docMk/>
            <pc:sldMk cId="1542601782" sldId="258"/>
            <ac:grpSpMk id="32" creationId="{00000000-0000-0000-0000-000000000000}"/>
          </ac:grpSpMkLst>
        </pc:grpChg>
        <pc:grpChg chg="mod">
          <ac:chgData name="Murphy, Jessica" userId="dd3467c3-b1fa-402c-9867-4945933fe186" providerId="ADAL" clId="{F1632244-0DBC-3949-8282-8CCD12BB900B}" dt="2023-08-30T18:43:09.895" v="22"/>
          <ac:grpSpMkLst>
            <pc:docMk/>
            <pc:sldMk cId="1542601782" sldId="258"/>
            <ac:grpSpMk id="50" creationId="{00000000-0000-0000-0000-000000000000}"/>
          </ac:grpSpMkLst>
        </pc:grpChg>
        <pc:grpChg chg="mod">
          <ac:chgData name="Murphy, Jessica" userId="dd3467c3-b1fa-402c-9867-4945933fe186" providerId="ADAL" clId="{F1632244-0DBC-3949-8282-8CCD12BB900B}" dt="2023-08-30T18:43:09.895" v="22"/>
          <ac:grpSpMkLst>
            <pc:docMk/>
            <pc:sldMk cId="1542601782" sldId="258"/>
            <ac:grpSpMk id="51" creationId="{00000000-0000-0000-0000-000000000000}"/>
          </ac:grpSpMkLst>
        </pc:grpChg>
        <pc:grpChg chg="mod">
          <ac:chgData name="Murphy, Jessica" userId="dd3467c3-b1fa-402c-9867-4945933fe186" providerId="ADAL" clId="{F1632244-0DBC-3949-8282-8CCD12BB900B}" dt="2023-08-30T18:43:09.895" v="22"/>
          <ac:grpSpMkLst>
            <pc:docMk/>
            <pc:sldMk cId="1542601782" sldId="258"/>
            <ac:grpSpMk id="62" creationId="{00000000-0000-0000-0000-000000000000}"/>
          </ac:grpSpMkLst>
        </pc:grpChg>
        <pc:grpChg chg="mod">
          <ac:chgData name="Murphy, Jessica" userId="dd3467c3-b1fa-402c-9867-4945933fe186" providerId="ADAL" clId="{F1632244-0DBC-3949-8282-8CCD12BB900B}" dt="2023-08-30T18:43:09.895" v="22"/>
          <ac:grpSpMkLst>
            <pc:docMk/>
            <pc:sldMk cId="1542601782" sldId="258"/>
            <ac:grpSpMk id="77" creationId="{00000000-0000-0000-0000-000000000000}"/>
          </ac:grpSpMkLst>
        </pc:grpChg>
        <pc:grpChg chg="mod">
          <ac:chgData name="Murphy, Jessica" userId="dd3467c3-b1fa-402c-9867-4945933fe186" providerId="ADAL" clId="{F1632244-0DBC-3949-8282-8CCD12BB900B}" dt="2023-08-30T18:43:09.895" v="22"/>
          <ac:grpSpMkLst>
            <pc:docMk/>
            <pc:sldMk cId="1542601782" sldId="258"/>
            <ac:grpSpMk id="83" creationId="{00000000-0000-0000-0000-000000000000}"/>
          </ac:grpSpMkLst>
        </pc:grpChg>
        <pc:grpChg chg="mod">
          <ac:chgData name="Murphy, Jessica" userId="dd3467c3-b1fa-402c-9867-4945933fe186" providerId="ADAL" clId="{F1632244-0DBC-3949-8282-8CCD12BB900B}" dt="2023-08-30T18:43:09.895" v="22"/>
          <ac:grpSpMkLst>
            <pc:docMk/>
            <pc:sldMk cId="1542601782" sldId="258"/>
            <ac:grpSpMk id="96" creationId="{00000000-0000-0000-0000-000000000000}"/>
          </ac:grpSpMkLst>
        </pc:grpChg>
        <pc:grpChg chg="mod">
          <ac:chgData name="Murphy, Jessica" userId="dd3467c3-b1fa-402c-9867-4945933fe186" providerId="ADAL" clId="{F1632244-0DBC-3949-8282-8CCD12BB900B}" dt="2023-08-30T18:43:09.895" v="22"/>
          <ac:grpSpMkLst>
            <pc:docMk/>
            <pc:sldMk cId="1542601782" sldId="258"/>
            <ac:grpSpMk id="101" creationId="{00000000-0000-0000-0000-000000000000}"/>
          </ac:grpSpMkLst>
        </pc:grpChg>
        <pc:picChg chg="mod">
          <ac:chgData name="Murphy, Jessica" userId="dd3467c3-b1fa-402c-9867-4945933fe186" providerId="ADAL" clId="{F1632244-0DBC-3949-8282-8CCD12BB900B}" dt="2023-08-30T18:43:09.895" v="22"/>
          <ac:picMkLst>
            <pc:docMk/>
            <pc:sldMk cId="1542601782" sldId="258"/>
            <ac:picMk id="3" creationId="{00000000-0000-0000-0000-000000000000}"/>
          </ac:picMkLst>
        </pc:picChg>
        <pc:picChg chg="del mod">
          <ac:chgData name="Murphy, Jessica" userId="dd3467c3-b1fa-402c-9867-4945933fe186" providerId="ADAL" clId="{F1632244-0DBC-3949-8282-8CCD12BB900B}" dt="2023-08-30T18:43:21.488" v="23" actId="478"/>
          <ac:picMkLst>
            <pc:docMk/>
            <pc:sldMk cId="1542601782" sldId="258"/>
            <ac:picMk id="106" creationId="{9F0B3145-E705-16EB-D23E-CA85497BB096}"/>
          </ac:picMkLst>
        </pc:picChg>
      </pc:sldChg>
      <pc:sldMasterChg chg="modSp modSldLayout">
        <pc:chgData name="Murphy, Jessica" userId="dd3467c3-b1fa-402c-9867-4945933fe186" providerId="ADAL" clId="{F1632244-0DBC-3949-8282-8CCD12BB900B}" dt="2023-08-30T18:43:09.895" v="22"/>
        <pc:sldMasterMkLst>
          <pc:docMk/>
          <pc:sldMasterMk cId="0" sldId="2147483648"/>
        </pc:sldMasterMkLst>
        <pc:spChg chg="mod">
          <ac:chgData name="Murphy, Jessica" userId="dd3467c3-b1fa-402c-9867-4945933fe186" providerId="ADAL" clId="{F1632244-0DBC-3949-8282-8CCD12BB900B}" dt="2023-08-30T18:43:09.895" v="22"/>
          <ac:spMkLst>
            <pc:docMk/>
            <pc:sldMasterMk cId="0" sldId="2147483648"/>
            <ac:spMk id="2" creationId="{00000000-0000-0000-0000-000000000000}"/>
          </ac:spMkLst>
        </pc:spChg>
        <pc:spChg chg="mod">
          <ac:chgData name="Murphy, Jessica" userId="dd3467c3-b1fa-402c-9867-4945933fe186" providerId="ADAL" clId="{F1632244-0DBC-3949-8282-8CCD12BB900B}" dt="2023-08-30T18:43:09.895" v="22"/>
          <ac:spMkLst>
            <pc:docMk/>
            <pc:sldMasterMk cId="0" sldId="2147483648"/>
            <ac:spMk id="3" creationId="{00000000-0000-0000-0000-000000000000}"/>
          </ac:spMkLst>
        </pc:spChg>
        <pc:spChg chg="mod">
          <ac:chgData name="Murphy, Jessica" userId="dd3467c3-b1fa-402c-9867-4945933fe186" providerId="ADAL" clId="{F1632244-0DBC-3949-8282-8CCD12BB900B}" dt="2023-08-30T18:43:09.895" v="22"/>
          <ac:spMkLst>
            <pc:docMk/>
            <pc:sldMasterMk cId="0" sldId="2147483648"/>
            <ac:spMk id="4" creationId="{00000000-0000-0000-0000-000000000000}"/>
          </ac:spMkLst>
        </pc:spChg>
        <pc:spChg chg="mod">
          <ac:chgData name="Murphy, Jessica" userId="dd3467c3-b1fa-402c-9867-4945933fe186" providerId="ADAL" clId="{F1632244-0DBC-3949-8282-8CCD12BB900B}" dt="2023-08-30T18:43:09.895" v="22"/>
          <ac:spMkLst>
            <pc:docMk/>
            <pc:sldMasterMk cId="0" sldId="2147483648"/>
            <ac:spMk id="5" creationId="{00000000-0000-0000-0000-000000000000}"/>
          </ac:spMkLst>
        </pc:spChg>
        <pc:spChg chg="mod">
          <ac:chgData name="Murphy, Jessica" userId="dd3467c3-b1fa-402c-9867-4945933fe186" providerId="ADAL" clId="{F1632244-0DBC-3949-8282-8CCD12BB900B}" dt="2023-08-30T18:43:09.895" v="22"/>
          <ac:spMkLst>
            <pc:docMk/>
            <pc:sldMasterMk cId="0" sldId="2147483648"/>
            <ac:spMk id="6" creationId="{00000000-0000-0000-0000-000000000000}"/>
          </ac:spMkLst>
        </pc:spChg>
        <pc:sldLayoutChg chg="modSp">
          <pc:chgData name="Murphy, Jessica" userId="dd3467c3-b1fa-402c-9867-4945933fe186" providerId="ADAL" clId="{F1632244-0DBC-3949-8282-8CCD12BB900B}" dt="2023-08-30T18:43:09.895" v="22"/>
          <pc:sldLayoutMkLst>
            <pc:docMk/>
            <pc:sldMasterMk cId="0" sldId="2147483648"/>
            <pc:sldLayoutMk cId="0" sldId="2147483649"/>
          </pc:sldLayoutMkLst>
          <pc:spChg chg="mod">
            <ac:chgData name="Murphy, Jessica" userId="dd3467c3-b1fa-402c-9867-4945933fe186" providerId="ADAL" clId="{F1632244-0DBC-3949-8282-8CCD12BB900B}" dt="2023-08-30T18:43:09.895" v="22"/>
            <ac:spMkLst>
              <pc:docMk/>
              <pc:sldMasterMk cId="0" sldId="2147483648"/>
              <pc:sldLayoutMk cId="0" sldId="2147483649"/>
              <ac:spMk id="2" creationId="{00000000-0000-0000-0000-000000000000}"/>
            </ac:spMkLst>
          </pc:spChg>
          <pc:spChg chg="mod">
            <ac:chgData name="Murphy, Jessica" userId="dd3467c3-b1fa-402c-9867-4945933fe186" providerId="ADAL" clId="{F1632244-0DBC-3949-8282-8CCD12BB900B}" dt="2023-08-30T18:43:09.895" v="22"/>
            <ac:spMkLst>
              <pc:docMk/>
              <pc:sldMasterMk cId="0" sldId="2147483648"/>
              <pc:sldLayoutMk cId="0" sldId="2147483649"/>
              <ac:spMk id="3" creationId="{00000000-0000-0000-0000-000000000000}"/>
            </ac:spMkLst>
          </pc:spChg>
        </pc:sldLayoutChg>
        <pc:sldLayoutChg chg="modSp">
          <pc:chgData name="Murphy, Jessica" userId="dd3467c3-b1fa-402c-9867-4945933fe186" providerId="ADAL" clId="{F1632244-0DBC-3949-8282-8CCD12BB900B}" dt="2023-08-30T18:43:09.895" v="22"/>
          <pc:sldLayoutMkLst>
            <pc:docMk/>
            <pc:sldMasterMk cId="0" sldId="2147483648"/>
            <pc:sldLayoutMk cId="0" sldId="2147483651"/>
          </pc:sldLayoutMkLst>
          <pc:spChg chg="mod">
            <ac:chgData name="Murphy, Jessica" userId="dd3467c3-b1fa-402c-9867-4945933fe186" providerId="ADAL" clId="{F1632244-0DBC-3949-8282-8CCD12BB900B}" dt="2023-08-30T18:43:09.895" v="22"/>
            <ac:spMkLst>
              <pc:docMk/>
              <pc:sldMasterMk cId="0" sldId="2147483648"/>
              <pc:sldLayoutMk cId="0" sldId="2147483651"/>
              <ac:spMk id="2" creationId="{00000000-0000-0000-0000-000000000000}"/>
            </ac:spMkLst>
          </pc:spChg>
          <pc:spChg chg="mod">
            <ac:chgData name="Murphy, Jessica" userId="dd3467c3-b1fa-402c-9867-4945933fe186" providerId="ADAL" clId="{F1632244-0DBC-3949-8282-8CCD12BB900B}" dt="2023-08-30T18:43:09.895" v="22"/>
            <ac:spMkLst>
              <pc:docMk/>
              <pc:sldMasterMk cId="0" sldId="2147483648"/>
              <pc:sldLayoutMk cId="0" sldId="2147483651"/>
              <ac:spMk id="3" creationId="{00000000-0000-0000-0000-000000000000}"/>
            </ac:spMkLst>
          </pc:spChg>
        </pc:sldLayoutChg>
        <pc:sldLayoutChg chg="modSp">
          <pc:chgData name="Murphy, Jessica" userId="dd3467c3-b1fa-402c-9867-4945933fe186" providerId="ADAL" clId="{F1632244-0DBC-3949-8282-8CCD12BB900B}" dt="2023-08-30T18:43:09.895" v="22"/>
          <pc:sldLayoutMkLst>
            <pc:docMk/>
            <pc:sldMasterMk cId="0" sldId="2147483648"/>
            <pc:sldLayoutMk cId="0" sldId="2147483652"/>
          </pc:sldLayoutMkLst>
          <pc:spChg chg="mod">
            <ac:chgData name="Murphy, Jessica" userId="dd3467c3-b1fa-402c-9867-4945933fe186" providerId="ADAL" clId="{F1632244-0DBC-3949-8282-8CCD12BB900B}" dt="2023-08-30T18:43:09.895" v="22"/>
            <ac:spMkLst>
              <pc:docMk/>
              <pc:sldMasterMk cId="0" sldId="2147483648"/>
              <pc:sldLayoutMk cId="0" sldId="2147483652"/>
              <ac:spMk id="3" creationId="{00000000-0000-0000-0000-000000000000}"/>
            </ac:spMkLst>
          </pc:spChg>
          <pc:spChg chg="mod">
            <ac:chgData name="Murphy, Jessica" userId="dd3467c3-b1fa-402c-9867-4945933fe186" providerId="ADAL" clId="{F1632244-0DBC-3949-8282-8CCD12BB900B}" dt="2023-08-30T18:43:09.895" v="22"/>
            <ac:spMkLst>
              <pc:docMk/>
              <pc:sldMasterMk cId="0" sldId="2147483648"/>
              <pc:sldLayoutMk cId="0" sldId="2147483652"/>
              <ac:spMk id="4" creationId="{00000000-0000-0000-0000-000000000000}"/>
            </ac:spMkLst>
          </pc:spChg>
        </pc:sldLayoutChg>
        <pc:sldLayoutChg chg="modSp">
          <pc:chgData name="Murphy, Jessica" userId="dd3467c3-b1fa-402c-9867-4945933fe186" providerId="ADAL" clId="{F1632244-0DBC-3949-8282-8CCD12BB900B}" dt="2023-08-30T18:43:09.895" v="22"/>
          <pc:sldLayoutMkLst>
            <pc:docMk/>
            <pc:sldMasterMk cId="0" sldId="2147483648"/>
            <pc:sldLayoutMk cId="0" sldId="2147483653"/>
          </pc:sldLayoutMkLst>
          <pc:spChg chg="mod">
            <ac:chgData name="Murphy, Jessica" userId="dd3467c3-b1fa-402c-9867-4945933fe186" providerId="ADAL" clId="{F1632244-0DBC-3949-8282-8CCD12BB900B}" dt="2023-08-30T18:43:09.895" v="22"/>
            <ac:spMkLst>
              <pc:docMk/>
              <pc:sldMasterMk cId="0" sldId="2147483648"/>
              <pc:sldLayoutMk cId="0" sldId="2147483653"/>
              <ac:spMk id="3" creationId="{00000000-0000-0000-0000-000000000000}"/>
            </ac:spMkLst>
          </pc:spChg>
          <pc:spChg chg="mod">
            <ac:chgData name="Murphy, Jessica" userId="dd3467c3-b1fa-402c-9867-4945933fe186" providerId="ADAL" clId="{F1632244-0DBC-3949-8282-8CCD12BB900B}" dt="2023-08-30T18:43:09.895" v="22"/>
            <ac:spMkLst>
              <pc:docMk/>
              <pc:sldMasterMk cId="0" sldId="2147483648"/>
              <pc:sldLayoutMk cId="0" sldId="2147483653"/>
              <ac:spMk id="4" creationId="{00000000-0000-0000-0000-000000000000}"/>
            </ac:spMkLst>
          </pc:spChg>
          <pc:spChg chg="mod">
            <ac:chgData name="Murphy, Jessica" userId="dd3467c3-b1fa-402c-9867-4945933fe186" providerId="ADAL" clId="{F1632244-0DBC-3949-8282-8CCD12BB900B}" dt="2023-08-30T18:43:09.895" v="22"/>
            <ac:spMkLst>
              <pc:docMk/>
              <pc:sldMasterMk cId="0" sldId="2147483648"/>
              <pc:sldLayoutMk cId="0" sldId="2147483653"/>
              <ac:spMk id="5" creationId="{00000000-0000-0000-0000-000000000000}"/>
            </ac:spMkLst>
          </pc:spChg>
          <pc:spChg chg="mod">
            <ac:chgData name="Murphy, Jessica" userId="dd3467c3-b1fa-402c-9867-4945933fe186" providerId="ADAL" clId="{F1632244-0DBC-3949-8282-8CCD12BB900B}" dt="2023-08-30T18:43:09.895" v="22"/>
            <ac:spMkLst>
              <pc:docMk/>
              <pc:sldMasterMk cId="0" sldId="2147483648"/>
              <pc:sldLayoutMk cId="0" sldId="2147483653"/>
              <ac:spMk id="6" creationId="{00000000-0000-0000-0000-000000000000}"/>
            </ac:spMkLst>
          </pc:spChg>
        </pc:sldLayoutChg>
        <pc:sldLayoutChg chg="modSp">
          <pc:chgData name="Murphy, Jessica" userId="dd3467c3-b1fa-402c-9867-4945933fe186" providerId="ADAL" clId="{F1632244-0DBC-3949-8282-8CCD12BB900B}" dt="2023-08-30T18:43:09.895" v="22"/>
          <pc:sldLayoutMkLst>
            <pc:docMk/>
            <pc:sldMasterMk cId="0" sldId="2147483648"/>
            <pc:sldLayoutMk cId="0" sldId="2147483656"/>
          </pc:sldLayoutMkLst>
          <pc:spChg chg="mod">
            <ac:chgData name="Murphy, Jessica" userId="dd3467c3-b1fa-402c-9867-4945933fe186" providerId="ADAL" clId="{F1632244-0DBC-3949-8282-8CCD12BB900B}" dt="2023-08-30T18:43:09.895" v="22"/>
            <ac:spMkLst>
              <pc:docMk/>
              <pc:sldMasterMk cId="0" sldId="2147483648"/>
              <pc:sldLayoutMk cId="0" sldId="2147483656"/>
              <ac:spMk id="2" creationId="{00000000-0000-0000-0000-000000000000}"/>
            </ac:spMkLst>
          </pc:spChg>
          <pc:spChg chg="mod">
            <ac:chgData name="Murphy, Jessica" userId="dd3467c3-b1fa-402c-9867-4945933fe186" providerId="ADAL" clId="{F1632244-0DBC-3949-8282-8CCD12BB900B}" dt="2023-08-30T18:43:09.895" v="22"/>
            <ac:spMkLst>
              <pc:docMk/>
              <pc:sldMasterMk cId="0" sldId="2147483648"/>
              <pc:sldLayoutMk cId="0" sldId="2147483656"/>
              <ac:spMk id="3" creationId="{00000000-0000-0000-0000-000000000000}"/>
            </ac:spMkLst>
          </pc:spChg>
          <pc:spChg chg="mod">
            <ac:chgData name="Murphy, Jessica" userId="dd3467c3-b1fa-402c-9867-4945933fe186" providerId="ADAL" clId="{F1632244-0DBC-3949-8282-8CCD12BB900B}" dt="2023-08-30T18:43:09.895" v="22"/>
            <ac:spMkLst>
              <pc:docMk/>
              <pc:sldMasterMk cId="0" sldId="2147483648"/>
              <pc:sldLayoutMk cId="0" sldId="2147483656"/>
              <ac:spMk id="4" creationId="{00000000-0000-0000-0000-000000000000}"/>
            </ac:spMkLst>
          </pc:spChg>
        </pc:sldLayoutChg>
        <pc:sldLayoutChg chg="modSp">
          <pc:chgData name="Murphy, Jessica" userId="dd3467c3-b1fa-402c-9867-4945933fe186" providerId="ADAL" clId="{F1632244-0DBC-3949-8282-8CCD12BB900B}" dt="2023-08-30T18:43:09.895" v="22"/>
          <pc:sldLayoutMkLst>
            <pc:docMk/>
            <pc:sldMasterMk cId="0" sldId="2147483648"/>
            <pc:sldLayoutMk cId="0" sldId="2147483657"/>
          </pc:sldLayoutMkLst>
          <pc:spChg chg="mod">
            <ac:chgData name="Murphy, Jessica" userId="dd3467c3-b1fa-402c-9867-4945933fe186" providerId="ADAL" clId="{F1632244-0DBC-3949-8282-8CCD12BB900B}" dt="2023-08-30T18:43:09.895" v="22"/>
            <ac:spMkLst>
              <pc:docMk/>
              <pc:sldMasterMk cId="0" sldId="2147483648"/>
              <pc:sldLayoutMk cId="0" sldId="2147483657"/>
              <ac:spMk id="2" creationId="{00000000-0000-0000-0000-000000000000}"/>
            </ac:spMkLst>
          </pc:spChg>
          <pc:spChg chg="mod">
            <ac:chgData name="Murphy, Jessica" userId="dd3467c3-b1fa-402c-9867-4945933fe186" providerId="ADAL" clId="{F1632244-0DBC-3949-8282-8CCD12BB900B}" dt="2023-08-30T18:43:09.895" v="22"/>
            <ac:spMkLst>
              <pc:docMk/>
              <pc:sldMasterMk cId="0" sldId="2147483648"/>
              <pc:sldLayoutMk cId="0" sldId="2147483657"/>
              <ac:spMk id="3" creationId="{00000000-0000-0000-0000-000000000000}"/>
            </ac:spMkLst>
          </pc:spChg>
          <pc:spChg chg="mod">
            <ac:chgData name="Murphy, Jessica" userId="dd3467c3-b1fa-402c-9867-4945933fe186" providerId="ADAL" clId="{F1632244-0DBC-3949-8282-8CCD12BB900B}" dt="2023-08-30T18:43:09.895" v="22"/>
            <ac:spMkLst>
              <pc:docMk/>
              <pc:sldMasterMk cId="0" sldId="2147483648"/>
              <pc:sldLayoutMk cId="0" sldId="2147483657"/>
              <ac:spMk id="4" creationId="{00000000-0000-0000-0000-000000000000}"/>
            </ac:spMkLst>
          </pc:spChg>
        </pc:sldLayoutChg>
        <pc:sldLayoutChg chg="modSp">
          <pc:chgData name="Murphy, Jessica" userId="dd3467c3-b1fa-402c-9867-4945933fe186" providerId="ADAL" clId="{F1632244-0DBC-3949-8282-8CCD12BB900B}" dt="2023-08-30T18:43:09.895" v="22"/>
          <pc:sldLayoutMkLst>
            <pc:docMk/>
            <pc:sldMasterMk cId="0" sldId="2147483648"/>
            <pc:sldLayoutMk cId="0" sldId="2147483659"/>
          </pc:sldLayoutMkLst>
          <pc:spChg chg="mod">
            <ac:chgData name="Murphy, Jessica" userId="dd3467c3-b1fa-402c-9867-4945933fe186" providerId="ADAL" clId="{F1632244-0DBC-3949-8282-8CCD12BB900B}" dt="2023-08-30T18:43:09.895" v="22"/>
            <ac:spMkLst>
              <pc:docMk/>
              <pc:sldMasterMk cId="0" sldId="2147483648"/>
              <pc:sldLayoutMk cId="0" sldId="2147483659"/>
              <ac:spMk id="2" creationId="{00000000-0000-0000-0000-000000000000}"/>
            </ac:spMkLst>
          </pc:spChg>
          <pc:spChg chg="mod">
            <ac:chgData name="Murphy, Jessica" userId="dd3467c3-b1fa-402c-9867-4945933fe186" providerId="ADAL" clId="{F1632244-0DBC-3949-8282-8CCD12BB900B}" dt="2023-08-30T18:43:09.895" v="22"/>
            <ac:spMkLst>
              <pc:docMk/>
              <pc:sldMasterMk cId="0" sldId="2147483648"/>
              <pc:sldLayoutMk cId="0" sldId="2147483659"/>
              <ac:spMk id="3"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11/20/23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20206" y="11888251"/>
            <a:ext cx="11401665" cy="7304869"/>
            <a:chOff x="0" y="0"/>
            <a:chExt cx="15202220" cy="9739825"/>
          </a:xfrm>
        </p:grpSpPr>
        <p:pic>
          <p:nvPicPr>
            <p:cNvPr id="3" name="Picture 3"/>
            <p:cNvPicPr>
              <a:picLocks noChangeAspect="1"/>
            </p:cNvPicPr>
            <p:nvPr/>
          </p:nvPicPr>
          <p:blipFill>
            <a:blip r:embed="rId2"/>
            <a:srcRect t="7287" b="7287"/>
            <a:stretch>
              <a:fillRect/>
            </a:stretch>
          </p:blipFill>
          <p:spPr>
            <a:xfrm>
              <a:off x="0" y="0"/>
              <a:ext cx="15202220" cy="9739825"/>
            </a:xfrm>
            <a:prstGeom prst="rect">
              <a:avLst/>
            </a:prstGeom>
          </p:spPr>
        </p:pic>
      </p:grpSp>
      <p:sp>
        <p:nvSpPr>
          <p:cNvPr id="4" name="AutoShape 4"/>
          <p:cNvSpPr/>
          <p:nvPr/>
        </p:nvSpPr>
        <p:spPr>
          <a:xfrm flipH="1" flipV="1">
            <a:off x="27913466" y="2262505"/>
            <a:ext cx="20585" cy="8560335"/>
          </a:xfrm>
          <a:prstGeom prst="line">
            <a:avLst/>
          </a:prstGeom>
          <a:ln w="47625" cap="rnd">
            <a:solidFill>
              <a:srgbClr val="0C2340"/>
            </a:solidFill>
            <a:prstDash val="solid"/>
            <a:headEnd type="none" w="sm" len="sm"/>
            <a:tailEnd type="none" w="sm" len="sm"/>
          </a:ln>
        </p:spPr>
      </p:sp>
      <p:sp>
        <p:nvSpPr>
          <p:cNvPr id="5" name="AutoShape 5"/>
          <p:cNvSpPr/>
          <p:nvPr/>
        </p:nvSpPr>
        <p:spPr>
          <a:xfrm flipV="1">
            <a:off x="12124921" y="20652607"/>
            <a:ext cx="23813" cy="10329175"/>
          </a:xfrm>
          <a:prstGeom prst="line">
            <a:avLst/>
          </a:prstGeom>
          <a:ln w="47625" cap="rnd">
            <a:solidFill>
              <a:srgbClr val="0C2340"/>
            </a:solidFill>
            <a:prstDash val="solid"/>
            <a:headEnd type="none" w="sm" len="sm"/>
            <a:tailEnd type="none" w="sm" len="sm"/>
          </a:ln>
        </p:spPr>
      </p:sp>
      <p:sp>
        <p:nvSpPr>
          <p:cNvPr id="6" name="AutoShape 6"/>
          <p:cNvSpPr/>
          <p:nvPr/>
        </p:nvSpPr>
        <p:spPr>
          <a:xfrm>
            <a:off x="14104022" y="11888251"/>
            <a:ext cx="27666517" cy="7304869"/>
          </a:xfrm>
          <a:prstGeom prst="rect">
            <a:avLst/>
          </a:prstGeom>
          <a:solidFill>
            <a:srgbClr val="EAE8E8"/>
          </a:solidFill>
        </p:spPr>
      </p:sp>
      <p:grpSp>
        <p:nvGrpSpPr>
          <p:cNvPr id="7" name="Group 7"/>
          <p:cNvGrpSpPr/>
          <p:nvPr/>
        </p:nvGrpSpPr>
        <p:grpSpPr>
          <a:xfrm>
            <a:off x="36443451" y="13530469"/>
            <a:ext cx="4393524" cy="3251371"/>
            <a:chOff x="0" y="0"/>
            <a:chExt cx="5858032" cy="4335162"/>
          </a:xfrm>
        </p:grpSpPr>
        <p:grpSp>
          <p:nvGrpSpPr>
            <p:cNvPr id="8" name="Group 8"/>
            <p:cNvGrpSpPr>
              <a:grpSpLocks noChangeAspect="1"/>
            </p:cNvGrpSpPr>
            <p:nvPr/>
          </p:nvGrpSpPr>
          <p:grpSpPr>
            <a:xfrm>
              <a:off x="360303" y="0"/>
              <a:ext cx="5359094" cy="3931833"/>
              <a:chOff x="0" y="0"/>
              <a:chExt cx="38374852" cy="28154669"/>
            </a:xfrm>
          </p:grpSpPr>
          <p:sp>
            <p:nvSpPr>
              <p:cNvPr id="9" name="Freeform 9"/>
              <p:cNvSpPr/>
              <p:nvPr/>
            </p:nvSpPr>
            <p:spPr>
              <a:xfrm>
                <a:off x="-6350" y="0"/>
                <a:ext cx="38387551" cy="28154669"/>
              </a:xfrm>
              <a:custGeom>
                <a:avLst/>
                <a:gdLst/>
                <a:ahLst/>
                <a:cxnLst/>
                <a:rect l="l" t="t" r="r" b="b"/>
                <a:pathLst>
                  <a:path w="38387551" h="28154669">
                    <a:moveTo>
                      <a:pt x="0" y="0"/>
                    </a:moveTo>
                    <a:lnTo>
                      <a:pt x="12700" y="0"/>
                    </a:lnTo>
                    <a:lnTo>
                      <a:pt x="12700" y="28154669"/>
                    </a:lnTo>
                    <a:lnTo>
                      <a:pt x="0" y="28154669"/>
                    </a:lnTo>
                    <a:close/>
                    <a:moveTo>
                      <a:pt x="12791618" y="0"/>
                    </a:moveTo>
                    <a:lnTo>
                      <a:pt x="12804318" y="0"/>
                    </a:lnTo>
                    <a:lnTo>
                      <a:pt x="12804318" y="28154669"/>
                    </a:lnTo>
                    <a:lnTo>
                      <a:pt x="12791618" y="28154669"/>
                    </a:lnTo>
                    <a:close/>
                    <a:moveTo>
                      <a:pt x="25583235" y="0"/>
                    </a:moveTo>
                    <a:lnTo>
                      <a:pt x="25595935" y="0"/>
                    </a:lnTo>
                    <a:lnTo>
                      <a:pt x="25595935" y="28154669"/>
                    </a:lnTo>
                    <a:lnTo>
                      <a:pt x="25583235" y="28154669"/>
                    </a:lnTo>
                    <a:close/>
                    <a:moveTo>
                      <a:pt x="38374851" y="0"/>
                    </a:moveTo>
                    <a:lnTo>
                      <a:pt x="38387551" y="0"/>
                    </a:lnTo>
                    <a:lnTo>
                      <a:pt x="38387551" y="28154669"/>
                    </a:lnTo>
                    <a:lnTo>
                      <a:pt x="38374851" y="28154669"/>
                    </a:lnTo>
                    <a:close/>
                  </a:path>
                </a:pathLst>
              </a:custGeom>
              <a:solidFill>
                <a:srgbClr val="0C2340">
                  <a:alpha val="24706"/>
                </a:srgbClr>
              </a:solidFill>
            </p:spPr>
          </p:sp>
        </p:grpSp>
        <p:sp>
          <p:nvSpPr>
            <p:cNvPr id="10" name="TextBox 10"/>
            <p:cNvSpPr txBox="1"/>
            <p:nvPr/>
          </p:nvSpPr>
          <p:spPr>
            <a:xfrm>
              <a:off x="290319" y="4014390"/>
              <a:ext cx="139971" cy="320772"/>
            </a:xfrm>
            <a:prstGeom prst="rect">
              <a:avLst/>
            </a:prstGeom>
          </p:spPr>
          <p:txBody>
            <a:bodyPr lIns="0" tIns="0" rIns="0" bIns="0" rtlCol="0" anchor="t">
              <a:spAutoFit/>
            </a:bodyPr>
            <a:lstStyle/>
            <a:p>
              <a:pPr algn="ctr">
                <a:lnSpc>
                  <a:spcPts val="1995"/>
                </a:lnSpc>
              </a:pPr>
              <a:r>
                <a:rPr lang="en-US" sz="1425">
                  <a:solidFill>
                    <a:srgbClr val="0C2340"/>
                  </a:solidFill>
                  <a:latin typeface="Calibri" panose="020F0502020204030204" pitchFamily="34" charset="0"/>
                  <a:cs typeface="Calibri" panose="020F0502020204030204" pitchFamily="34" charset="0"/>
                </a:rPr>
                <a:t>0</a:t>
              </a:r>
            </a:p>
          </p:txBody>
        </p:sp>
        <p:sp>
          <p:nvSpPr>
            <p:cNvPr id="11" name="TextBox 11"/>
            <p:cNvSpPr txBox="1"/>
            <p:nvPr/>
          </p:nvSpPr>
          <p:spPr>
            <a:xfrm>
              <a:off x="2010205" y="4014390"/>
              <a:ext cx="272927" cy="320772"/>
            </a:xfrm>
            <a:prstGeom prst="rect">
              <a:avLst/>
            </a:prstGeom>
          </p:spPr>
          <p:txBody>
            <a:bodyPr lIns="0" tIns="0" rIns="0" bIns="0" rtlCol="0" anchor="t">
              <a:spAutoFit/>
            </a:bodyPr>
            <a:lstStyle/>
            <a:p>
              <a:pPr algn="ctr">
                <a:lnSpc>
                  <a:spcPts val="1995"/>
                </a:lnSpc>
              </a:pPr>
              <a:r>
                <a:rPr lang="en-US" sz="1425">
                  <a:solidFill>
                    <a:srgbClr val="0C2340"/>
                  </a:solidFill>
                  <a:latin typeface="Calibri" panose="020F0502020204030204" pitchFamily="34" charset="0"/>
                  <a:cs typeface="Calibri" panose="020F0502020204030204" pitchFamily="34" charset="0"/>
                </a:rPr>
                <a:t>20</a:t>
              </a:r>
            </a:p>
          </p:txBody>
        </p:sp>
        <p:sp>
          <p:nvSpPr>
            <p:cNvPr id="12" name="TextBox 12"/>
            <p:cNvSpPr txBox="1"/>
            <p:nvPr/>
          </p:nvSpPr>
          <p:spPr>
            <a:xfrm>
              <a:off x="3785592" y="4014390"/>
              <a:ext cx="294881" cy="320772"/>
            </a:xfrm>
            <a:prstGeom prst="rect">
              <a:avLst/>
            </a:prstGeom>
          </p:spPr>
          <p:txBody>
            <a:bodyPr lIns="0" tIns="0" rIns="0" bIns="0" rtlCol="0" anchor="t">
              <a:spAutoFit/>
            </a:bodyPr>
            <a:lstStyle/>
            <a:p>
              <a:pPr algn="ctr">
                <a:lnSpc>
                  <a:spcPts val="1995"/>
                </a:lnSpc>
              </a:pPr>
              <a:r>
                <a:rPr lang="en-US" sz="1425">
                  <a:solidFill>
                    <a:srgbClr val="0C2340"/>
                  </a:solidFill>
                  <a:latin typeface="Calibri" panose="020F0502020204030204" pitchFamily="34" charset="0"/>
                  <a:cs typeface="Calibri" panose="020F0502020204030204" pitchFamily="34" charset="0"/>
                </a:rPr>
                <a:t>40</a:t>
              </a:r>
            </a:p>
          </p:txBody>
        </p:sp>
        <p:sp>
          <p:nvSpPr>
            <p:cNvPr id="13" name="TextBox 13"/>
            <p:cNvSpPr txBox="1"/>
            <p:nvPr/>
          </p:nvSpPr>
          <p:spPr>
            <a:xfrm>
              <a:off x="5580761" y="4014390"/>
              <a:ext cx="277271" cy="320772"/>
            </a:xfrm>
            <a:prstGeom prst="rect">
              <a:avLst/>
            </a:prstGeom>
          </p:spPr>
          <p:txBody>
            <a:bodyPr lIns="0" tIns="0" rIns="0" bIns="0" rtlCol="0" anchor="t">
              <a:spAutoFit/>
            </a:bodyPr>
            <a:lstStyle/>
            <a:p>
              <a:pPr algn="ctr">
                <a:lnSpc>
                  <a:spcPts val="1995"/>
                </a:lnSpc>
              </a:pPr>
              <a:r>
                <a:rPr lang="en-US" sz="1425">
                  <a:solidFill>
                    <a:srgbClr val="0C2340"/>
                  </a:solidFill>
                  <a:latin typeface="Calibri" panose="020F0502020204030204" pitchFamily="34" charset="0"/>
                  <a:cs typeface="Calibri" panose="020F0502020204030204" pitchFamily="34" charset="0"/>
                </a:rPr>
                <a:t>60</a:t>
              </a:r>
            </a:p>
          </p:txBody>
        </p:sp>
        <p:sp>
          <p:nvSpPr>
            <p:cNvPr id="14" name="TextBox 14"/>
            <p:cNvSpPr txBox="1"/>
            <p:nvPr/>
          </p:nvSpPr>
          <p:spPr>
            <a:xfrm>
              <a:off x="0" y="259873"/>
              <a:ext cx="239647" cy="320772"/>
            </a:xfrm>
            <a:prstGeom prst="rect">
              <a:avLst/>
            </a:prstGeom>
          </p:spPr>
          <p:txBody>
            <a:bodyPr lIns="0" tIns="0" rIns="0" bIns="0" rtlCol="0" anchor="t">
              <a:spAutoFit/>
            </a:bodyPr>
            <a:lstStyle/>
            <a:p>
              <a:pPr algn="r">
                <a:lnSpc>
                  <a:spcPts val="1995"/>
                </a:lnSpc>
              </a:pPr>
              <a:r>
                <a:rPr lang="en-US" sz="1425">
                  <a:solidFill>
                    <a:srgbClr val="0C2340"/>
                  </a:solidFill>
                  <a:latin typeface="Calibri" panose="020F0502020204030204" pitchFamily="34" charset="0"/>
                  <a:cs typeface="Calibri" panose="020F0502020204030204" pitchFamily="34" charset="0"/>
                </a:rPr>
                <a:t>A </a:t>
              </a:r>
            </a:p>
          </p:txBody>
        </p:sp>
        <p:sp>
          <p:nvSpPr>
            <p:cNvPr id="15" name="TextBox 15"/>
            <p:cNvSpPr txBox="1"/>
            <p:nvPr/>
          </p:nvSpPr>
          <p:spPr>
            <a:xfrm>
              <a:off x="31856" y="1275598"/>
              <a:ext cx="207791" cy="320772"/>
            </a:xfrm>
            <a:prstGeom prst="rect">
              <a:avLst/>
            </a:prstGeom>
          </p:spPr>
          <p:txBody>
            <a:bodyPr lIns="0" tIns="0" rIns="0" bIns="0" rtlCol="0" anchor="t">
              <a:spAutoFit/>
            </a:bodyPr>
            <a:lstStyle/>
            <a:p>
              <a:pPr algn="r">
                <a:lnSpc>
                  <a:spcPts val="1995"/>
                </a:lnSpc>
              </a:pPr>
              <a:r>
                <a:rPr lang="en-US" sz="1425">
                  <a:solidFill>
                    <a:srgbClr val="0C2340"/>
                  </a:solidFill>
                  <a:latin typeface="Calibri" panose="020F0502020204030204" pitchFamily="34" charset="0"/>
                  <a:cs typeface="Calibri" panose="020F0502020204030204" pitchFamily="34" charset="0"/>
                </a:rPr>
                <a:t>B </a:t>
              </a:r>
            </a:p>
          </p:txBody>
        </p:sp>
        <p:sp>
          <p:nvSpPr>
            <p:cNvPr id="16" name="TextBox 16"/>
            <p:cNvSpPr txBox="1"/>
            <p:nvPr/>
          </p:nvSpPr>
          <p:spPr>
            <a:xfrm>
              <a:off x="11111" y="2291320"/>
              <a:ext cx="228536" cy="320772"/>
            </a:xfrm>
            <a:prstGeom prst="rect">
              <a:avLst/>
            </a:prstGeom>
          </p:spPr>
          <p:txBody>
            <a:bodyPr lIns="0" tIns="0" rIns="0" bIns="0" rtlCol="0" anchor="t">
              <a:spAutoFit/>
            </a:bodyPr>
            <a:lstStyle/>
            <a:p>
              <a:pPr algn="r">
                <a:lnSpc>
                  <a:spcPts val="1995"/>
                </a:lnSpc>
              </a:pPr>
              <a:r>
                <a:rPr lang="en-US" sz="1425">
                  <a:solidFill>
                    <a:srgbClr val="0C2340"/>
                  </a:solidFill>
                  <a:latin typeface="Calibri" panose="020F0502020204030204" pitchFamily="34" charset="0"/>
                  <a:cs typeface="Calibri" panose="020F0502020204030204" pitchFamily="34" charset="0"/>
                </a:rPr>
                <a:t>C </a:t>
              </a:r>
            </a:p>
          </p:txBody>
        </p:sp>
        <p:sp>
          <p:nvSpPr>
            <p:cNvPr id="17" name="TextBox 17"/>
            <p:cNvSpPr txBox="1"/>
            <p:nvPr/>
          </p:nvSpPr>
          <p:spPr>
            <a:xfrm>
              <a:off x="13037" y="3307043"/>
              <a:ext cx="226609" cy="320772"/>
            </a:xfrm>
            <a:prstGeom prst="rect">
              <a:avLst/>
            </a:prstGeom>
          </p:spPr>
          <p:txBody>
            <a:bodyPr lIns="0" tIns="0" rIns="0" bIns="0" rtlCol="0" anchor="t">
              <a:spAutoFit/>
            </a:bodyPr>
            <a:lstStyle/>
            <a:p>
              <a:pPr algn="r">
                <a:lnSpc>
                  <a:spcPts val="1995"/>
                </a:lnSpc>
              </a:pPr>
              <a:r>
                <a:rPr lang="en-US" sz="1425">
                  <a:solidFill>
                    <a:srgbClr val="0C2340"/>
                  </a:solidFill>
                  <a:latin typeface="Calibri" panose="020F0502020204030204" pitchFamily="34" charset="0"/>
                  <a:cs typeface="Calibri" panose="020F0502020204030204" pitchFamily="34" charset="0"/>
                </a:rPr>
                <a:t>D </a:t>
              </a:r>
            </a:p>
          </p:txBody>
        </p:sp>
        <p:grpSp>
          <p:nvGrpSpPr>
            <p:cNvPr id="18" name="Group 18"/>
            <p:cNvGrpSpPr>
              <a:grpSpLocks noChangeAspect="1"/>
            </p:cNvGrpSpPr>
            <p:nvPr/>
          </p:nvGrpSpPr>
          <p:grpSpPr>
            <a:xfrm>
              <a:off x="360303" y="0"/>
              <a:ext cx="5359980" cy="3931833"/>
              <a:chOff x="0" y="0"/>
              <a:chExt cx="38381202" cy="28154669"/>
            </a:xfrm>
          </p:grpSpPr>
          <p:sp>
            <p:nvSpPr>
              <p:cNvPr id="19" name="Freeform 19"/>
              <p:cNvSpPr/>
              <p:nvPr/>
            </p:nvSpPr>
            <p:spPr>
              <a:xfrm>
                <a:off x="0" y="0"/>
                <a:ext cx="19193776" cy="6334801"/>
              </a:xfrm>
              <a:custGeom>
                <a:avLst/>
                <a:gdLst/>
                <a:ahLst/>
                <a:cxnLst/>
                <a:rect l="l" t="t" r="r" b="b"/>
                <a:pathLst>
                  <a:path w="19193776" h="6334801">
                    <a:moveTo>
                      <a:pt x="0" y="0"/>
                    </a:moveTo>
                    <a:lnTo>
                      <a:pt x="18686993" y="0"/>
                    </a:lnTo>
                    <a:cubicBezTo>
                      <a:pt x="18966881" y="1"/>
                      <a:pt x="19193776" y="226895"/>
                      <a:pt x="19193776" y="506784"/>
                    </a:cubicBezTo>
                    <a:lnTo>
                      <a:pt x="19193776" y="5828016"/>
                    </a:lnTo>
                    <a:cubicBezTo>
                      <a:pt x="19193776" y="6107905"/>
                      <a:pt x="18966881" y="6334800"/>
                      <a:pt x="18686993" y="6334801"/>
                    </a:cubicBezTo>
                    <a:lnTo>
                      <a:pt x="0" y="6334801"/>
                    </a:lnTo>
                    <a:close/>
                  </a:path>
                </a:pathLst>
              </a:custGeom>
              <a:solidFill>
                <a:srgbClr val="FFFFFF"/>
              </a:solidFill>
            </p:spPr>
          </p:sp>
          <p:sp>
            <p:nvSpPr>
              <p:cNvPr id="20" name="Freeform 20"/>
              <p:cNvSpPr/>
              <p:nvPr/>
            </p:nvSpPr>
            <p:spPr>
              <a:xfrm>
                <a:off x="0" y="7273289"/>
                <a:ext cx="25589585" cy="6334801"/>
              </a:xfrm>
              <a:custGeom>
                <a:avLst/>
                <a:gdLst/>
                <a:ahLst/>
                <a:cxnLst/>
                <a:rect l="l" t="t" r="r" b="b"/>
                <a:pathLst>
                  <a:path w="25589585" h="6334801">
                    <a:moveTo>
                      <a:pt x="0" y="0"/>
                    </a:moveTo>
                    <a:lnTo>
                      <a:pt x="25082801" y="0"/>
                    </a:lnTo>
                    <a:cubicBezTo>
                      <a:pt x="25217208" y="0"/>
                      <a:pt x="25346112" y="53393"/>
                      <a:pt x="25441151" y="148434"/>
                    </a:cubicBezTo>
                    <a:cubicBezTo>
                      <a:pt x="25536192" y="243475"/>
                      <a:pt x="25589585" y="372378"/>
                      <a:pt x="25589585" y="506785"/>
                    </a:cubicBezTo>
                    <a:lnTo>
                      <a:pt x="25589585" y="5828017"/>
                    </a:lnTo>
                    <a:cubicBezTo>
                      <a:pt x="25589585" y="5962424"/>
                      <a:pt x="25536192" y="6091328"/>
                      <a:pt x="25441151" y="6186367"/>
                    </a:cubicBezTo>
                    <a:cubicBezTo>
                      <a:pt x="25346112" y="6281408"/>
                      <a:pt x="25217208" y="6334801"/>
                      <a:pt x="25082801" y="6334801"/>
                    </a:cubicBezTo>
                    <a:lnTo>
                      <a:pt x="0" y="6334801"/>
                    </a:lnTo>
                    <a:close/>
                  </a:path>
                </a:pathLst>
              </a:custGeom>
              <a:solidFill>
                <a:srgbClr val="FFFFFF"/>
              </a:solidFill>
            </p:spPr>
          </p:sp>
          <p:sp>
            <p:nvSpPr>
              <p:cNvPr id="21" name="Freeform 21"/>
              <p:cNvSpPr/>
              <p:nvPr/>
            </p:nvSpPr>
            <p:spPr>
              <a:xfrm>
                <a:off x="0" y="14546579"/>
                <a:ext cx="31985393" cy="6334801"/>
              </a:xfrm>
              <a:custGeom>
                <a:avLst/>
                <a:gdLst/>
                <a:ahLst/>
                <a:cxnLst/>
                <a:rect l="l" t="t" r="r" b="b"/>
                <a:pathLst>
                  <a:path w="31985393" h="6334801">
                    <a:moveTo>
                      <a:pt x="0" y="0"/>
                    </a:moveTo>
                    <a:lnTo>
                      <a:pt x="31478609" y="0"/>
                    </a:lnTo>
                    <a:cubicBezTo>
                      <a:pt x="31613016" y="0"/>
                      <a:pt x="31741920" y="53393"/>
                      <a:pt x="31836959" y="148434"/>
                    </a:cubicBezTo>
                    <a:cubicBezTo>
                      <a:pt x="31932001" y="243473"/>
                      <a:pt x="31985393" y="372377"/>
                      <a:pt x="31985393" y="506784"/>
                    </a:cubicBezTo>
                    <a:lnTo>
                      <a:pt x="31985393" y="5828016"/>
                    </a:lnTo>
                    <a:cubicBezTo>
                      <a:pt x="31985393" y="5962423"/>
                      <a:pt x="31932001" y="6091327"/>
                      <a:pt x="31836959" y="6186366"/>
                    </a:cubicBezTo>
                    <a:cubicBezTo>
                      <a:pt x="31741920" y="6281407"/>
                      <a:pt x="31613016" y="6334801"/>
                      <a:pt x="31478609" y="6334801"/>
                    </a:cubicBezTo>
                    <a:lnTo>
                      <a:pt x="0" y="6334801"/>
                    </a:lnTo>
                    <a:close/>
                  </a:path>
                </a:pathLst>
              </a:custGeom>
              <a:solidFill>
                <a:srgbClr val="FFFFFF"/>
              </a:solidFill>
            </p:spPr>
          </p:sp>
          <p:sp>
            <p:nvSpPr>
              <p:cNvPr id="22" name="Freeform 22"/>
              <p:cNvSpPr/>
              <p:nvPr/>
            </p:nvSpPr>
            <p:spPr>
              <a:xfrm>
                <a:off x="0" y="21819868"/>
                <a:ext cx="38381201" cy="6334801"/>
              </a:xfrm>
              <a:custGeom>
                <a:avLst/>
                <a:gdLst/>
                <a:ahLst/>
                <a:cxnLst/>
                <a:rect l="l" t="t" r="r" b="b"/>
                <a:pathLst>
                  <a:path w="38381201" h="6334801">
                    <a:moveTo>
                      <a:pt x="0" y="0"/>
                    </a:moveTo>
                    <a:lnTo>
                      <a:pt x="37874417" y="0"/>
                    </a:lnTo>
                    <a:cubicBezTo>
                      <a:pt x="38008824" y="0"/>
                      <a:pt x="38137728" y="53394"/>
                      <a:pt x="38232767" y="148434"/>
                    </a:cubicBezTo>
                    <a:cubicBezTo>
                      <a:pt x="38327809" y="243474"/>
                      <a:pt x="38381201" y="372377"/>
                      <a:pt x="38381201" y="506785"/>
                    </a:cubicBezTo>
                    <a:lnTo>
                      <a:pt x="38381201" y="5828016"/>
                    </a:lnTo>
                    <a:cubicBezTo>
                      <a:pt x="38381201" y="5962424"/>
                      <a:pt x="38327809" y="6091328"/>
                      <a:pt x="38232767" y="6186367"/>
                    </a:cubicBezTo>
                    <a:cubicBezTo>
                      <a:pt x="38137728" y="6281409"/>
                      <a:pt x="38008824" y="6334801"/>
                      <a:pt x="37874417" y="6334801"/>
                    </a:cubicBezTo>
                    <a:lnTo>
                      <a:pt x="0" y="6334801"/>
                    </a:lnTo>
                    <a:close/>
                  </a:path>
                </a:pathLst>
              </a:custGeom>
              <a:solidFill>
                <a:srgbClr val="FFFFFF"/>
              </a:solidFill>
            </p:spPr>
          </p:sp>
          <p:sp>
            <p:nvSpPr>
              <p:cNvPr id="23" name="Freeform 23"/>
              <p:cNvSpPr/>
              <p:nvPr/>
            </p:nvSpPr>
            <p:spPr>
              <a:xfrm>
                <a:off x="0" y="0"/>
                <a:ext cx="15355021" cy="6334801"/>
              </a:xfrm>
              <a:custGeom>
                <a:avLst/>
                <a:gdLst/>
                <a:ahLst/>
                <a:cxnLst/>
                <a:rect l="l" t="t" r="r" b="b"/>
                <a:pathLst>
                  <a:path w="15355021" h="6334801">
                    <a:moveTo>
                      <a:pt x="0" y="0"/>
                    </a:moveTo>
                    <a:lnTo>
                      <a:pt x="15355021" y="0"/>
                    </a:lnTo>
                    <a:lnTo>
                      <a:pt x="15355021" y="6334801"/>
                    </a:lnTo>
                    <a:lnTo>
                      <a:pt x="0" y="6334801"/>
                    </a:lnTo>
                    <a:close/>
                  </a:path>
                </a:pathLst>
              </a:custGeom>
              <a:solidFill>
                <a:srgbClr val="0C2340"/>
              </a:solidFill>
            </p:spPr>
          </p:sp>
          <p:sp>
            <p:nvSpPr>
              <p:cNvPr id="24" name="Freeform 24"/>
              <p:cNvSpPr/>
              <p:nvPr/>
            </p:nvSpPr>
            <p:spPr>
              <a:xfrm>
                <a:off x="0" y="7273289"/>
                <a:ext cx="18552449" cy="6334801"/>
              </a:xfrm>
              <a:custGeom>
                <a:avLst/>
                <a:gdLst/>
                <a:ahLst/>
                <a:cxnLst/>
                <a:rect l="l" t="t" r="r" b="b"/>
                <a:pathLst>
                  <a:path w="18552449" h="6334801">
                    <a:moveTo>
                      <a:pt x="0" y="0"/>
                    </a:moveTo>
                    <a:lnTo>
                      <a:pt x="18552449" y="0"/>
                    </a:lnTo>
                    <a:lnTo>
                      <a:pt x="18552449" y="6334801"/>
                    </a:lnTo>
                    <a:lnTo>
                      <a:pt x="0" y="6334801"/>
                    </a:lnTo>
                    <a:close/>
                  </a:path>
                </a:pathLst>
              </a:custGeom>
              <a:solidFill>
                <a:srgbClr val="0C2340"/>
              </a:solidFill>
            </p:spPr>
          </p:sp>
          <p:sp>
            <p:nvSpPr>
              <p:cNvPr id="25" name="Freeform 25"/>
              <p:cNvSpPr/>
              <p:nvPr/>
            </p:nvSpPr>
            <p:spPr>
              <a:xfrm>
                <a:off x="0" y="14546579"/>
                <a:ext cx="25588314" cy="6334801"/>
              </a:xfrm>
              <a:custGeom>
                <a:avLst/>
                <a:gdLst/>
                <a:ahLst/>
                <a:cxnLst/>
                <a:rect l="l" t="t" r="r" b="b"/>
                <a:pathLst>
                  <a:path w="25588314" h="6334801">
                    <a:moveTo>
                      <a:pt x="0" y="0"/>
                    </a:moveTo>
                    <a:lnTo>
                      <a:pt x="25588314" y="0"/>
                    </a:lnTo>
                    <a:lnTo>
                      <a:pt x="25588314" y="6334801"/>
                    </a:lnTo>
                    <a:lnTo>
                      <a:pt x="0" y="6334801"/>
                    </a:lnTo>
                    <a:close/>
                  </a:path>
                </a:pathLst>
              </a:custGeom>
              <a:solidFill>
                <a:srgbClr val="0C2340"/>
              </a:solidFill>
            </p:spPr>
          </p:sp>
          <p:sp>
            <p:nvSpPr>
              <p:cNvPr id="26" name="Freeform 26"/>
              <p:cNvSpPr/>
              <p:nvPr/>
            </p:nvSpPr>
            <p:spPr>
              <a:xfrm>
                <a:off x="0" y="21819868"/>
                <a:ext cx="30704963" cy="6334801"/>
              </a:xfrm>
              <a:custGeom>
                <a:avLst/>
                <a:gdLst/>
                <a:ahLst/>
                <a:cxnLst/>
                <a:rect l="l" t="t" r="r" b="b"/>
                <a:pathLst>
                  <a:path w="30704963" h="6334801">
                    <a:moveTo>
                      <a:pt x="0" y="0"/>
                    </a:moveTo>
                    <a:lnTo>
                      <a:pt x="30704963" y="0"/>
                    </a:lnTo>
                    <a:lnTo>
                      <a:pt x="30704963" y="6334801"/>
                    </a:lnTo>
                    <a:lnTo>
                      <a:pt x="0" y="6334801"/>
                    </a:lnTo>
                    <a:close/>
                  </a:path>
                </a:pathLst>
              </a:custGeom>
              <a:solidFill>
                <a:srgbClr val="0C2340"/>
              </a:solidFill>
            </p:spPr>
          </p:sp>
          <p:sp>
            <p:nvSpPr>
              <p:cNvPr id="27" name="Freeform 27"/>
              <p:cNvSpPr/>
              <p:nvPr/>
            </p:nvSpPr>
            <p:spPr>
              <a:xfrm>
                <a:off x="0" y="0"/>
                <a:ext cx="6397925" cy="6334801"/>
              </a:xfrm>
              <a:custGeom>
                <a:avLst/>
                <a:gdLst/>
                <a:ahLst/>
                <a:cxnLst/>
                <a:rect l="l" t="t" r="r" b="b"/>
                <a:pathLst>
                  <a:path w="6397925" h="6334801">
                    <a:moveTo>
                      <a:pt x="0" y="0"/>
                    </a:moveTo>
                    <a:lnTo>
                      <a:pt x="6397925" y="0"/>
                    </a:lnTo>
                    <a:lnTo>
                      <a:pt x="6397925" y="6334801"/>
                    </a:lnTo>
                    <a:lnTo>
                      <a:pt x="0" y="6334801"/>
                    </a:lnTo>
                    <a:close/>
                  </a:path>
                </a:pathLst>
              </a:custGeom>
              <a:solidFill>
                <a:srgbClr val="FCD612"/>
              </a:solidFill>
            </p:spPr>
          </p:sp>
          <p:sp>
            <p:nvSpPr>
              <p:cNvPr id="28" name="Freeform 28"/>
              <p:cNvSpPr/>
              <p:nvPr/>
            </p:nvSpPr>
            <p:spPr>
              <a:xfrm>
                <a:off x="0" y="7273289"/>
                <a:ext cx="9596094" cy="6334801"/>
              </a:xfrm>
              <a:custGeom>
                <a:avLst/>
                <a:gdLst/>
                <a:ahLst/>
                <a:cxnLst/>
                <a:rect l="l" t="t" r="r" b="b"/>
                <a:pathLst>
                  <a:path w="9596094" h="6334801">
                    <a:moveTo>
                      <a:pt x="0" y="0"/>
                    </a:moveTo>
                    <a:lnTo>
                      <a:pt x="9596094" y="0"/>
                    </a:lnTo>
                    <a:lnTo>
                      <a:pt x="9596094" y="6334801"/>
                    </a:lnTo>
                    <a:lnTo>
                      <a:pt x="0" y="6334801"/>
                    </a:lnTo>
                    <a:close/>
                  </a:path>
                </a:pathLst>
              </a:custGeom>
              <a:solidFill>
                <a:srgbClr val="FCD612"/>
              </a:solidFill>
            </p:spPr>
          </p:sp>
          <p:sp>
            <p:nvSpPr>
              <p:cNvPr id="29" name="Freeform 29"/>
              <p:cNvSpPr/>
              <p:nvPr/>
            </p:nvSpPr>
            <p:spPr>
              <a:xfrm>
                <a:off x="0" y="14546579"/>
                <a:ext cx="15352988" cy="6334801"/>
              </a:xfrm>
              <a:custGeom>
                <a:avLst/>
                <a:gdLst/>
                <a:ahLst/>
                <a:cxnLst/>
                <a:rect l="l" t="t" r="r" b="b"/>
                <a:pathLst>
                  <a:path w="15352988" h="6334801">
                    <a:moveTo>
                      <a:pt x="0" y="0"/>
                    </a:moveTo>
                    <a:lnTo>
                      <a:pt x="15352988" y="0"/>
                    </a:lnTo>
                    <a:lnTo>
                      <a:pt x="15352988" y="6334801"/>
                    </a:lnTo>
                    <a:lnTo>
                      <a:pt x="0" y="6334801"/>
                    </a:lnTo>
                    <a:close/>
                  </a:path>
                </a:pathLst>
              </a:custGeom>
              <a:solidFill>
                <a:srgbClr val="FCD612"/>
              </a:solidFill>
            </p:spPr>
          </p:sp>
          <p:sp>
            <p:nvSpPr>
              <p:cNvPr id="30" name="Freeform 30"/>
              <p:cNvSpPr/>
              <p:nvPr/>
            </p:nvSpPr>
            <p:spPr>
              <a:xfrm>
                <a:off x="0" y="21819868"/>
                <a:ext cx="17911228" cy="6334801"/>
              </a:xfrm>
              <a:custGeom>
                <a:avLst/>
                <a:gdLst/>
                <a:ahLst/>
                <a:cxnLst/>
                <a:rect l="l" t="t" r="r" b="b"/>
                <a:pathLst>
                  <a:path w="17911228" h="6334801">
                    <a:moveTo>
                      <a:pt x="0" y="0"/>
                    </a:moveTo>
                    <a:lnTo>
                      <a:pt x="17911228" y="0"/>
                    </a:lnTo>
                    <a:lnTo>
                      <a:pt x="17911228" y="6334801"/>
                    </a:lnTo>
                    <a:lnTo>
                      <a:pt x="0" y="6334801"/>
                    </a:lnTo>
                    <a:close/>
                  </a:path>
                </a:pathLst>
              </a:custGeom>
              <a:solidFill>
                <a:srgbClr val="FCD612"/>
              </a:solidFill>
            </p:spPr>
          </p:sp>
        </p:grpSp>
      </p:grpSp>
      <p:grpSp>
        <p:nvGrpSpPr>
          <p:cNvPr id="31" name="Group 31"/>
          <p:cNvGrpSpPr/>
          <p:nvPr/>
        </p:nvGrpSpPr>
        <p:grpSpPr>
          <a:xfrm>
            <a:off x="29131046" y="13637371"/>
            <a:ext cx="6160286" cy="3042637"/>
            <a:chOff x="0" y="0"/>
            <a:chExt cx="8213715" cy="4056850"/>
          </a:xfrm>
        </p:grpSpPr>
        <p:grpSp>
          <p:nvGrpSpPr>
            <p:cNvPr id="32" name="Group 32"/>
            <p:cNvGrpSpPr>
              <a:grpSpLocks noChangeAspect="1"/>
            </p:cNvGrpSpPr>
            <p:nvPr/>
          </p:nvGrpSpPr>
          <p:grpSpPr>
            <a:xfrm>
              <a:off x="0" y="0"/>
              <a:ext cx="8213715" cy="4056850"/>
              <a:chOff x="0" y="0"/>
              <a:chExt cx="9271000" cy="4579056"/>
            </a:xfrm>
          </p:grpSpPr>
          <p:sp>
            <p:nvSpPr>
              <p:cNvPr id="33" name="Freeform 33"/>
              <p:cNvSpPr/>
              <p:nvPr/>
            </p:nvSpPr>
            <p:spPr>
              <a:xfrm>
                <a:off x="38100" y="0"/>
                <a:ext cx="6527800" cy="2260600"/>
              </a:xfrm>
              <a:custGeom>
                <a:avLst/>
                <a:gdLst/>
                <a:ahLst/>
                <a:cxnLst/>
                <a:rect l="l" t="t" r="r" b="b"/>
                <a:pathLst>
                  <a:path w="6527800" h="2260600">
                    <a:moveTo>
                      <a:pt x="381000" y="215900"/>
                    </a:moveTo>
                    <a:cubicBezTo>
                      <a:pt x="381000" y="88900"/>
                      <a:pt x="482600" y="0"/>
                      <a:pt x="596900" y="0"/>
                    </a:cubicBezTo>
                    <a:cubicBezTo>
                      <a:pt x="711200" y="0"/>
                      <a:pt x="812800" y="88900"/>
                      <a:pt x="812800" y="215900"/>
                    </a:cubicBezTo>
                    <a:lnTo>
                      <a:pt x="812800" y="279400"/>
                    </a:lnTo>
                    <a:cubicBezTo>
                      <a:pt x="812800" y="393700"/>
                      <a:pt x="711200" y="495300"/>
                      <a:pt x="596900" y="495300"/>
                    </a:cubicBezTo>
                    <a:cubicBezTo>
                      <a:pt x="482600" y="495300"/>
                      <a:pt x="381000" y="393700"/>
                      <a:pt x="381000" y="279400"/>
                    </a:cubicBezTo>
                    <a:lnTo>
                      <a:pt x="381000" y="215900"/>
                    </a:lnTo>
                    <a:moveTo>
                      <a:pt x="596900" y="1346200"/>
                    </a:moveTo>
                    <a:lnTo>
                      <a:pt x="533400" y="2133600"/>
                    </a:lnTo>
                    <a:cubicBezTo>
                      <a:pt x="533400" y="2197100"/>
                      <a:pt x="469900" y="2260600"/>
                      <a:pt x="393700" y="2260600"/>
                    </a:cubicBezTo>
                    <a:lnTo>
                      <a:pt x="355600" y="2260600"/>
                    </a:lnTo>
                    <a:cubicBezTo>
                      <a:pt x="330200" y="2260600"/>
                      <a:pt x="317500" y="2247900"/>
                      <a:pt x="317500" y="2222500"/>
                    </a:cubicBezTo>
                    <a:lnTo>
                      <a:pt x="317500" y="901700"/>
                    </a:lnTo>
                    <a:lnTo>
                      <a:pt x="228600" y="1295400"/>
                    </a:lnTo>
                    <a:cubicBezTo>
                      <a:pt x="215900" y="1358900"/>
                      <a:pt x="165100" y="1409700"/>
                      <a:pt x="88900" y="1409700"/>
                    </a:cubicBezTo>
                    <a:lnTo>
                      <a:pt x="38100" y="1409700"/>
                    </a:lnTo>
                    <a:cubicBezTo>
                      <a:pt x="25400" y="1409700"/>
                      <a:pt x="25400" y="1409700"/>
                      <a:pt x="12700" y="1397000"/>
                    </a:cubicBezTo>
                    <a:cubicBezTo>
                      <a:pt x="12700" y="1384300"/>
                      <a:pt x="0" y="1384300"/>
                      <a:pt x="0" y="1371600"/>
                    </a:cubicBezTo>
                    <a:lnTo>
                      <a:pt x="127000" y="774700"/>
                    </a:lnTo>
                    <a:cubicBezTo>
                      <a:pt x="152400" y="647700"/>
                      <a:pt x="266700" y="558800"/>
                      <a:pt x="381000" y="558800"/>
                    </a:cubicBezTo>
                    <a:lnTo>
                      <a:pt x="812800" y="558800"/>
                    </a:lnTo>
                    <a:cubicBezTo>
                      <a:pt x="927100" y="558800"/>
                      <a:pt x="1041400" y="647700"/>
                      <a:pt x="1066800" y="774700"/>
                    </a:cubicBezTo>
                    <a:lnTo>
                      <a:pt x="1193800" y="1371600"/>
                    </a:lnTo>
                    <a:cubicBezTo>
                      <a:pt x="1193800" y="1384300"/>
                      <a:pt x="1181100" y="1384300"/>
                      <a:pt x="1181100" y="1397000"/>
                    </a:cubicBezTo>
                    <a:cubicBezTo>
                      <a:pt x="1168400" y="1409700"/>
                      <a:pt x="1168400" y="1409700"/>
                      <a:pt x="1155700" y="1409700"/>
                    </a:cubicBezTo>
                    <a:lnTo>
                      <a:pt x="1104900" y="1409700"/>
                    </a:lnTo>
                    <a:cubicBezTo>
                      <a:pt x="1028700" y="1409700"/>
                      <a:pt x="977900" y="1358900"/>
                      <a:pt x="965200" y="1295400"/>
                    </a:cubicBezTo>
                    <a:lnTo>
                      <a:pt x="876300" y="901700"/>
                    </a:lnTo>
                    <a:lnTo>
                      <a:pt x="876300" y="2222500"/>
                    </a:lnTo>
                    <a:cubicBezTo>
                      <a:pt x="876300" y="2247900"/>
                      <a:pt x="863600" y="2260600"/>
                      <a:pt x="838200" y="2260600"/>
                    </a:cubicBezTo>
                    <a:lnTo>
                      <a:pt x="800100" y="2260600"/>
                    </a:lnTo>
                    <a:cubicBezTo>
                      <a:pt x="723900" y="2260600"/>
                      <a:pt x="660400" y="2197100"/>
                      <a:pt x="660400" y="2133600"/>
                    </a:cubicBezTo>
                    <a:lnTo>
                      <a:pt x="596900" y="1346200"/>
                    </a:lnTo>
                    <a:moveTo>
                      <a:pt x="1714500" y="215900"/>
                    </a:moveTo>
                    <a:cubicBezTo>
                      <a:pt x="1714500" y="88900"/>
                      <a:pt x="1816100" y="0"/>
                      <a:pt x="1930400" y="0"/>
                    </a:cubicBezTo>
                    <a:cubicBezTo>
                      <a:pt x="2044700" y="0"/>
                      <a:pt x="2146300" y="88900"/>
                      <a:pt x="2146300" y="215900"/>
                    </a:cubicBezTo>
                    <a:lnTo>
                      <a:pt x="2146300" y="279400"/>
                    </a:lnTo>
                    <a:cubicBezTo>
                      <a:pt x="2146300" y="393700"/>
                      <a:pt x="2044700" y="495300"/>
                      <a:pt x="1930400" y="495300"/>
                    </a:cubicBezTo>
                    <a:cubicBezTo>
                      <a:pt x="1816100" y="495300"/>
                      <a:pt x="1714500" y="393700"/>
                      <a:pt x="1714500" y="279400"/>
                    </a:cubicBezTo>
                    <a:lnTo>
                      <a:pt x="1714500" y="215900"/>
                    </a:lnTo>
                    <a:moveTo>
                      <a:pt x="1930400" y="1346200"/>
                    </a:moveTo>
                    <a:lnTo>
                      <a:pt x="1866900" y="2133600"/>
                    </a:lnTo>
                    <a:cubicBezTo>
                      <a:pt x="1866900" y="2197100"/>
                      <a:pt x="1803400" y="2260600"/>
                      <a:pt x="1727200" y="2260600"/>
                    </a:cubicBezTo>
                    <a:lnTo>
                      <a:pt x="1689100" y="2260600"/>
                    </a:lnTo>
                    <a:cubicBezTo>
                      <a:pt x="1663700" y="2260600"/>
                      <a:pt x="1651000" y="2247900"/>
                      <a:pt x="1651000" y="2222500"/>
                    </a:cubicBezTo>
                    <a:lnTo>
                      <a:pt x="1651000" y="901700"/>
                    </a:lnTo>
                    <a:lnTo>
                      <a:pt x="1562100" y="1295400"/>
                    </a:lnTo>
                    <a:cubicBezTo>
                      <a:pt x="1549400" y="1358900"/>
                      <a:pt x="1498600" y="1409700"/>
                      <a:pt x="1422400" y="1409700"/>
                    </a:cubicBezTo>
                    <a:lnTo>
                      <a:pt x="1371600" y="1409700"/>
                    </a:lnTo>
                    <a:cubicBezTo>
                      <a:pt x="1358900" y="1409700"/>
                      <a:pt x="1358900" y="1409700"/>
                      <a:pt x="1346200" y="1397000"/>
                    </a:cubicBezTo>
                    <a:cubicBezTo>
                      <a:pt x="1346200" y="1384300"/>
                      <a:pt x="1333500" y="1384300"/>
                      <a:pt x="1333500" y="1371600"/>
                    </a:cubicBezTo>
                    <a:lnTo>
                      <a:pt x="1460500" y="774700"/>
                    </a:lnTo>
                    <a:cubicBezTo>
                      <a:pt x="1485900" y="647700"/>
                      <a:pt x="1600200" y="558800"/>
                      <a:pt x="1714500" y="558800"/>
                    </a:cubicBezTo>
                    <a:lnTo>
                      <a:pt x="2146300" y="558800"/>
                    </a:lnTo>
                    <a:cubicBezTo>
                      <a:pt x="2260600" y="558800"/>
                      <a:pt x="2374900" y="647700"/>
                      <a:pt x="2400300" y="774700"/>
                    </a:cubicBezTo>
                    <a:lnTo>
                      <a:pt x="2527300" y="1371600"/>
                    </a:lnTo>
                    <a:cubicBezTo>
                      <a:pt x="2527300" y="1384300"/>
                      <a:pt x="2514600" y="1384300"/>
                      <a:pt x="2514600" y="1397000"/>
                    </a:cubicBezTo>
                    <a:cubicBezTo>
                      <a:pt x="2501900" y="1409700"/>
                      <a:pt x="2501900" y="1409700"/>
                      <a:pt x="2489200" y="1409700"/>
                    </a:cubicBezTo>
                    <a:lnTo>
                      <a:pt x="2438400" y="1409700"/>
                    </a:lnTo>
                    <a:cubicBezTo>
                      <a:pt x="2362200" y="1409700"/>
                      <a:pt x="2311400" y="1358900"/>
                      <a:pt x="2298700" y="1295400"/>
                    </a:cubicBezTo>
                    <a:lnTo>
                      <a:pt x="2209800" y="901700"/>
                    </a:lnTo>
                    <a:lnTo>
                      <a:pt x="2209800" y="2222500"/>
                    </a:lnTo>
                    <a:cubicBezTo>
                      <a:pt x="2209800" y="2247900"/>
                      <a:pt x="2197100" y="2260600"/>
                      <a:pt x="2171700" y="2260600"/>
                    </a:cubicBezTo>
                    <a:lnTo>
                      <a:pt x="2133600" y="2260600"/>
                    </a:lnTo>
                    <a:cubicBezTo>
                      <a:pt x="2057400" y="2260600"/>
                      <a:pt x="1993900" y="2197100"/>
                      <a:pt x="1993900" y="2133600"/>
                    </a:cubicBezTo>
                    <a:lnTo>
                      <a:pt x="1930400" y="1346200"/>
                    </a:lnTo>
                    <a:moveTo>
                      <a:pt x="3048000" y="215900"/>
                    </a:moveTo>
                    <a:cubicBezTo>
                      <a:pt x="3048000" y="88900"/>
                      <a:pt x="3149600" y="0"/>
                      <a:pt x="3263900" y="0"/>
                    </a:cubicBezTo>
                    <a:cubicBezTo>
                      <a:pt x="3378200" y="0"/>
                      <a:pt x="3479800" y="88900"/>
                      <a:pt x="3479800" y="215900"/>
                    </a:cubicBezTo>
                    <a:lnTo>
                      <a:pt x="3479800" y="279400"/>
                    </a:lnTo>
                    <a:cubicBezTo>
                      <a:pt x="3479800" y="393700"/>
                      <a:pt x="3378200" y="495300"/>
                      <a:pt x="3263900" y="495300"/>
                    </a:cubicBezTo>
                    <a:cubicBezTo>
                      <a:pt x="3149600" y="495300"/>
                      <a:pt x="3048000" y="393700"/>
                      <a:pt x="3048000" y="279400"/>
                    </a:cubicBezTo>
                    <a:lnTo>
                      <a:pt x="3048000" y="215900"/>
                    </a:lnTo>
                    <a:moveTo>
                      <a:pt x="3263900" y="1346200"/>
                    </a:moveTo>
                    <a:lnTo>
                      <a:pt x="3200400" y="2133600"/>
                    </a:lnTo>
                    <a:cubicBezTo>
                      <a:pt x="3200400" y="2197100"/>
                      <a:pt x="3136900" y="2260600"/>
                      <a:pt x="3060700" y="2260600"/>
                    </a:cubicBezTo>
                    <a:lnTo>
                      <a:pt x="3022600" y="2260600"/>
                    </a:lnTo>
                    <a:cubicBezTo>
                      <a:pt x="2997200" y="2260600"/>
                      <a:pt x="2984500" y="2247900"/>
                      <a:pt x="2984500" y="2222500"/>
                    </a:cubicBezTo>
                    <a:lnTo>
                      <a:pt x="2984500" y="901700"/>
                    </a:lnTo>
                    <a:lnTo>
                      <a:pt x="2895600" y="1295400"/>
                    </a:lnTo>
                    <a:cubicBezTo>
                      <a:pt x="2882900" y="1358900"/>
                      <a:pt x="2832100" y="1409700"/>
                      <a:pt x="2755900" y="1409700"/>
                    </a:cubicBezTo>
                    <a:lnTo>
                      <a:pt x="2705100" y="1409700"/>
                    </a:lnTo>
                    <a:cubicBezTo>
                      <a:pt x="2692400" y="1409700"/>
                      <a:pt x="2692400" y="1409700"/>
                      <a:pt x="2679700" y="1397000"/>
                    </a:cubicBezTo>
                    <a:cubicBezTo>
                      <a:pt x="2679700" y="1384300"/>
                      <a:pt x="2667000" y="1384300"/>
                      <a:pt x="2667000" y="1371600"/>
                    </a:cubicBezTo>
                    <a:lnTo>
                      <a:pt x="2794000" y="774700"/>
                    </a:lnTo>
                    <a:cubicBezTo>
                      <a:pt x="2819400" y="647700"/>
                      <a:pt x="2933700" y="558800"/>
                      <a:pt x="3048000" y="558800"/>
                    </a:cubicBezTo>
                    <a:lnTo>
                      <a:pt x="3479800" y="558800"/>
                    </a:lnTo>
                    <a:cubicBezTo>
                      <a:pt x="3594100" y="558800"/>
                      <a:pt x="3708400" y="647700"/>
                      <a:pt x="3733800" y="774700"/>
                    </a:cubicBezTo>
                    <a:lnTo>
                      <a:pt x="3860800" y="1371600"/>
                    </a:lnTo>
                    <a:cubicBezTo>
                      <a:pt x="3860800" y="1384300"/>
                      <a:pt x="3848100" y="1384300"/>
                      <a:pt x="3848100" y="1397000"/>
                    </a:cubicBezTo>
                    <a:cubicBezTo>
                      <a:pt x="3835400" y="1409700"/>
                      <a:pt x="3835400" y="1409700"/>
                      <a:pt x="3822700" y="1409700"/>
                    </a:cubicBezTo>
                    <a:lnTo>
                      <a:pt x="3771900" y="1409700"/>
                    </a:lnTo>
                    <a:cubicBezTo>
                      <a:pt x="3695700" y="1409700"/>
                      <a:pt x="3644900" y="1358900"/>
                      <a:pt x="3632200" y="1295400"/>
                    </a:cubicBezTo>
                    <a:lnTo>
                      <a:pt x="3543300" y="901700"/>
                    </a:lnTo>
                    <a:lnTo>
                      <a:pt x="3543300" y="2222500"/>
                    </a:lnTo>
                    <a:cubicBezTo>
                      <a:pt x="3543300" y="2247900"/>
                      <a:pt x="3530600" y="2260600"/>
                      <a:pt x="3505200" y="2260600"/>
                    </a:cubicBezTo>
                    <a:lnTo>
                      <a:pt x="3467100" y="2260600"/>
                    </a:lnTo>
                    <a:cubicBezTo>
                      <a:pt x="3390900" y="2260600"/>
                      <a:pt x="3327400" y="2197100"/>
                      <a:pt x="3327400" y="2133600"/>
                    </a:cubicBezTo>
                    <a:lnTo>
                      <a:pt x="3263900" y="1346200"/>
                    </a:lnTo>
                    <a:moveTo>
                      <a:pt x="4381500" y="215900"/>
                    </a:moveTo>
                    <a:cubicBezTo>
                      <a:pt x="4381500" y="88900"/>
                      <a:pt x="4483100" y="0"/>
                      <a:pt x="4597400" y="0"/>
                    </a:cubicBezTo>
                    <a:cubicBezTo>
                      <a:pt x="4711700" y="0"/>
                      <a:pt x="4813300" y="88900"/>
                      <a:pt x="4813300" y="215900"/>
                    </a:cubicBezTo>
                    <a:lnTo>
                      <a:pt x="4813300" y="279400"/>
                    </a:lnTo>
                    <a:cubicBezTo>
                      <a:pt x="4813300" y="393700"/>
                      <a:pt x="4711700" y="495300"/>
                      <a:pt x="4597400" y="495300"/>
                    </a:cubicBezTo>
                    <a:cubicBezTo>
                      <a:pt x="4483100" y="495300"/>
                      <a:pt x="4381500" y="393700"/>
                      <a:pt x="4381500" y="279400"/>
                    </a:cubicBezTo>
                    <a:lnTo>
                      <a:pt x="4381500" y="215900"/>
                    </a:lnTo>
                    <a:moveTo>
                      <a:pt x="4597400" y="1346200"/>
                    </a:moveTo>
                    <a:lnTo>
                      <a:pt x="4533900" y="2133600"/>
                    </a:lnTo>
                    <a:cubicBezTo>
                      <a:pt x="4533900" y="2197100"/>
                      <a:pt x="4470400" y="2260600"/>
                      <a:pt x="4394200" y="2260600"/>
                    </a:cubicBezTo>
                    <a:lnTo>
                      <a:pt x="4356100" y="2260600"/>
                    </a:lnTo>
                    <a:cubicBezTo>
                      <a:pt x="4330700" y="2260600"/>
                      <a:pt x="4318000" y="2247900"/>
                      <a:pt x="4318000" y="2222500"/>
                    </a:cubicBezTo>
                    <a:lnTo>
                      <a:pt x="4318000" y="901700"/>
                    </a:lnTo>
                    <a:lnTo>
                      <a:pt x="4229100" y="1295400"/>
                    </a:lnTo>
                    <a:cubicBezTo>
                      <a:pt x="4216400" y="1358900"/>
                      <a:pt x="4165600" y="1409700"/>
                      <a:pt x="4089400" y="1409700"/>
                    </a:cubicBezTo>
                    <a:lnTo>
                      <a:pt x="4038600" y="1409700"/>
                    </a:lnTo>
                    <a:cubicBezTo>
                      <a:pt x="4025900" y="1409700"/>
                      <a:pt x="4025900" y="1409700"/>
                      <a:pt x="4013200" y="1397000"/>
                    </a:cubicBezTo>
                    <a:cubicBezTo>
                      <a:pt x="4013200" y="1384300"/>
                      <a:pt x="4000500" y="1384300"/>
                      <a:pt x="4000500" y="1371600"/>
                    </a:cubicBezTo>
                    <a:lnTo>
                      <a:pt x="4127500" y="774700"/>
                    </a:lnTo>
                    <a:cubicBezTo>
                      <a:pt x="4152900" y="647700"/>
                      <a:pt x="4267200" y="558800"/>
                      <a:pt x="4381500" y="558800"/>
                    </a:cubicBezTo>
                    <a:lnTo>
                      <a:pt x="4813300" y="558800"/>
                    </a:lnTo>
                    <a:cubicBezTo>
                      <a:pt x="4927600" y="558800"/>
                      <a:pt x="5041900" y="647700"/>
                      <a:pt x="5067300" y="774700"/>
                    </a:cubicBezTo>
                    <a:lnTo>
                      <a:pt x="5194300" y="1371600"/>
                    </a:lnTo>
                    <a:cubicBezTo>
                      <a:pt x="5194300" y="1384300"/>
                      <a:pt x="5181600" y="1384300"/>
                      <a:pt x="5181600" y="1397000"/>
                    </a:cubicBezTo>
                    <a:cubicBezTo>
                      <a:pt x="5168900" y="1409700"/>
                      <a:pt x="5168900" y="1409700"/>
                      <a:pt x="5156200" y="1409700"/>
                    </a:cubicBezTo>
                    <a:lnTo>
                      <a:pt x="5105400" y="1409700"/>
                    </a:lnTo>
                    <a:cubicBezTo>
                      <a:pt x="5029200" y="1409700"/>
                      <a:pt x="4978400" y="1358900"/>
                      <a:pt x="4965700" y="1295400"/>
                    </a:cubicBezTo>
                    <a:lnTo>
                      <a:pt x="4876800" y="901700"/>
                    </a:lnTo>
                    <a:lnTo>
                      <a:pt x="4876800" y="2222500"/>
                    </a:lnTo>
                    <a:cubicBezTo>
                      <a:pt x="4876800" y="2247900"/>
                      <a:pt x="4864100" y="2260600"/>
                      <a:pt x="4838700" y="2260600"/>
                    </a:cubicBezTo>
                    <a:lnTo>
                      <a:pt x="4800600" y="2260600"/>
                    </a:lnTo>
                    <a:cubicBezTo>
                      <a:pt x="4724400" y="2260600"/>
                      <a:pt x="4660900" y="2197100"/>
                      <a:pt x="4660900" y="2133600"/>
                    </a:cubicBezTo>
                    <a:lnTo>
                      <a:pt x="4597400" y="1346200"/>
                    </a:lnTo>
                    <a:moveTo>
                      <a:pt x="5715000" y="215900"/>
                    </a:moveTo>
                    <a:cubicBezTo>
                      <a:pt x="5715000" y="88900"/>
                      <a:pt x="5816600" y="0"/>
                      <a:pt x="5930900" y="0"/>
                    </a:cubicBezTo>
                    <a:cubicBezTo>
                      <a:pt x="6045200" y="0"/>
                      <a:pt x="6146800" y="88900"/>
                      <a:pt x="6146800" y="215900"/>
                    </a:cubicBezTo>
                    <a:lnTo>
                      <a:pt x="6146800" y="279400"/>
                    </a:lnTo>
                    <a:cubicBezTo>
                      <a:pt x="6146800" y="393700"/>
                      <a:pt x="6045200" y="495300"/>
                      <a:pt x="5930900" y="495300"/>
                    </a:cubicBezTo>
                    <a:cubicBezTo>
                      <a:pt x="5816600" y="495300"/>
                      <a:pt x="5715000" y="393700"/>
                      <a:pt x="5715000" y="279400"/>
                    </a:cubicBezTo>
                    <a:lnTo>
                      <a:pt x="5715000" y="215900"/>
                    </a:lnTo>
                    <a:moveTo>
                      <a:pt x="5930900" y="1346200"/>
                    </a:moveTo>
                    <a:lnTo>
                      <a:pt x="5867400" y="2133600"/>
                    </a:lnTo>
                    <a:cubicBezTo>
                      <a:pt x="5867400" y="2197100"/>
                      <a:pt x="5803900" y="2260600"/>
                      <a:pt x="5727700" y="2260600"/>
                    </a:cubicBezTo>
                    <a:lnTo>
                      <a:pt x="5689600" y="2260600"/>
                    </a:lnTo>
                    <a:cubicBezTo>
                      <a:pt x="5664200" y="2260600"/>
                      <a:pt x="5651500" y="2247900"/>
                      <a:pt x="5651500" y="2222500"/>
                    </a:cubicBezTo>
                    <a:lnTo>
                      <a:pt x="5651500" y="901700"/>
                    </a:lnTo>
                    <a:lnTo>
                      <a:pt x="5562600" y="1295400"/>
                    </a:lnTo>
                    <a:cubicBezTo>
                      <a:pt x="5549900" y="1358900"/>
                      <a:pt x="5499100" y="1409700"/>
                      <a:pt x="5422900" y="1409700"/>
                    </a:cubicBezTo>
                    <a:lnTo>
                      <a:pt x="5372100" y="1409700"/>
                    </a:lnTo>
                    <a:cubicBezTo>
                      <a:pt x="5359400" y="1409700"/>
                      <a:pt x="5359400" y="1409700"/>
                      <a:pt x="5346700" y="1397000"/>
                    </a:cubicBezTo>
                    <a:cubicBezTo>
                      <a:pt x="5346700" y="1384300"/>
                      <a:pt x="5334000" y="1384300"/>
                      <a:pt x="5334000" y="1371600"/>
                    </a:cubicBezTo>
                    <a:lnTo>
                      <a:pt x="5461000" y="774700"/>
                    </a:lnTo>
                    <a:cubicBezTo>
                      <a:pt x="5486400" y="647700"/>
                      <a:pt x="5600700" y="558800"/>
                      <a:pt x="5715000" y="558800"/>
                    </a:cubicBezTo>
                    <a:lnTo>
                      <a:pt x="6146800" y="558800"/>
                    </a:lnTo>
                    <a:cubicBezTo>
                      <a:pt x="6261100" y="558800"/>
                      <a:pt x="6375400" y="647700"/>
                      <a:pt x="6400800" y="774700"/>
                    </a:cubicBezTo>
                    <a:lnTo>
                      <a:pt x="6527800" y="1371600"/>
                    </a:lnTo>
                    <a:cubicBezTo>
                      <a:pt x="6527800" y="1384300"/>
                      <a:pt x="6515100" y="1384300"/>
                      <a:pt x="6515100" y="1397000"/>
                    </a:cubicBezTo>
                    <a:cubicBezTo>
                      <a:pt x="6502400" y="1409700"/>
                      <a:pt x="6502400" y="1409700"/>
                      <a:pt x="6489700" y="1409700"/>
                    </a:cubicBezTo>
                    <a:lnTo>
                      <a:pt x="6438900" y="1409700"/>
                    </a:lnTo>
                    <a:cubicBezTo>
                      <a:pt x="6362700" y="1409700"/>
                      <a:pt x="6311900" y="1358900"/>
                      <a:pt x="6299200" y="1295400"/>
                    </a:cubicBezTo>
                    <a:lnTo>
                      <a:pt x="6210300" y="901700"/>
                    </a:lnTo>
                    <a:lnTo>
                      <a:pt x="6210300" y="2222500"/>
                    </a:lnTo>
                    <a:cubicBezTo>
                      <a:pt x="6210300" y="2247900"/>
                      <a:pt x="6197600" y="2260600"/>
                      <a:pt x="6172200" y="2260600"/>
                    </a:cubicBezTo>
                    <a:lnTo>
                      <a:pt x="6134100" y="2260600"/>
                    </a:lnTo>
                    <a:cubicBezTo>
                      <a:pt x="6057900" y="2260600"/>
                      <a:pt x="5994400" y="2197100"/>
                      <a:pt x="5994400" y="2133600"/>
                    </a:cubicBezTo>
                    <a:lnTo>
                      <a:pt x="5930900" y="1346200"/>
                    </a:lnTo>
                  </a:path>
                </a:pathLst>
              </a:custGeom>
              <a:solidFill>
                <a:srgbClr val="0C2340"/>
              </a:solidFill>
            </p:spPr>
          </p:sp>
          <p:sp>
            <p:nvSpPr>
              <p:cNvPr id="34" name="Freeform 34"/>
              <p:cNvSpPr/>
              <p:nvPr/>
            </p:nvSpPr>
            <p:spPr>
              <a:xfrm>
                <a:off x="38100" y="0"/>
                <a:ext cx="9194800" cy="4584700"/>
              </a:xfrm>
              <a:custGeom>
                <a:avLst/>
                <a:gdLst/>
                <a:ahLst/>
                <a:cxnLst/>
                <a:rect l="l" t="t" r="r" b="b"/>
                <a:pathLst>
                  <a:path w="9194800" h="4584700">
                    <a:moveTo>
                      <a:pt x="7048500" y="215900"/>
                    </a:moveTo>
                    <a:cubicBezTo>
                      <a:pt x="7048500" y="88900"/>
                      <a:pt x="7150100" y="0"/>
                      <a:pt x="7264400" y="0"/>
                    </a:cubicBezTo>
                    <a:cubicBezTo>
                      <a:pt x="7378700" y="0"/>
                      <a:pt x="7480300" y="88900"/>
                      <a:pt x="7480300" y="215900"/>
                    </a:cubicBezTo>
                    <a:lnTo>
                      <a:pt x="7480300" y="279400"/>
                    </a:lnTo>
                    <a:cubicBezTo>
                      <a:pt x="7480300" y="393700"/>
                      <a:pt x="7378700" y="495300"/>
                      <a:pt x="7264400" y="495300"/>
                    </a:cubicBezTo>
                    <a:cubicBezTo>
                      <a:pt x="7150100" y="495300"/>
                      <a:pt x="7048500" y="393700"/>
                      <a:pt x="7048500" y="279400"/>
                    </a:cubicBezTo>
                    <a:lnTo>
                      <a:pt x="7048500" y="215900"/>
                    </a:lnTo>
                    <a:moveTo>
                      <a:pt x="7264400" y="1346200"/>
                    </a:moveTo>
                    <a:lnTo>
                      <a:pt x="7200900" y="2133600"/>
                    </a:lnTo>
                    <a:cubicBezTo>
                      <a:pt x="7200900" y="2197100"/>
                      <a:pt x="7137400" y="2260600"/>
                      <a:pt x="7061200" y="2260600"/>
                    </a:cubicBezTo>
                    <a:lnTo>
                      <a:pt x="7023100" y="2260600"/>
                    </a:lnTo>
                    <a:cubicBezTo>
                      <a:pt x="6997700" y="2260600"/>
                      <a:pt x="6985000" y="2247900"/>
                      <a:pt x="6985000" y="2222500"/>
                    </a:cubicBezTo>
                    <a:lnTo>
                      <a:pt x="6985000" y="901700"/>
                    </a:lnTo>
                    <a:lnTo>
                      <a:pt x="6896100" y="1295400"/>
                    </a:lnTo>
                    <a:cubicBezTo>
                      <a:pt x="6883400" y="1358900"/>
                      <a:pt x="6832600" y="1409700"/>
                      <a:pt x="6756400" y="1409700"/>
                    </a:cubicBezTo>
                    <a:lnTo>
                      <a:pt x="6705600" y="1409700"/>
                    </a:lnTo>
                    <a:cubicBezTo>
                      <a:pt x="6692900" y="1409700"/>
                      <a:pt x="6692900" y="1409700"/>
                      <a:pt x="6680200" y="1397000"/>
                    </a:cubicBezTo>
                    <a:cubicBezTo>
                      <a:pt x="6680200" y="1384300"/>
                      <a:pt x="6667500" y="1384300"/>
                      <a:pt x="6667500" y="1371600"/>
                    </a:cubicBezTo>
                    <a:lnTo>
                      <a:pt x="6794500" y="774700"/>
                    </a:lnTo>
                    <a:cubicBezTo>
                      <a:pt x="6819900" y="647700"/>
                      <a:pt x="6934200" y="558800"/>
                      <a:pt x="7048500" y="558800"/>
                    </a:cubicBezTo>
                    <a:lnTo>
                      <a:pt x="7480300" y="558800"/>
                    </a:lnTo>
                    <a:cubicBezTo>
                      <a:pt x="7594600" y="558800"/>
                      <a:pt x="7708900" y="647700"/>
                      <a:pt x="7734300" y="774700"/>
                    </a:cubicBezTo>
                    <a:lnTo>
                      <a:pt x="7861300" y="1371600"/>
                    </a:lnTo>
                    <a:cubicBezTo>
                      <a:pt x="7861300" y="1384300"/>
                      <a:pt x="7848600" y="1384300"/>
                      <a:pt x="7848600" y="1397000"/>
                    </a:cubicBezTo>
                    <a:cubicBezTo>
                      <a:pt x="7835900" y="1409700"/>
                      <a:pt x="7835900" y="1409700"/>
                      <a:pt x="7823200" y="1409700"/>
                    </a:cubicBezTo>
                    <a:lnTo>
                      <a:pt x="7772400" y="1409700"/>
                    </a:lnTo>
                    <a:cubicBezTo>
                      <a:pt x="7696200" y="1409700"/>
                      <a:pt x="7645400" y="1358900"/>
                      <a:pt x="7632700" y="1295400"/>
                    </a:cubicBezTo>
                    <a:lnTo>
                      <a:pt x="7543800" y="901700"/>
                    </a:lnTo>
                    <a:lnTo>
                      <a:pt x="7543800" y="2222500"/>
                    </a:lnTo>
                    <a:cubicBezTo>
                      <a:pt x="7543800" y="2247900"/>
                      <a:pt x="7531100" y="2260600"/>
                      <a:pt x="7505700" y="2260600"/>
                    </a:cubicBezTo>
                    <a:lnTo>
                      <a:pt x="7467600" y="2260600"/>
                    </a:lnTo>
                    <a:cubicBezTo>
                      <a:pt x="7391400" y="2260600"/>
                      <a:pt x="7327900" y="2197100"/>
                      <a:pt x="7327900" y="2133600"/>
                    </a:cubicBezTo>
                    <a:lnTo>
                      <a:pt x="7264400" y="1346200"/>
                    </a:lnTo>
                    <a:moveTo>
                      <a:pt x="8382000" y="215900"/>
                    </a:moveTo>
                    <a:cubicBezTo>
                      <a:pt x="8382000" y="88900"/>
                      <a:pt x="8483600" y="0"/>
                      <a:pt x="8597900" y="0"/>
                    </a:cubicBezTo>
                    <a:cubicBezTo>
                      <a:pt x="8712200" y="0"/>
                      <a:pt x="8813800" y="88900"/>
                      <a:pt x="8813800" y="215900"/>
                    </a:cubicBezTo>
                    <a:lnTo>
                      <a:pt x="8813800" y="279400"/>
                    </a:lnTo>
                    <a:cubicBezTo>
                      <a:pt x="8813800" y="393700"/>
                      <a:pt x="8712200" y="495300"/>
                      <a:pt x="8597900" y="495300"/>
                    </a:cubicBezTo>
                    <a:cubicBezTo>
                      <a:pt x="8483600" y="495300"/>
                      <a:pt x="8382000" y="393700"/>
                      <a:pt x="8382000" y="279400"/>
                    </a:cubicBezTo>
                    <a:lnTo>
                      <a:pt x="8382000" y="215900"/>
                    </a:lnTo>
                    <a:moveTo>
                      <a:pt x="8597900" y="1346200"/>
                    </a:moveTo>
                    <a:lnTo>
                      <a:pt x="8534400" y="2133600"/>
                    </a:lnTo>
                    <a:cubicBezTo>
                      <a:pt x="8534400" y="2197100"/>
                      <a:pt x="8470900" y="2260600"/>
                      <a:pt x="8394700" y="2260600"/>
                    </a:cubicBezTo>
                    <a:lnTo>
                      <a:pt x="8356600" y="2260600"/>
                    </a:lnTo>
                    <a:cubicBezTo>
                      <a:pt x="8331200" y="2260600"/>
                      <a:pt x="8318500" y="2247900"/>
                      <a:pt x="8318500" y="2222500"/>
                    </a:cubicBezTo>
                    <a:lnTo>
                      <a:pt x="8318500" y="901700"/>
                    </a:lnTo>
                    <a:lnTo>
                      <a:pt x="8229600" y="1295400"/>
                    </a:lnTo>
                    <a:cubicBezTo>
                      <a:pt x="8216900" y="1358900"/>
                      <a:pt x="8166100" y="1409700"/>
                      <a:pt x="8089900" y="1409700"/>
                    </a:cubicBezTo>
                    <a:lnTo>
                      <a:pt x="8039100" y="1409700"/>
                    </a:lnTo>
                    <a:cubicBezTo>
                      <a:pt x="8026400" y="1409700"/>
                      <a:pt x="8026400" y="1409700"/>
                      <a:pt x="8013700" y="1397000"/>
                    </a:cubicBezTo>
                    <a:cubicBezTo>
                      <a:pt x="8013700" y="1384300"/>
                      <a:pt x="8001000" y="1384300"/>
                      <a:pt x="8001000" y="1371600"/>
                    </a:cubicBezTo>
                    <a:lnTo>
                      <a:pt x="8128000" y="774700"/>
                    </a:lnTo>
                    <a:cubicBezTo>
                      <a:pt x="8153400" y="647700"/>
                      <a:pt x="8267700" y="558800"/>
                      <a:pt x="8382000" y="558800"/>
                    </a:cubicBezTo>
                    <a:lnTo>
                      <a:pt x="8813800" y="558800"/>
                    </a:lnTo>
                    <a:cubicBezTo>
                      <a:pt x="8928100" y="558800"/>
                      <a:pt x="9042400" y="647700"/>
                      <a:pt x="9067800" y="774700"/>
                    </a:cubicBezTo>
                    <a:lnTo>
                      <a:pt x="9194800" y="1371600"/>
                    </a:lnTo>
                    <a:cubicBezTo>
                      <a:pt x="9194800" y="1384300"/>
                      <a:pt x="9182100" y="1384300"/>
                      <a:pt x="9182100" y="1397000"/>
                    </a:cubicBezTo>
                    <a:cubicBezTo>
                      <a:pt x="9169400" y="1409700"/>
                      <a:pt x="9169400" y="1409700"/>
                      <a:pt x="9156700" y="1409700"/>
                    </a:cubicBezTo>
                    <a:lnTo>
                      <a:pt x="9105900" y="1409700"/>
                    </a:lnTo>
                    <a:cubicBezTo>
                      <a:pt x="9029700" y="1409700"/>
                      <a:pt x="8978900" y="1358900"/>
                      <a:pt x="8966200" y="1295400"/>
                    </a:cubicBezTo>
                    <a:lnTo>
                      <a:pt x="8877300" y="901700"/>
                    </a:lnTo>
                    <a:lnTo>
                      <a:pt x="8877300" y="2222500"/>
                    </a:lnTo>
                    <a:cubicBezTo>
                      <a:pt x="8877300" y="2247900"/>
                      <a:pt x="8864600" y="2260600"/>
                      <a:pt x="8839200" y="2260600"/>
                    </a:cubicBezTo>
                    <a:lnTo>
                      <a:pt x="8801100" y="2260600"/>
                    </a:lnTo>
                    <a:cubicBezTo>
                      <a:pt x="8724900" y="2260600"/>
                      <a:pt x="8661400" y="2197100"/>
                      <a:pt x="8661400" y="2133600"/>
                    </a:cubicBezTo>
                    <a:lnTo>
                      <a:pt x="8597900" y="1346200"/>
                    </a:lnTo>
                    <a:moveTo>
                      <a:pt x="381000" y="2540000"/>
                    </a:moveTo>
                    <a:cubicBezTo>
                      <a:pt x="381000" y="2413000"/>
                      <a:pt x="482600" y="2324100"/>
                      <a:pt x="596900" y="2324100"/>
                    </a:cubicBezTo>
                    <a:cubicBezTo>
                      <a:pt x="711200" y="2324100"/>
                      <a:pt x="812800" y="2413000"/>
                      <a:pt x="812800" y="2540000"/>
                    </a:cubicBezTo>
                    <a:lnTo>
                      <a:pt x="812800" y="2603500"/>
                    </a:lnTo>
                    <a:cubicBezTo>
                      <a:pt x="812800" y="2717800"/>
                      <a:pt x="711200" y="2819400"/>
                      <a:pt x="596900" y="2819400"/>
                    </a:cubicBezTo>
                    <a:cubicBezTo>
                      <a:pt x="482600" y="2819400"/>
                      <a:pt x="381000" y="2717800"/>
                      <a:pt x="381000" y="2603500"/>
                    </a:cubicBezTo>
                    <a:lnTo>
                      <a:pt x="381000" y="2540000"/>
                    </a:lnTo>
                    <a:moveTo>
                      <a:pt x="596900" y="3670300"/>
                    </a:moveTo>
                    <a:lnTo>
                      <a:pt x="533400" y="4457700"/>
                    </a:lnTo>
                    <a:cubicBezTo>
                      <a:pt x="533400" y="4521200"/>
                      <a:pt x="469900" y="4584700"/>
                      <a:pt x="393700" y="4584700"/>
                    </a:cubicBezTo>
                    <a:lnTo>
                      <a:pt x="355600" y="4584700"/>
                    </a:lnTo>
                    <a:cubicBezTo>
                      <a:pt x="330200" y="4584700"/>
                      <a:pt x="317500" y="4572000"/>
                      <a:pt x="317500" y="4546600"/>
                    </a:cubicBezTo>
                    <a:lnTo>
                      <a:pt x="317500" y="3225800"/>
                    </a:lnTo>
                    <a:lnTo>
                      <a:pt x="228600" y="3619500"/>
                    </a:lnTo>
                    <a:cubicBezTo>
                      <a:pt x="215900" y="3683000"/>
                      <a:pt x="165100" y="3733800"/>
                      <a:pt x="88900" y="3733800"/>
                    </a:cubicBezTo>
                    <a:lnTo>
                      <a:pt x="38100" y="3733800"/>
                    </a:lnTo>
                    <a:cubicBezTo>
                      <a:pt x="25400" y="3733800"/>
                      <a:pt x="25400" y="3733800"/>
                      <a:pt x="12700" y="3721100"/>
                    </a:cubicBezTo>
                    <a:cubicBezTo>
                      <a:pt x="12700" y="3708400"/>
                      <a:pt x="0" y="3708400"/>
                      <a:pt x="0" y="3695700"/>
                    </a:cubicBezTo>
                    <a:lnTo>
                      <a:pt x="127000" y="3098800"/>
                    </a:lnTo>
                    <a:cubicBezTo>
                      <a:pt x="152400" y="2971800"/>
                      <a:pt x="266700" y="2882900"/>
                      <a:pt x="381000" y="2882900"/>
                    </a:cubicBezTo>
                    <a:lnTo>
                      <a:pt x="812800" y="2882900"/>
                    </a:lnTo>
                    <a:cubicBezTo>
                      <a:pt x="927100" y="2882900"/>
                      <a:pt x="1041400" y="2971800"/>
                      <a:pt x="1066800" y="3098800"/>
                    </a:cubicBezTo>
                    <a:lnTo>
                      <a:pt x="1193800" y="3695700"/>
                    </a:lnTo>
                    <a:cubicBezTo>
                      <a:pt x="1193800" y="3708400"/>
                      <a:pt x="1181100" y="3708400"/>
                      <a:pt x="1181100" y="3721100"/>
                    </a:cubicBezTo>
                    <a:cubicBezTo>
                      <a:pt x="1168400" y="3733800"/>
                      <a:pt x="1168400" y="3733800"/>
                      <a:pt x="1155700" y="3733800"/>
                    </a:cubicBezTo>
                    <a:lnTo>
                      <a:pt x="1104900" y="3733800"/>
                    </a:lnTo>
                    <a:cubicBezTo>
                      <a:pt x="1028700" y="3733800"/>
                      <a:pt x="977900" y="3683000"/>
                      <a:pt x="965200" y="3619500"/>
                    </a:cubicBezTo>
                    <a:lnTo>
                      <a:pt x="876300" y="3225800"/>
                    </a:lnTo>
                    <a:lnTo>
                      <a:pt x="876300" y="4546600"/>
                    </a:lnTo>
                    <a:cubicBezTo>
                      <a:pt x="876300" y="4572000"/>
                      <a:pt x="863600" y="4584700"/>
                      <a:pt x="838200" y="4584700"/>
                    </a:cubicBezTo>
                    <a:lnTo>
                      <a:pt x="800100" y="4584700"/>
                    </a:lnTo>
                    <a:cubicBezTo>
                      <a:pt x="723900" y="4584700"/>
                      <a:pt x="660400" y="4521200"/>
                      <a:pt x="660400" y="4457700"/>
                    </a:cubicBezTo>
                    <a:lnTo>
                      <a:pt x="596900" y="3670300"/>
                    </a:lnTo>
                    <a:moveTo>
                      <a:pt x="1714500" y="2540000"/>
                    </a:moveTo>
                    <a:cubicBezTo>
                      <a:pt x="1714500" y="2413000"/>
                      <a:pt x="1816100" y="2324100"/>
                      <a:pt x="1930400" y="2324100"/>
                    </a:cubicBezTo>
                    <a:cubicBezTo>
                      <a:pt x="2044700" y="2324100"/>
                      <a:pt x="2146300" y="2413000"/>
                      <a:pt x="2146300" y="2540000"/>
                    </a:cubicBezTo>
                    <a:lnTo>
                      <a:pt x="2146300" y="2603500"/>
                    </a:lnTo>
                    <a:cubicBezTo>
                      <a:pt x="2146300" y="2717800"/>
                      <a:pt x="2044700" y="2819400"/>
                      <a:pt x="1930400" y="2819400"/>
                    </a:cubicBezTo>
                    <a:cubicBezTo>
                      <a:pt x="1816100" y="2819400"/>
                      <a:pt x="1714500" y="2717800"/>
                      <a:pt x="1714500" y="2603500"/>
                    </a:cubicBezTo>
                    <a:lnTo>
                      <a:pt x="1714500" y="2540000"/>
                    </a:lnTo>
                    <a:moveTo>
                      <a:pt x="1930400" y="3670300"/>
                    </a:moveTo>
                    <a:lnTo>
                      <a:pt x="1866900" y="4457700"/>
                    </a:lnTo>
                    <a:cubicBezTo>
                      <a:pt x="1866900" y="4521200"/>
                      <a:pt x="1803400" y="4584700"/>
                      <a:pt x="1727200" y="4584700"/>
                    </a:cubicBezTo>
                    <a:lnTo>
                      <a:pt x="1689100" y="4584700"/>
                    </a:lnTo>
                    <a:cubicBezTo>
                      <a:pt x="1663700" y="4584700"/>
                      <a:pt x="1651000" y="4572000"/>
                      <a:pt x="1651000" y="4546600"/>
                    </a:cubicBezTo>
                    <a:lnTo>
                      <a:pt x="1651000" y="3225800"/>
                    </a:lnTo>
                    <a:lnTo>
                      <a:pt x="1562100" y="3619500"/>
                    </a:lnTo>
                    <a:cubicBezTo>
                      <a:pt x="1549400" y="3683000"/>
                      <a:pt x="1498600" y="3733800"/>
                      <a:pt x="1422400" y="3733800"/>
                    </a:cubicBezTo>
                    <a:lnTo>
                      <a:pt x="1371600" y="3733800"/>
                    </a:lnTo>
                    <a:cubicBezTo>
                      <a:pt x="1358900" y="3733800"/>
                      <a:pt x="1358900" y="3733800"/>
                      <a:pt x="1346200" y="3721100"/>
                    </a:cubicBezTo>
                    <a:cubicBezTo>
                      <a:pt x="1346200" y="3708400"/>
                      <a:pt x="1333500" y="3708400"/>
                      <a:pt x="1333500" y="3695700"/>
                    </a:cubicBezTo>
                    <a:lnTo>
                      <a:pt x="1460500" y="3098800"/>
                    </a:lnTo>
                    <a:cubicBezTo>
                      <a:pt x="1485900" y="2971800"/>
                      <a:pt x="1600200" y="2882900"/>
                      <a:pt x="1714500" y="2882900"/>
                    </a:cubicBezTo>
                    <a:lnTo>
                      <a:pt x="2146300" y="2882900"/>
                    </a:lnTo>
                    <a:cubicBezTo>
                      <a:pt x="2260600" y="2882900"/>
                      <a:pt x="2374900" y="2971800"/>
                      <a:pt x="2400300" y="3098800"/>
                    </a:cubicBezTo>
                    <a:lnTo>
                      <a:pt x="2527300" y="3695700"/>
                    </a:lnTo>
                    <a:cubicBezTo>
                      <a:pt x="2527300" y="3708400"/>
                      <a:pt x="2514600" y="3708400"/>
                      <a:pt x="2514600" y="3721100"/>
                    </a:cubicBezTo>
                    <a:cubicBezTo>
                      <a:pt x="2501900" y="3733800"/>
                      <a:pt x="2501900" y="3733800"/>
                      <a:pt x="2489200" y="3733800"/>
                    </a:cubicBezTo>
                    <a:lnTo>
                      <a:pt x="2438400" y="3733800"/>
                    </a:lnTo>
                    <a:cubicBezTo>
                      <a:pt x="2362200" y="3733800"/>
                      <a:pt x="2311400" y="3683000"/>
                      <a:pt x="2298700" y="3619500"/>
                    </a:cubicBezTo>
                    <a:lnTo>
                      <a:pt x="2209800" y="3225800"/>
                    </a:lnTo>
                    <a:lnTo>
                      <a:pt x="2209800" y="4546600"/>
                    </a:lnTo>
                    <a:cubicBezTo>
                      <a:pt x="2209800" y="4572000"/>
                      <a:pt x="2197100" y="4584700"/>
                      <a:pt x="2171700" y="4584700"/>
                    </a:cubicBezTo>
                    <a:lnTo>
                      <a:pt x="2133600" y="4584700"/>
                    </a:lnTo>
                    <a:cubicBezTo>
                      <a:pt x="2057400" y="4584700"/>
                      <a:pt x="1993900" y="4521200"/>
                      <a:pt x="1993900" y="4457700"/>
                    </a:cubicBezTo>
                    <a:lnTo>
                      <a:pt x="1930400" y="3670300"/>
                    </a:lnTo>
                    <a:moveTo>
                      <a:pt x="3048000" y="2540000"/>
                    </a:moveTo>
                    <a:cubicBezTo>
                      <a:pt x="3048000" y="2413000"/>
                      <a:pt x="3149600" y="2324100"/>
                      <a:pt x="3263900" y="2324100"/>
                    </a:cubicBezTo>
                    <a:cubicBezTo>
                      <a:pt x="3378200" y="2324100"/>
                      <a:pt x="3479800" y="2413000"/>
                      <a:pt x="3479800" y="2540000"/>
                    </a:cubicBezTo>
                    <a:lnTo>
                      <a:pt x="3479800" y="2603500"/>
                    </a:lnTo>
                    <a:cubicBezTo>
                      <a:pt x="3479800" y="2717800"/>
                      <a:pt x="3378200" y="2819400"/>
                      <a:pt x="3263900" y="2819400"/>
                    </a:cubicBezTo>
                    <a:cubicBezTo>
                      <a:pt x="3149600" y="2819400"/>
                      <a:pt x="3048000" y="2717800"/>
                      <a:pt x="3048000" y="2603500"/>
                    </a:cubicBezTo>
                    <a:lnTo>
                      <a:pt x="3048000" y="2540000"/>
                    </a:lnTo>
                    <a:moveTo>
                      <a:pt x="3263900" y="3670300"/>
                    </a:moveTo>
                    <a:lnTo>
                      <a:pt x="3200400" y="4457700"/>
                    </a:lnTo>
                    <a:cubicBezTo>
                      <a:pt x="3200400" y="4521200"/>
                      <a:pt x="3136900" y="4584700"/>
                      <a:pt x="3060700" y="4584700"/>
                    </a:cubicBezTo>
                    <a:lnTo>
                      <a:pt x="3022600" y="4584700"/>
                    </a:lnTo>
                    <a:cubicBezTo>
                      <a:pt x="2997200" y="4584700"/>
                      <a:pt x="2984500" y="4572000"/>
                      <a:pt x="2984500" y="4546600"/>
                    </a:cubicBezTo>
                    <a:lnTo>
                      <a:pt x="2984500" y="3225800"/>
                    </a:lnTo>
                    <a:lnTo>
                      <a:pt x="2895600" y="3619500"/>
                    </a:lnTo>
                    <a:cubicBezTo>
                      <a:pt x="2882900" y="3683000"/>
                      <a:pt x="2832100" y="3733800"/>
                      <a:pt x="2755900" y="3733800"/>
                    </a:cubicBezTo>
                    <a:lnTo>
                      <a:pt x="2705100" y="3733800"/>
                    </a:lnTo>
                    <a:cubicBezTo>
                      <a:pt x="2692400" y="3733800"/>
                      <a:pt x="2692400" y="3733800"/>
                      <a:pt x="2679700" y="3721100"/>
                    </a:cubicBezTo>
                    <a:cubicBezTo>
                      <a:pt x="2679700" y="3708400"/>
                      <a:pt x="2667000" y="3708400"/>
                      <a:pt x="2667000" y="3695700"/>
                    </a:cubicBezTo>
                    <a:lnTo>
                      <a:pt x="2794000" y="3098800"/>
                    </a:lnTo>
                    <a:cubicBezTo>
                      <a:pt x="2819400" y="2971800"/>
                      <a:pt x="2933700" y="2882900"/>
                      <a:pt x="3048000" y="2882900"/>
                    </a:cubicBezTo>
                    <a:lnTo>
                      <a:pt x="3479800" y="2882900"/>
                    </a:lnTo>
                    <a:cubicBezTo>
                      <a:pt x="3594100" y="2882900"/>
                      <a:pt x="3708400" y="2971800"/>
                      <a:pt x="3733800" y="3098800"/>
                    </a:cubicBezTo>
                    <a:lnTo>
                      <a:pt x="3860800" y="3695700"/>
                    </a:lnTo>
                    <a:cubicBezTo>
                      <a:pt x="3860800" y="3708400"/>
                      <a:pt x="3848100" y="3708400"/>
                      <a:pt x="3848100" y="3721100"/>
                    </a:cubicBezTo>
                    <a:cubicBezTo>
                      <a:pt x="3835400" y="3733800"/>
                      <a:pt x="3835400" y="3733800"/>
                      <a:pt x="3822700" y="3733800"/>
                    </a:cubicBezTo>
                    <a:lnTo>
                      <a:pt x="3771900" y="3733800"/>
                    </a:lnTo>
                    <a:cubicBezTo>
                      <a:pt x="3695700" y="3733800"/>
                      <a:pt x="3644900" y="3683000"/>
                      <a:pt x="3632200" y="3619500"/>
                    </a:cubicBezTo>
                    <a:lnTo>
                      <a:pt x="3543300" y="3225800"/>
                    </a:lnTo>
                    <a:lnTo>
                      <a:pt x="3543300" y="4546600"/>
                    </a:lnTo>
                    <a:cubicBezTo>
                      <a:pt x="3543300" y="4572000"/>
                      <a:pt x="3530600" y="4584700"/>
                      <a:pt x="3505200" y="4584700"/>
                    </a:cubicBezTo>
                    <a:lnTo>
                      <a:pt x="3467100" y="4584700"/>
                    </a:lnTo>
                    <a:cubicBezTo>
                      <a:pt x="3390900" y="4584700"/>
                      <a:pt x="3327400" y="4521200"/>
                      <a:pt x="3327400" y="4457700"/>
                    </a:cubicBezTo>
                    <a:lnTo>
                      <a:pt x="3263900" y="3670300"/>
                    </a:lnTo>
                    <a:moveTo>
                      <a:pt x="4381500" y="2540000"/>
                    </a:moveTo>
                    <a:cubicBezTo>
                      <a:pt x="4381500" y="2413000"/>
                      <a:pt x="4483100" y="2324100"/>
                      <a:pt x="4597400" y="2324100"/>
                    </a:cubicBezTo>
                    <a:cubicBezTo>
                      <a:pt x="4711700" y="2324100"/>
                      <a:pt x="4813300" y="2413000"/>
                      <a:pt x="4813300" y="2540000"/>
                    </a:cubicBezTo>
                    <a:lnTo>
                      <a:pt x="4813300" y="2603500"/>
                    </a:lnTo>
                    <a:cubicBezTo>
                      <a:pt x="4813300" y="2717800"/>
                      <a:pt x="4711700" y="2819400"/>
                      <a:pt x="4597400" y="2819400"/>
                    </a:cubicBezTo>
                    <a:cubicBezTo>
                      <a:pt x="4483100" y="2819400"/>
                      <a:pt x="4381500" y="2717800"/>
                      <a:pt x="4381500" y="2603500"/>
                    </a:cubicBezTo>
                    <a:lnTo>
                      <a:pt x="4381500" y="2540000"/>
                    </a:lnTo>
                    <a:moveTo>
                      <a:pt x="4597400" y="3670300"/>
                    </a:moveTo>
                    <a:lnTo>
                      <a:pt x="4533900" y="4457700"/>
                    </a:lnTo>
                    <a:cubicBezTo>
                      <a:pt x="4533900" y="4521200"/>
                      <a:pt x="4470400" y="4584700"/>
                      <a:pt x="4394200" y="4584700"/>
                    </a:cubicBezTo>
                    <a:lnTo>
                      <a:pt x="4356100" y="4584700"/>
                    </a:lnTo>
                    <a:cubicBezTo>
                      <a:pt x="4330700" y="4584700"/>
                      <a:pt x="4318000" y="4572000"/>
                      <a:pt x="4318000" y="4546600"/>
                    </a:cubicBezTo>
                    <a:lnTo>
                      <a:pt x="4318000" y="3225800"/>
                    </a:lnTo>
                    <a:lnTo>
                      <a:pt x="4229100" y="3619500"/>
                    </a:lnTo>
                    <a:cubicBezTo>
                      <a:pt x="4216400" y="3683000"/>
                      <a:pt x="4165600" y="3733800"/>
                      <a:pt x="4089400" y="3733800"/>
                    </a:cubicBezTo>
                    <a:lnTo>
                      <a:pt x="4038600" y="3733800"/>
                    </a:lnTo>
                    <a:cubicBezTo>
                      <a:pt x="4025900" y="3733800"/>
                      <a:pt x="4025900" y="3733800"/>
                      <a:pt x="4013200" y="3721100"/>
                    </a:cubicBezTo>
                    <a:cubicBezTo>
                      <a:pt x="4013200" y="3708400"/>
                      <a:pt x="4000500" y="3708400"/>
                      <a:pt x="4000500" y="3695700"/>
                    </a:cubicBezTo>
                    <a:lnTo>
                      <a:pt x="4127500" y="3098800"/>
                    </a:lnTo>
                    <a:cubicBezTo>
                      <a:pt x="4152900" y="2971800"/>
                      <a:pt x="4267200" y="2882900"/>
                      <a:pt x="4381500" y="2882900"/>
                    </a:cubicBezTo>
                    <a:lnTo>
                      <a:pt x="4813300" y="2882900"/>
                    </a:lnTo>
                    <a:cubicBezTo>
                      <a:pt x="4927600" y="2882900"/>
                      <a:pt x="5041900" y="2971800"/>
                      <a:pt x="5067300" y="3098800"/>
                    </a:cubicBezTo>
                    <a:lnTo>
                      <a:pt x="5194300" y="3695700"/>
                    </a:lnTo>
                    <a:cubicBezTo>
                      <a:pt x="5194300" y="3708400"/>
                      <a:pt x="5181600" y="3708400"/>
                      <a:pt x="5181600" y="3721100"/>
                    </a:cubicBezTo>
                    <a:cubicBezTo>
                      <a:pt x="5168900" y="3733800"/>
                      <a:pt x="5168900" y="3733800"/>
                      <a:pt x="5156200" y="3733800"/>
                    </a:cubicBezTo>
                    <a:lnTo>
                      <a:pt x="5105400" y="3733800"/>
                    </a:lnTo>
                    <a:cubicBezTo>
                      <a:pt x="5029200" y="3733800"/>
                      <a:pt x="4978400" y="3683000"/>
                      <a:pt x="4965700" y="3619500"/>
                    </a:cubicBezTo>
                    <a:lnTo>
                      <a:pt x="4876800" y="3225800"/>
                    </a:lnTo>
                    <a:lnTo>
                      <a:pt x="4876800" y="4546600"/>
                    </a:lnTo>
                    <a:cubicBezTo>
                      <a:pt x="4876800" y="4572000"/>
                      <a:pt x="4864100" y="4584700"/>
                      <a:pt x="4838700" y="4584700"/>
                    </a:cubicBezTo>
                    <a:lnTo>
                      <a:pt x="4800600" y="4584700"/>
                    </a:lnTo>
                    <a:cubicBezTo>
                      <a:pt x="4724400" y="4584700"/>
                      <a:pt x="4660900" y="4521200"/>
                      <a:pt x="4660900" y="4457700"/>
                    </a:cubicBezTo>
                    <a:lnTo>
                      <a:pt x="4597400" y="3670300"/>
                    </a:lnTo>
                    <a:moveTo>
                      <a:pt x="5715000" y="2540000"/>
                    </a:moveTo>
                    <a:cubicBezTo>
                      <a:pt x="5715000" y="2413000"/>
                      <a:pt x="5816600" y="2324100"/>
                      <a:pt x="5930900" y="2324100"/>
                    </a:cubicBezTo>
                    <a:cubicBezTo>
                      <a:pt x="6045200" y="2324100"/>
                      <a:pt x="6146800" y="2413000"/>
                      <a:pt x="6146800" y="2540000"/>
                    </a:cubicBezTo>
                    <a:lnTo>
                      <a:pt x="6146800" y="2603500"/>
                    </a:lnTo>
                    <a:cubicBezTo>
                      <a:pt x="6146800" y="2717800"/>
                      <a:pt x="6045200" y="2819400"/>
                      <a:pt x="5930900" y="2819400"/>
                    </a:cubicBezTo>
                    <a:cubicBezTo>
                      <a:pt x="5816600" y="2819400"/>
                      <a:pt x="5715000" y="2717800"/>
                      <a:pt x="5715000" y="2603500"/>
                    </a:cubicBezTo>
                    <a:lnTo>
                      <a:pt x="5715000" y="2540000"/>
                    </a:lnTo>
                    <a:moveTo>
                      <a:pt x="5930900" y="3670300"/>
                    </a:moveTo>
                    <a:lnTo>
                      <a:pt x="5867400" y="4457700"/>
                    </a:lnTo>
                    <a:cubicBezTo>
                      <a:pt x="5867400" y="4521200"/>
                      <a:pt x="5803900" y="4584700"/>
                      <a:pt x="5727700" y="4584700"/>
                    </a:cubicBezTo>
                    <a:lnTo>
                      <a:pt x="5689600" y="4584700"/>
                    </a:lnTo>
                    <a:cubicBezTo>
                      <a:pt x="5664200" y="4584700"/>
                      <a:pt x="5651500" y="4572000"/>
                      <a:pt x="5651500" y="4546600"/>
                    </a:cubicBezTo>
                    <a:lnTo>
                      <a:pt x="5651500" y="3225800"/>
                    </a:lnTo>
                    <a:lnTo>
                      <a:pt x="5562600" y="3619500"/>
                    </a:lnTo>
                    <a:cubicBezTo>
                      <a:pt x="5549900" y="3683000"/>
                      <a:pt x="5499100" y="3733800"/>
                      <a:pt x="5422900" y="3733800"/>
                    </a:cubicBezTo>
                    <a:lnTo>
                      <a:pt x="5372100" y="3733800"/>
                    </a:lnTo>
                    <a:cubicBezTo>
                      <a:pt x="5359400" y="3733800"/>
                      <a:pt x="5359400" y="3733800"/>
                      <a:pt x="5346700" y="3721100"/>
                    </a:cubicBezTo>
                    <a:cubicBezTo>
                      <a:pt x="5346700" y="3708400"/>
                      <a:pt x="5334000" y="3708400"/>
                      <a:pt x="5334000" y="3695700"/>
                    </a:cubicBezTo>
                    <a:lnTo>
                      <a:pt x="5461000" y="3098800"/>
                    </a:lnTo>
                    <a:cubicBezTo>
                      <a:pt x="5486400" y="2971800"/>
                      <a:pt x="5600700" y="2882900"/>
                      <a:pt x="5715000" y="2882900"/>
                    </a:cubicBezTo>
                    <a:lnTo>
                      <a:pt x="6146800" y="2882900"/>
                    </a:lnTo>
                    <a:cubicBezTo>
                      <a:pt x="6261100" y="2882900"/>
                      <a:pt x="6375400" y="2971800"/>
                      <a:pt x="6400800" y="3098800"/>
                    </a:cubicBezTo>
                    <a:lnTo>
                      <a:pt x="6527800" y="3695700"/>
                    </a:lnTo>
                    <a:cubicBezTo>
                      <a:pt x="6527800" y="3708400"/>
                      <a:pt x="6515100" y="3708400"/>
                      <a:pt x="6515100" y="3721100"/>
                    </a:cubicBezTo>
                    <a:cubicBezTo>
                      <a:pt x="6502400" y="3733800"/>
                      <a:pt x="6502400" y="3733800"/>
                      <a:pt x="6489700" y="3733800"/>
                    </a:cubicBezTo>
                    <a:lnTo>
                      <a:pt x="6438900" y="3733800"/>
                    </a:lnTo>
                    <a:cubicBezTo>
                      <a:pt x="6362700" y="3733800"/>
                      <a:pt x="6311900" y="3683000"/>
                      <a:pt x="6299200" y="3619500"/>
                    </a:cubicBezTo>
                    <a:lnTo>
                      <a:pt x="6210300" y="3225800"/>
                    </a:lnTo>
                    <a:lnTo>
                      <a:pt x="6210300" y="4546600"/>
                    </a:lnTo>
                    <a:cubicBezTo>
                      <a:pt x="6210300" y="4572000"/>
                      <a:pt x="6197600" y="4584700"/>
                      <a:pt x="6172200" y="4584700"/>
                    </a:cubicBezTo>
                    <a:lnTo>
                      <a:pt x="6134100" y="4584700"/>
                    </a:lnTo>
                    <a:cubicBezTo>
                      <a:pt x="6057900" y="4584700"/>
                      <a:pt x="5994400" y="4521200"/>
                      <a:pt x="5994400" y="4457700"/>
                    </a:cubicBezTo>
                    <a:lnTo>
                      <a:pt x="5930900" y="3670300"/>
                    </a:lnTo>
                    <a:moveTo>
                      <a:pt x="7048500" y="2540000"/>
                    </a:moveTo>
                    <a:cubicBezTo>
                      <a:pt x="7048500" y="2413000"/>
                      <a:pt x="7150100" y="2324100"/>
                      <a:pt x="7264400" y="2324100"/>
                    </a:cubicBezTo>
                    <a:cubicBezTo>
                      <a:pt x="7378700" y="2324100"/>
                      <a:pt x="7480300" y="2413000"/>
                      <a:pt x="7480300" y="2540000"/>
                    </a:cubicBezTo>
                    <a:lnTo>
                      <a:pt x="7480300" y="2603500"/>
                    </a:lnTo>
                    <a:cubicBezTo>
                      <a:pt x="7480300" y="2717800"/>
                      <a:pt x="7378700" y="2819400"/>
                      <a:pt x="7264400" y="2819400"/>
                    </a:cubicBezTo>
                    <a:cubicBezTo>
                      <a:pt x="7150100" y="2819400"/>
                      <a:pt x="7048500" y="2717800"/>
                      <a:pt x="7048500" y="2603500"/>
                    </a:cubicBezTo>
                    <a:lnTo>
                      <a:pt x="7048500" y="2540000"/>
                    </a:lnTo>
                    <a:moveTo>
                      <a:pt x="7264400" y="3670300"/>
                    </a:moveTo>
                    <a:lnTo>
                      <a:pt x="7200900" y="4457700"/>
                    </a:lnTo>
                    <a:cubicBezTo>
                      <a:pt x="7200900" y="4521200"/>
                      <a:pt x="7137400" y="4584700"/>
                      <a:pt x="7061200" y="4584700"/>
                    </a:cubicBezTo>
                    <a:lnTo>
                      <a:pt x="7023100" y="4584700"/>
                    </a:lnTo>
                    <a:cubicBezTo>
                      <a:pt x="6997700" y="4584700"/>
                      <a:pt x="6985000" y="4572000"/>
                      <a:pt x="6985000" y="4546600"/>
                    </a:cubicBezTo>
                    <a:lnTo>
                      <a:pt x="6985000" y="3225800"/>
                    </a:lnTo>
                    <a:lnTo>
                      <a:pt x="6896100" y="3619500"/>
                    </a:lnTo>
                    <a:cubicBezTo>
                      <a:pt x="6883400" y="3683000"/>
                      <a:pt x="6832600" y="3733800"/>
                      <a:pt x="6756400" y="3733800"/>
                    </a:cubicBezTo>
                    <a:lnTo>
                      <a:pt x="6705600" y="3733800"/>
                    </a:lnTo>
                    <a:cubicBezTo>
                      <a:pt x="6692900" y="3733800"/>
                      <a:pt x="6692900" y="3733800"/>
                      <a:pt x="6680200" y="3721100"/>
                    </a:cubicBezTo>
                    <a:cubicBezTo>
                      <a:pt x="6680200" y="3708400"/>
                      <a:pt x="6667500" y="3708400"/>
                      <a:pt x="6667500" y="3695700"/>
                    </a:cubicBezTo>
                    <a:lnTo>
                      <a:pt x="6794500" y="3098800"/>
                    </a:lnTo>
                    <a:cubicBezTo>
                      <a:pt x="6819900" y="2971800"/>
                      <a:pt x="6934200" y="2882900"/>
                      <a:pt x="7048500" y="2882900"/>
                    </a:cubicBezTo>
                    <a:lnTo>
                      <a:pt x="7480300" y="2882900"/>
                    </a:lnTo>
                    <a:cubicBezTo>
                      <a:pt x="7594600" y="2882900"/>
                      <a:pt x="7708900" y="2971800"/>
                      <a:pt x="7734300" y="3098800"/>
                    </a:cubicBezTo>
                    <a:lnTo>
                      <a:pt x="7861300" y="3695700"/>
                    </a:lnTo>
                    <a:cubicBezTo>
                      <a:pt x="7861300" y="3708400"/>
                      <a:pt x="7848600" y="3708400"/>
                      <a:pt x="7848600" y="3721100"/>
                    </a:cubicBezTo>
                    <a:cubicBezTo>
                      <a:pt x="7835900" y="3733800"/>
                      <a:pt x="7835900" y="3733800"/>
                      <a:pt x="7823200" y="3733800"/>
                    </a:cubicBezTo>
                    <a:lnTo>
                      <a:pt x="7772400" y="3733800"/>
                    </a:lnTo>
                    <a:cubicBezTo>
                      <a:pt x="7696200" y="3733800"/>
                      <a:pt x="7645400" y="3683000"/>
                      <a:pt x="7632700" y="3619500"/>
                    </a:cubicBezTo>
                    <a:lnTo>
                      <a:pt x="7543800" y="3225800"/>
                    </a:lnTo>
                    <a:lnTo>
                      <a:pt x="7543800" y="4546600"/>
                    </a:lnTo>
                    <a:cubicBezTo>
                      <a:pt x="7543800" y="4572000"/>
                      <a:pt x="7531100" y="4584700"/>
                      <a:pt x="7505700" y="4584700"/>
                    </a:cubicBezTo>
                    <a:lnTo>
                      <a:pt x="7467600" y="4584700"/>
                    </a:lnTo>
                    <a:cubicBezTo>
                      <a:pt x="7391400" y="4584700"/>
                      <a:pt x="7327900" y="4521200"/>
                      <a:pt x="7327900" y="4457700"/>
                    </a:cubicBezTo>
                    <a:lnTo>
                      <a:pt x="7264400" y="3670300"/>
                    </a:lnTo>
                    <a:moveTo>
                      <a:pt x="8382000" y="2540000"/>
                    </a:moveTo>
                    <a:cubicBezTo>
                      <a:pt x="8382000" y="2413000"/>
                      <a:pt x="8483600" y="2324100"/>
                      <a:pt x="8597900" y="2324100"/>
                    </a:cubicBezTo>
                    <a:cubicBezTo>
                      <a:pt x="8712200" y="2324100"/>
                      <a:pt x="8813800" y="2413000"/>
                      <a:pt x="8813800" y="2540000"/>
                    </a:cubicBezTo>
                    <a:lnTo>
                      <a:pt x="8813800" y="2603500"/>
                    </a:lnTo>
                    <a:cubicBezTo>
                      <a:pt x="8813800" y="2717800"/>
                      <a:pt x="8712200" y="2819400"/>
                      <a:pt x="8597900" y="2819400"/>
                    </a:cubicBezTo>
                    <a:cubicBezTo>
                      <a:pt x="8483600" y="2819400"/>
                      <a:pt x="8382000" y="2717800"/>
                      <a:pt x="8382000" y="2603500"/>
                    </a:cubicBezTo>
                    <a:lnTo>
                      <a:pt x="8382000" y="2540000"/>
                    </a:lnTo>
                    <a:moveTo>
                      <a:pt x="8597900" y="3670300"/>
                    </a:moveTo>
                    <a:lnTo>
                      <a:pt x="8534400" y="4457700"/>
                    </a:lnTo>
                    <a:cubicBezTo>
                      <a:pt x="8534400" y="4521200"/>
                      <a:pt x="8470900" y="4584700"/>
                      <a:pt x="8394700" y="4584700"/>
                    </a:cubicBezTo>
                    <a:lnTo>
                      <a:pt x="8356600" y="4584700"/>
                    </a:lnTo>
                    <a:cubicBezTo>
                      <a:pt x="8331200" y="4584700"/>
                      <a:pt x="8318500" y="4572000"/>
                      <a:pt x="8318500" y="4546600"/>
                    </a:cubicBezTo>
                    <a:lnTo>
                      <a:pt x="8318500" y="3225800"/>
                    </a:lnTo>
                    <a:lnTo>
                      <a:pt x="8229600" y="3619500"/>
                    </a:lnTo>
                    <a:cubicBezTo>
                      <a:pt x="8216900" y="3683000"/>
                      <a:pt x="8166100" y="3733800"/>
                      <a:pt x="8089900" y="3733800"/>
                    </a:cubicBezTo>
                    <a:lnTo>
                      <a:pt x="8039100" y="3733800"/>
                    </a:lnTo>
                    <a:cubicBezTo>
                      <a:pt x="8026400" y="3733800"/>
                      <a:pt x="8026400" y="3733800"/>
                      <a:pt x="8013700" y="3721100"/>
                    </a:cubicBezTo>
                    <a:cubicBezTo>
                      <a:pt x="8013700" y="3708400"/>
                      <a:pt x="8001000" y="3708400"/>
                      <a:pt x="8001000" y="3695700"/>
                    </a:cubicBezTo>
                    <a:lnTo>
                      <a:pt x="8128000" y="3098800"/>
                    </a:lnTo>
                    <a:cubicBezTo>
                      <a:pt x="8153400" y="2971800"/>
                      <a:pt x="8267700" y="2882900"/>
                      <a:pt x="8382000" y="2882900"/>
                    </a:cubicBezTo>
                    <a:lnTo>
                      <a:pt x="8813800" y="2882900"/>
                    </a:lnTo>
                    <a:cubicBezTo>
                      <a:pt x="8928100" y="2882900"/>
                      <a:pt x="9042400" y="2971800"/>
                      <a:pt x="9067800" y="3098800"/>
                    </a:cubicBezTo>
                    <a:lnTo>
                      <a:pt x="9194800" y="3695700"/>
                    </a:lnTo>
                    <a:cubicBezTo>
                      <a:pt x="9194800" y="3708400"/>
                      <a:pt x="9182100" y="3708400"/>
                      <a:pt x="9182100" y="3721100"/>
                    </a:cubicBezTo>
                    <a:cubicBezTo>
                      <a:pt x="9169400" y="3733800"/>
                      <a:pt x="9169400" y="3733800"/>
                      <a:pt x="9156700" y="3733800"/>
                    </a:cubicBezTo>
                    <a:lnTo>
                      <a:pt x="9105900" y="3733800"/>
                    </a:lnTo>
                    <a:cubicBezTo>
                      <a:pt x="9029700" y="3733800"/>
                      <a:pt x="8978900" y="3683000"/>
                      <a:pt x="8966200" y="3619500"/>
                    </a:cubicBezTo>
                    <a:lnTo>
                      <a:pt x="8877300" y="3225800"/>
                    </a:lnTo>
                    <a:lnTo>
                      <a:pt x="8877300" y="4546600"/>
                    </a:lnTo>
                    <a:cubicBezTo>
                      <a:pt x="8877300" y="4572000"/>
                      <a:pt x="8864600" y="4584700"/>
                      <a:pt x="8839200" y="4584700"/>
                    </a:cubicBezTo>
                    <a:lnTo>
                      <a:pt x="8801100" y="4584700"/>
                    </a:lnTo>
                    <a:cubicBezTo>
                      <a:pt x="8724900" y="4584700"/>
                      <a:pt x="8661400" y="4521200"/>
                      <a:pt x="8661400" y="4457700"/>
                    </a:cubicBezTo>
                    <a:lnTo>
                      <a:pt x="8597900" y="3670300"/>
                    </a:lnTo>
                  </a:path>
                </a:pathLst>
              </a:custGeom>
              <a:solidFill>
                <a:srgbClr val="9EA2A3"/>
              </a:solidFill>
            </p:spPr>
          </p:sp>
        </p:grpSp>
      </p:grpSp>
      <p:sp>
        <p:nvSpPr>
          <p:cNvPr id="35" name="Freeform 35"/>
          <p:cNvSpPr/>
          <p:nvPr/>
        </p:nvSpPr>
        <p:spPr>
          <a:xfrm>
            <a:off x="23571661" y="13231058"/>
            <a:ext cx="4362390" cy="3855263"/>
          </a:xfrm>
          <a:custGeom>
            <a:avLst/>
            <a:gdLst/>
            <a:ahLst/>
            <a:cxnLst/>
            <a:rect l="l" t="t" r="r" b="b"/>
            <a:pathLst>
              <a:path w="4362390" h="3855263">
                <a:moveTo>
                  <a:pt x="0" y="0"/>
                </a:moveTo>
                <a:lnTo>
                  <a:pt x="4362390" y="0"/>
                </a:lnTo>
                <a:lnTo>
                  <a:pt x="4362390" y="3855262"/>
                </a:lnTo>
                <a:lnTo>
                  <a:pt x="0" y="38552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7" name="TextBox 37"/>
          <p:cNvSpPr txBox="1"/>
          <p:nvPr/>
        </p:nvSpPr>
        <p:spPr>
          <a:xfrm>
            <a:off x="13821869" y="2955794"/>
            <a:ext cx="12192224" cy="5309146"/>
          </a:xfrm>
          <a:prstGeom prst="rect">
            <a:avLst/>
          </a:prstGeom>
        </p:spPr>
        <p:txBody>
          <a:bodyPr lIns="0" tIns="0" rIns="0" bIns="0" rtlCol="0" anchor="t">
            <a:spAutoFit/>
          </a:bodyPr>
          <a:lstStyle/>
          <a:p>
            <a:pPr>
              <a:lnSpc>
                <a:spcPts val="13800"/>
              </a:lnSpc>
            </a:pPr>
            <a:r>
              <a:rPr lang="en-US" sz="12545" b="1" spc="-250" dirty="0">
                <a:solidFill>
                  <a:srgbClr val="0C2340"/>
                </a:solidFill>
                <a:latin typeface="Frutiger LT Pro 87 XBlack Cn" panose="020B0602020204020204" pitchFamily="34" charset="77"/>
              </a:rPr>
              <a:t>TITLE OF YOUR POSTER WOULD GO HERE</a:t>
            </a:r>
          </a:p>
        </p:txBody>
      </p:sp>
      <p:sp>
        <p:nvSpPr>
          <p:cNvPr id="38" name="TextBox 38"/>
          <p:cNvSpPr txBox="1"/>
          <p:nvPr/>
        </p:nvSpPr>
        <p:spPr>
          <a:xfrm>
            <a:off x="13821869" y="8472077"/>
            <a:ext cx="6927390" cy="1134478"/>
          </a:xfrm>
          <a:prstGeom prst="rect">
            <a:avLst/>
          </a:prstGeom>
        </p:spPr>
        <p:txBody>
          <a:bodyPr lIns="0" tIns="0" rIns="0" bIns="0" rtlCol="0" anchor="t">
            <a:spAutoFit/>
          </a:bodyPr>
          <a:lstStyle/>
          <a:p>
            <a:pPr>
              <a:lnSpc>
                <a:spcPts val="9519"/>
              </a:lnSpc>
            </a:pPr>
            <a:r>
              <a:rPr lang="en-US" sz="6800" b="1" spc="47" dirty="0">
                <a:solidFill>
                  <a:srgbClr val="FCD612"/>
                </a:solidFill>
                <a:latin typeface="Frutiger LT Pro 55 Roman" panose="020B0602020204020204" pitchFamily="34" charset="77"/>
              </a:rPr>
              <a:t>SUB TITLE</a:t>
            </a:r>
          </a:p>
        </p:txBody>
      </p:sp>
      <p:sp>
        <p:nvSpPr>
          <p:cNvPr id="39" name="TextBox 39"/>
          <p:cNvSpPr txBox="1"/>
          <p:nvPr/>
        </p:nvSpPr>
        <p:spPr>
          <a:xfrm>
            <a:off x="2718170" y="20616455"/>
            <a:ext cx="7402185" cy="1131015"/>
          </a:xfrm>
          <a:prstGeom prst="rect">
            <a:avLst/>
          </a:prstGeom>
        </p:spPr>
        <p:txBody>
          <a:bodyPr lIns="0" tIns="0" rIns="0" bIns="0" rtlCol="0" anchor="t">
            <a:spAutoFit/>
          </a:bodyPr>
          <a:lstStyle/>
          <a:p>
            <a:pPr>
              <a:lnSpc>
                <a:spcPts val="9519"/>
              </a:lnSpc>
            </a:pPr>
            <a:r>
              <a:rPr lang="en-US" sz="6800" b="1" spc="47">
                <a:solidFill>
                  <a:srgbClr val="0C2340"/>
                </a:solidFill>
                <a:latin typeface="Frutiger LT Pro 87 XBlack Cn" panose="020B0602020204020204" pitchFamily="34" charset="77"/>
              </a:rPr>
              <a:t>OBJECTIVE</a:t>
            </a:r>
          </a:p>
        </p:txBody>
      </p:sp>
      <p:sp>
        <p:nvSpPr>
          <p:cNvPr id="40" name="TextBox 40"/>
          <p:cNvSpPr txBox="1"/>
          <p:nvPr/>
        </p:nvSpPr>
        <p:spPr>
          <a:xfrm>
            <a:off x="2718170" y="22385106"/>
            <a:ext cx="7402185" cy="4161396"/>
          </a:xfrm>
          <a:prstGeom prst="rect">
            <a:avLst/>
          </a:prstGeom>
        </p:spPr>
        <p:txBody>
          <a:bodyPr lIns="0" tIns="0" rIns="0" bIns="0" rtlCol="0" anchor="t">
            <a:spAutoFit/>
          </a:bodyPr>
          <a:lstStyle/>
          <a:p>
            <a:pPr>
              <a:lnSpc>
                <a:spcPts val="3584"/>
              </a:lnSpc>
            </a:pPr>
            <a:r>
              <a:rPr lang="en-US" sz="3600" dirty="0">
                <a:solidFill>
                  <a:srgbClr val="0C2340"/>
                </a:solidFill>
                <a:latin typeface="Calibri" panose="020F0502020204030204" pitchFamily="34" charset="0"/>
                <a:cs typeface="Calibri" panose="020F0502020204030204" pitchFamily="34" charset="0"/>
              </a:rPr>
              <a:t>It is important for your readers to know what you want to achieve with your research. State this as clear as possible Results show the outcome of the research and should answer the question or hypothesis stated in the introduction. State what you've found from your study. You can also list your findings in bullets.</a:t>
            </a:r>
          </a:p>
        </p:txBody>
      </p:sp>
      <p:sp>
        <p:nvSpPr>
          <p:cNvPr id="41" name="TextBox 41"/>
          <p:cNvSpPr txBox="1"/>
          <p:nvPr/>
        </p:nvSpPr>
        <p:spPr>
          <a:xfrm>
            <a:off x="29035771" y="2363974"/>
            <a:ext cx="7935007" cy="1131015"/>
          </a:xfrm>
          <a:prstGeom prst="rect">
            <a:avLst/>
          </a:prstGeom>
        </p:spPr>
        <p:txBody>
          <a:bodyPr lIns="0" tIns="0" rIns="0" bIns="0" rtlCol="0" anchor="t">
            <a:spAutoFit/>
          </a:bodyPr>
          <a:lstStyle/>
          <a:p>
            <a:pPr>
              <a:lnSpc>
                <a:spcPts val="9519"/>
              </a:lnSpc>
            </a:pPr>
            <a:r>
              <a:rPr lang="en-US" sz="6800" b="1" spc="47" dirty="0">
                <a:solidFill>
                  <a:srgbClr val="0C2340"/>
                </a:solidFill>
                <a:latin typeface="Frutiger LT Pro 87 XBlack Cn" panose="020B0602020204020204" pitchFamily="34" charset="77"/>
              </a:rPr>
              <a:t>METHODOLOGY</a:t>
            </a:r>
          </a:p>
        </p:txBody>
      </p:sp>
      <p:sp>
        <p:nvSpPr>
          <p:cNvPr id="42" name="TextBox 42"/>
          <p:cNvSpPr txBox="1"/>
          <p:nvPr/>
        </p:nvSpPr>
        <p:spPr>
          <a:xfrm>
            <a:off x="29035771" y="4028440"/>
            <a:ext cx="12734766" cy="6430158"/>
          </a:xfrm>
          <a:prstGeom prst="rect">
            <a:avLst/>
          </a:prstGeom>
        </p:spPr>
        <p:txBody>
          <a:bodyPr lIns="0" tIns="0" rIns="0" bIns="0" rtlCol="0" anchor="t">
            <a:spAutoFit/>
          </a:bodyPr>
          <a:lstStyle/>
          <a:p>
            <a:pPr>
              <a:lnSpc>
                <a:spcPts val="4199"/>
              </a:lnSpc>
            </a:pPr>
            <a:r>
              <a:rPr lang="en-US" sz="3200" dirty="0">
                <a:solidFill>
                  <a:srgbClr val="0C2340"/>
                </a:solidFill>
                <a:latin typeface="Calibri" panose="020F0502020204030204" pitchFamily="34" charset="0"/>
                <a:cs typeface="Calibri" panose="020F0502020204030204" pitchFamily="34" charset="0"/>
              </a:rPr>
              <a:t>Let people know how you did your study. Methods can vary depending on the subject or results you want to see. These methods can include: </a:t>
            </a:r>
          </a:p>
          <a:p>
            <a:pPr>
              <a:lnSpc>
                <a:spcPts val="4199"/>
              </a:lnSpc>
            </a:pPr>
            <a:endParaRPr lang="en-US" sz="3200" dirty="0">
              <a:solidFill>
                <a:srgbClr val="0C2340"/>
              </a:solidFill>
              <a:latin typeface="Calibri" panose="020F0502020204030204" pitchFamily="34" charset="0"/>
              <a:cs typeface="Calibri" panose="020F0502020204030204" pitchFamily="34" charset="0"/>
            </a:endParaRPr>
          </a:p>
          <a:p>
            <a:pPr marL="647698" lvl="1" indent="-323849">
              <a:lnSpc>
                <a:spcPts val="4199"/>
              </a:lnSpc>
              <a:buFont typeface="Arial"/>
              <a:buChar char="•"/>
            </a:pPr>
            <a:r>
              <a:rPr lang="en-US" sz="3200" dirty="0">
                <a:solidFill>
                  <a:srgbClr val="0C2340"/>
                </a:solidFill>
                <a:latin typeface="Calibri" panose="020F0502020204030204" pitchFamily="34" charset="0"/>
                <a:cs typeface="Calibri" panose="020F0502020204030204" pitchFamily="34" charset="0"/>
              </a:rPr>
              <a:t>Interviews</a:t>
            </a:r>
          </a:p>
          <a:p>
            <a:pPr marL="647698" lvl="1" indent="-323849">
              <a:lnSpc>
                <a:spcPts val="4199"/>
              </a:lnSpc>
              <a:buFont typeface="Arial"/>
              <a:buChar char="•"/>
            </a:pPr>
            <a:r>
              <a:rPr lang="en-US" sz="3200" dirty="0">
                <a:solidFill>
                  <a:srgbClr val="0C2340"/>
                </a:solidFill>
                <a:latin typeface="Calibri" panose="020F0502020204030204" pitchFamily="34" charset="0"/>
                <a:cs typeface="Calibri" panose="020F0502020204030204" pitchFamily="34" charset="0"/>
              </a:rPr>
              <a:t>Surveys</a:t>
            </a:r>
          </a:p>
          <a:p>
            <a:pPr marL="647698" lvl="1" indent="-323849">
              <a:lnSpc>
                <a:spcPts val="4199"/>
              </a:lnSpc>
              <a:buFont typeface="Arial"/>
              <a:buChar char="•"/>
            </a:pPr>
            <a:r>
              <a:rPr lang="en-US" sz="3200" dirty="0">
                <a:solidFill>
                  <a:srgbClr val="0C2340"/>
                </a:solidFill>
                <a:latin typeface="Calibri" panose="020F0502020204030204" pitchFamily="34" charset="0"/>
                <a:cs typeface="Calibri" panose="020F0502020204030204" pitchFamily="34" charset="0"/>
              </a:rPr>
              <a:t>Experiments </a:t>
            </a:r>
          </a:p>
          <a:p>
            <a:pPr>
              <a:lnSpc>
                <a:spcPts val="4199"/>
              </a:lnSpc>
            </a:pPr>
            <a:endParaRPr lang="en-US" sz="3200" dirty="0">
              <a:solidFill>
                <a:srgbClr val="0C2340"/>
              </a:solidFill>
              <a:latin typeface="Calibri" panose="020F0502020204030204" pitchFamily="34" charset="0"/>
              <a:cs typeface="Calibri" panose="020F0502020204030204" pitchFamily="34" charset="0"/>
            </a:endParaRPr>
          </a:p>
          <a:p>
            <a:pPr>
              <a:lnSpc>
                <a:spcPts val="4199"/>
              </a:lnSpc>
            </a:pPr>
            <a:r>
              <a:rPr lang="en-US" sz="3200" dirty="0">
                <a:solidFill>
                  <a:srgbClr val="0C2340"/>
                </a:solidFill>
                <a:latin typeface="Calibri" panose="020F0502020204030204" pitchFamily="34" charset="0"/>
                <a:cs typeface="Calibri" panose="020F0502020204030204" pitchFamily="34" charset="0"/>
              </a:rPr>
              <a:t>Posters are popular method of presenting research findings in a concise and visually pleasing manner. They are commonly used in conferences and meetings. Start by introducing the subject of your research and/or your hypothesis. What are the questions about this topic that you want to answer? What new things can it contribute to the existing literature?</a:t>
            </a:r>
          </a:p>
        </p:txBody>
      </p:sp>
      <p:sp>
        <p:nvSpPr>
          <p:cNvPr id="43" name="TextBox 43"/>
          <p:cNvSpPr txBox="1"/>
          <p:nvPr/>
        </p:nvSpPr>
        <p:spPr>
          <a:xfrm>
            <a:off x="14913107" y="14081005"/>
            <a:ext cx="7580700" cy="3672672"/>
          </a:xfrm>
          <a:prstGeom prst="rect">
            <a:avLst/>
          </a:prstGeom>
        </p:spPr>
        <p:txBody>
          <a:bodyPr lIns="0" tIns="0" rIns="0" bIns="0" rtlCol="0" anchor="t">
            <a:spAutoFit/>
          </a:bodyPr>
          <a:lstStyle/>
          <a:p>
            <a:pPr>
              <a:lnSpc>
                <a:spcPts val="3639"/>
              </a:lnSpc>
            </a:pPr>
            <a:r>
              <a:rPr lang="en-US" sz="2800" dirty="0">
                <a:solidFill>
                  <a:srgbClr val="0C2340"/>
                </a:solidFill>
                <a:latin typeface="Calibri" panose="020F0502020204030204" pitchFamily="34" charset="0"/>
                <a:cs typeface="Calibri" panose="020F0502020204030204" pitchFamily="34" charset="0"/>
              </a:rPr>
              <a:t>Expand on your findings by discussing what methods were used to analyze your data. It can get technical so keep it simple and direct to the point. Use bullets for emphasis. Include key graphs, tables, illustrations, and other images that support the study and show a visual analysis of the data. Make sure they are large enough to be seen from a distance but not clutter the poster.</a:t>
            </a:r>
          </a:p>
        </p:txBody>
      </p:sp>
      <p:sp>
        <p:nvSpPr>
          <p:cNvPr id="44" name="TextBox 44"/>
          <p:cNvSpPr txBox="1"/>
          <p:nvPr/>
        </p:nvSpPr>
        <p:spPr>
          <a:xfrm>
            <a:off x="14913109" y="12428930"/>
            <a:ext cx="6768221" cy="1131015"/>
          </a:xfrm>
          <a:prstGeom prst="rect">
            <a:avLst/>
          </a:prstGeom>
        </p:spPr>
        <p:txBody>
          <a:bodyPr lIns="0" tIns="0" rIns="0" bIns="0" rtlCol="0" anchor="t">
            <a:spAutoFit/>
          </a:bodyPr>
          <a:lstStyle/>
          <a:p>
            <a:pPr>
              <a:lnSpc>
                <a:spcPts val="9519"/>
              </a:lnSpc>
            </a:pPr>
            <a:r>
              <a:rPr lang="en-US" sz="6800" b="1" spc="47">
                <a:solidFill>
                  <a:srgbClr val="0C2340"/>
                </a:solidFill>
                <a:latin typeface="Frutiger LT Pro 87 XBlack Cn" panose="020B0602020204020204" pitchFamily="34" charset="77"/>
              </a:rPr>
              <a:t>ANALYSIS</a:t>
            </a:r>
          </a:p>
        </p:txBody>
      </p:sp>
      <p:sp>
        <p:nvSpPr>
          <p:cNvPr id="45" name="TextBox 45"/>
          <p:cNvSpPr txBox="1"/>
          <p:nvPr/>
        </p:nvSpPr>
        <p:spPr>
          <a:xfrm>
            <a:off x="36729271" y="17614216"/>
            <a:ext cx="3821901" cy="485775"/>
          </a:xfrm>
          <a:prstGeom prst="rect">
            <a:avLst/>
          </a:prstGeom>
        </p:spPr>
        <p:txBody>
          <a:bodyPr lIns="0" tIns="0" rIns="0" bIns="0" rtlCol="0" anchor="t">
            <a:spAutoFit/>
          </a:bodyPr>
          <a:lstStyle/>
          <a:p>
            <a:pPr algn="ctr">
              <a:lnSpc>
                <a:spcPts val="1920"/>
              </a:lnSpc>
            </a:pPr>
            <a:r>
              <a:rPr lang="en-US">
                <a:solidFill>
                  <a:srgbClr val="0C2340"/>
                </a:solidFill>
                <a:latin typeface="Calibri" panose="020F0502020204030204" pitchFamily="34" charset="0"/>
                <a:cs typeface="Calibri" panose="020F0502020204030204" pitchFamily="34" charset="0"/>
              </a:rPr>
              <a:t>Graphs are great in helping make numbers easier to understand.</a:t>
            </a:r>
          </a:p>
        </p:txBody>
      </p:sp>
      <p:sp>
        <p:nvSpPr>
          <p:cNvPr id="46" name="TextBox 46"/>
          <p:cNvSpPr txBox="1"/>
          <p:nvPr/>
        </p:nvSpPr>
        <p:spPr>
          <a:xfrm>
            <a:off x="23829673" y="17614214"/>
            <a:ext cx="3846371" cy="723900"/>
          </a:xfrm>
          <a:prstGeom prst="rect">
            <a:avLst/>
          </a:prstGeom>
        </p:spPr>
        <p:txBody>
          <a:bodyPr lIns="0" tIns="0" rIns="0" bIns="0" rtlCol="0" anchor="t">
            <a:spAutoFit/>
          </a:bodyPr>
          <a:lstStyle/>
          <a:p>
            <a:pPr algn="ctr">
              <a:lnSpc>
                <a:spcPts val="1920"/>
              </a:lnSpc>
            </a:pPr>
            <a:r>
              <a:rPr lang="en-US" dirty="0">
                <a:solidFill>
                  <a:srgbClr val="0C2340"/>
                </a:solidFill>
                <a:latin typeface="Calibri" panose="020F0502020204030204" pitchFamily="34" charset="0"/>
                <a:cs typeface="Calibri" panose="020F0502020204030204" pitchFamily="34" charset="0"/>
              </a:rPr>
              <a:t>Write a caption that will clearly explain what this graphic is about and how it relates to the study.</a:t>
            </a:r>
          </a:p>
        </p:txBody>
      </p:sp>
      <p:sp>
        <p:nvSpPr>
          <p:cNvPr id="47" name="TextBox 47"/>
          <p:cNvSpPr txBox="1"/>
          <p:nvPr/>
        </p:nvSpPr>
        <p:spPr>
          <a:xfrm>
            <a:off x="29692111" y="17614214"/>
            <a:ext cx="5038159" cy="487313"/>
          </a:xfrm>
          <a:prstGeom prst="rect">
            <a:avLst/>
          </a:prstGeom>
        </p:spPr>
        <p:txBody>
          <a:bodyPr lIns="0" tIns="0" rIns="0" bIns="0" rtlCol="0" anchor="t">
            <a:spAutoFit/>
          </a:bodyPr>
          <a:lstStyle/>
          <a:p>
            <a:pPr algn="ctr">
              <a:lnSpc>
                <a:spcPts val="1920"/>
              </a:lnSpc>
            </a:pPr>
            <a:r>
              <a:rPr lang="en-US">
                <a:solidFill>
                  <a:srgbClr val="0C2340"/>
                </a:solidFill>
                <a:latin typeface="Calibri" panose="020F0502020204030204" pitchFamily="34" charset="0"/>
                <a:cs typeface="Calibri" panose="020F0502020204030204" pitchFamily="34" charset="0"/>
              </a:rPr>
              <a:t>Use illustrations to showcase your data in a visual form.</a:t>
            </a:r>
          </a:p>
        </p:txBody>
      </p:sp>
      <p:sp>
        <p:nvSpPr>
          <p:cNvPr id="48" name="TextBox 48"/>
          <p:cNvSpPr txBox="1"/>
          <p:nvPr/>
        </p:nvSpPr>
        <p:spPr>
          <a:xfrm>
            <a:off x="13317996" y="20616453"/>
            <a:ext cx="7980393" cy="1130118"/>
          </a:xfrm>
          <a:prstGeom prst="rect">
            <a:avLst/>
          </a:prstGeom>
        </p:spPr>
        <p:txBody>
          <a:bodyPr lIns="0" tIns="0" rIns="0" bIns="0" rtlCol="0" anchor="t">
            <a:spAutoFit/>
          </a:bodyPr>
          <a:lstStyle/>
          <a:p>
            <a:pPr>
              <a:lnSpc>
                <a:spcPts val="9519"/>
              </a:lnSpc>
            </a:pPr>
            <a:r>
              <a:rPr lang="en-US" sz="6800" b="1" spc="-136">
                <a:solidFill>
                  <a:srgbClr val="0C2340"/>
                </a:solidFill>
                <a:latin typeface="Frutiger LT Pro 87 XBlack Cn" panose="020B0602020204020204" pitchFamily="34" charset="77"/>
              </a:rPr>
              <a:t>RESULTS/FINDINGS</a:t>
            </a:r>
          </a:p>
        </p:txBody>
      </p:sp>
      <p:sp>
        <p:nvSpPr>
          <p:cNvPr id="49" name="TextBox 49"/>
          <p:cNvSpPr txBox="1"/>
          <p:nvPr/>
        </p:nvSpPr>
        <p:spPr>
          <a:xfrm>
            <a:off x="23641330" y="20616455"/>
            <a:ext cx="6763352" cy="1131015"/>
          </a:xfrm>
          <a:prstGeom prst="rect">
            <a:avLst/>
          </a:prstGeom>
        </p:spPr>
        <p:txBody>
          <a:bodyPr lIns="0" tIns="0" rIns="0" bIns="0" rtlCol="0" anchor="t">
            <a:spAutoFit/>
          </a:bodyPr>
          <a:lstStyle/>
          <a:p>
            <a:pPr>
              <a:lnSpc>
                <a:spcPts val="9519"/>
              </a:lnSpc>
            </a:pPr>
            <a:r>
              <a:rPr lang="en-US" sz="6800" b="1" spc="47">
                <a:solidFill>
                  <a:srgbClr val="0C2340"/>
                </a:solidFill>
                <a:latin typeface="Frutiger LT Pro 87 XBlack Cn" panose="020B0602020204020204" pitchFamily="34" charset="77"/>
              </a:rPr>
              <a:t>CONCLUSION</a:t>
            </a:r>
          </a:p>
        </p:txBody>
      </p:sp>
      <p:grpSp>
        <p:nvGrpSpPr>
          <p:cNvPr id="50" name="Group 50"/>
          <p:cNvGrpSpPr/>
          <p:nvPr/>
        </p:nvGrpSpPr>
        <p:grpSpPr>
          <a:xfrm>
            <a:off x="2718170" y="27388644"/>
            <a:ext cx="8597847" cy="2637718"/>
            <a:chOff x="0" y="0"/>
            <a:chExt cx="11463796" cy="3516957"/>
          </a:xfrm>
        </p:grpSpPr>
        <p:grpSp>
          <p:nvGrpSpPr>
            <p:cNvPr id="51" name="Group 51"/>
            <p:cNvGrpSpPr>
              <a:grpSpLocks noChangeAspect="1"/>
            </p:cNvGrpSpPr>
            <p:nvPr/>
          </p:nvGrpSpPr>
          <p:grpSpPr>
            <a:xfrm>
              <a:off x="490041" y="0"/>
              <a:ext cx="10899745" cy="3285939"/>
              <a:chOff x="0" y="0"/>
              <a:chExt cx="72795464" cy="21945600"/>
            </a:xfrm>
          </p:grpSpPr>
          <p:sp>
            <p:nvSpPr>
              <p:cNvPr id="52" name="Freeform 52"/>
              <p:cNvSpPr/>
              <p:nvPr/>
            </p:nvSpPr>
            <p:spPr>
              <a:xfrm>
                <a:off x="-6350" y="0"/>
                <a:ext cx="72808164" cy="21945600"/>
              </a:xfrm>
              <a:custGeom>
                <a:avLst/>
                <a:gdLst/>
                <a:ahLst/>
                <a:cxnLst/>
                <a:rect l="l" t="t" r="r" b="b"/>
                <a:pathLst>
                  <a:path w="72808164" h="21945600">
                    <a:moveTo>
                      <a:pt x="0" y="0"/>
                    </a:moveTo>
                    <a:lnTo>
                      <a:pt x="12700" y="0"/>
                    </a:lnTo>
                    <a:lnTo>
                      <a:pt x="12700" y="21945600"/>
                    </a:lnTo>
                    <a:lnTo>
                      <a:pt x="0" y="21945600"/>
                    </a:lnTo>
                    <a:close/>
                    <a:moveTo>
                      <a:pt x="14559093" y="0"/>
                    </a:moveTo>
                    <a:lnTo>
                      <a:pt x="14571793" y="0"/>
                    </a:lnTo>
                    <a:lnTo>
                      <a:pt x="14571793" y="21945600"/>
                    </a:lnTo>
                    <a:lnTo>
                      <a:pt x="14559093" y="21945600"/>
                    </a:lnTo>
                    <a:close/>
                    <a:moveTo>
                      <a:pt x="29118185" y="0"/>
                    </a:moveTo>
                    <a:lnTo>
                      <a:pt x="29130885" y="0"/>
                    </a:lnTo>
                    <a:lnTo>
                      <a:pt x="29130885" y="21945600"/>
                    </a:lnTo>
                    <a:lnTo>
                      <a:pt x="29118185" y="21945600"/>
                    </a:lnTo>
                    <a:close/>
                    <a:moveTo>
                      <a:pt x="43677278" y="0"/>
                    </a:moveTo>
                    <a:lnTo>
                      <a:pt x="43689978" y="0"/>
                    </a:lnTo>
                    <a:lnTo>
                      <a:pt x="43689978" y="21945600"/>
                    </a:lnTo>
                    <a:lnTo>
                      <a:pt x="43677278" y="21945600"/>
                    </a:lnTo>
                    <a:close/>
                    <a:moveTo>
                      <a:pt x="58236371" y="0"/>
                    </a:moveTo>
                    <a:lnTo>
                      <a:pt x="58249071" y="0"/>
                    </a:lnTo>
                    <a:lnTo>
                      <a:pt x="58249071" y="21945600"/>
                    </a:lnTo>
                    <a:lnTo>
                      <a:pt x="58236371" y="21945600"/>
                    </a:lnTo>
                    <a:close/>
                    <a:moveTo>
                      <a:pt x="72795464" y="0"/>
                    </a:moveTo>
                    <a:lnTo>
                      <a:pt x="72808164" y="0"/>
                    </a:lnTo>
                    <a:lnTo>
                      <a:pt x="72808164" y="21945600"/>
                    </a:lnTo>
                    <a:lnTo>
                      <a:pt x="72795464" y="21945600"/>
                    </a:lnTo>
                    <a:close/>
                  </a:path>
                </a:pathLst>
              </a:custGeom>
              <a:solidFill>
                <a:srgbClr val="000000">
                  <a:alpha val="24706"/>
                </a:srgbClr>
              </a:solidFill>
            </p:spPr>
          </p:sp>
        </p:grpSp>
        <p:sp>
          <p:nvSpPr>
            <p:cNvPr id="53" name="TextBox 53"/>
            <p:cNvSpPr txBox="1"/>
            <p:nvPr/>
          </p:nvSpPr>
          <p:spPr>
            <a:xfrm>
              <a:off x="444439" y="3341353"/>
              <a:ext cx="91203" cy="174920"/>
            </a:xfrm>
            <a:prstGeom prst="rect">
              <a:avLst/>
            </a:prstGeom>
          </p:spPr>
          <p:txBody>
            <a:bodyPr lIns="0" tIns="0" rIns="0" bIns="0" rtlCol="0" anchor="t">
              <a:spAutoFit/>
            </a:bodyPr>
            <a:lstStyle/>
            <a:p>
              <a:pPr algn="ctr">
                <a:lnSpc>
                  <a:spcPts val="1073"/>
                </a:lnSpc>
              </a:pPr>
              <a:r>
                <a:rPr lang="en-US" sz="766">
                  <a:solidFill>
                    <a:srgbClr val="000000"/>
                  </a:solidFill>
                  <a:latin typeface="+mj-lt"/>
                </a:rPr>
                <a:t>0</a:t>
              </a:r>
            </a:p>
          </p:txBody>
        </p:sp>
        <p:sp>
          <p:nvSpPr>
            <p:cNvPr id="54" name="TextBox 54"/>
            <p:cNvSpPr txBox="1"/>
            <p:nvPr/>
          </p:nvSpPr>
          <p:spPr>
            <a:xfrm>
              <a:off x="2631620" y="3341353"/>
              <a:ext cx="76739" cy="174920"/>
            </a:xfrm>
            <a:prstGeom prst="rect">
              <a:avLst/>
            </a:prstGeom>
          </p:spPr>
          <p:txBody>
            <a:bodyPr lIns="0" tIns="0" rIns="0" bIns="0" rtlCol="0" anchor="t">
              <a:spAutoFit/>
            </a:bodyPr>
            <a:lstStyle/>
            <a:p>
              <a:pPr algn="ctr">
                <a:lnSpc>
                  <a:spcPts val="1073"/>
                </a:lnSpc>
              </a:pPr>
              <a:r>
                <a:rPr lang="en-US" sz="766">
                  <a:solidFill>
                    <a:srgbClr val="000000"/>
                  </a:solidFill>
                  <a:latin typeface="+mj-lt"/>
                </a:rPr>
                <a:t>5</a:t>
              </a:r>
            </a:p>
          </p:txBody>
        </p:sp>
        <p:sp>
          <p:nvSpPr>
            <p:cNvPr id="55" name="TextBox 55"/>
            <p:cNvSpPr txBox="1"/>
            <p:nvPr/>
          </p:nvSpPr>
          <p:spPr>
            <a:xfrm>
              <a:off x="4769776" y="3341353"/>
              <a:ext cx="160325" cy="175604"/>
            </a:xfrm>
            <a:prstGeom prst="rect">
              <a:avLst/>
            </a:prstGeom>
          </p:spPr>
          <p:txBody>
            <a:bodyPr lIns="0" tIns="0" rIns="0" bIns="0" rtlCol="0" anchor="t">
              <a:spAutoFit/>
            </a:bodyPr>
            <a:lstStyle/>
            <a:p>
              <a:pPr algn="ctr">
                <a:lnSpc>
                  <a:spcPts val="1073"/>
                </a:lnSpc>
              </a:pPr>
              <a:r>
                <a:rPr lang="en-US" sz="766">
                  <a:solidFill>
                    <a:srgbClr val="000000"/>
                  </a:solidFill>
                  <a:latin typeface="+mj-lt"/>
                </a:rPr>
                <a:t>10</a:t>
              </a:r>
            </a:p>
          </p:txBody>
        </p:sp>
        <p:sp>
          <p:nvSpPr>
            <p:cNvPr id="56" name="TextBox 56"/>
            <p:cNvSpPr txBox="1"/>
            <p:nvPr/>
          </p:nvSpPr>
          <p:spPr>
            <a:xfrm>
              <a:off x="6956959" y="3341353"/>
              <a:ext cx="145860" cy="175604"/>
            </a:xfrm>
            <a:prstGeom prst="rect">
              <a:avLst/>
            </a:prstGeom>
          </p:spPr>
          <p:txBody>
            <a:bodyPr lIns="0" tIns="0" rIns="0" bIns="0" rtlCol="0" anchor="t">
              <a:spAutoFit/>
            </a:bodyPr>
            <a:lstStyle/>
            <a:p>
              <a:pPr algn="ctr">
                <a:lnSpc>
                  <a:spcPts val="1073"/>
                </a:lnSpc>
              </a:pPr>
              <a:r>
                <a:rPr lang="en-US" sz="766">
                  <a:solidFill>
                    <a:srgbClr val="000000"/>
                  </a:solidFill>
                  <a:latin typeface="+mj-lt"/>
                </a:rPr>
                <a:t>15</a:t>
              </a:r>
            </a:p>
          </p:txBody>
        </p:sp>
        <p:sp>
          <p:nvSpPr>
            <p:cNvPr id="57" name="TextBox 57"/>
            <p:cNvSpPr txBox="1"/>
            <p:nvPr/>
          </p:nvSpPr>
          <p:spPr>
            <a:xfrm>
              <a:off x="9128595" y="3341353"/>
              <a:ext cx="162487" cy="175604"/>
            </a:xfrm>
            <a:prstGeom prst="rect">
              <a:avLst/>
            </a:prstGeom>
          </p:spPr>
          <p:txBody>
            <a:bodyPr lIns="0" tIns="0" rIns="0" bIns="0" rtlCol="0" anchor="t">
              <a:spAutoFit/>
            </a:bodyPr>
            <a:lstStyle/>
            <a:p>
              <a:pPr algn="ctr">
                <a:lnSpc>
                  <a:spcPts val="1073"/>
                </a:lnSpc>
              </a:pPr>
              <a:r>
                <a:rPr lang="en-US" sz="766">
                  <a:solidFill>
                    <a:srgbClr val="000000"/>
                  </a:solidFill>
                  <a:latin typeface="+mj-lt"/>
                </a:rPr>
                <a:t>20</a:t>
              </a:r>
            </a:p>
          </p:txBody>
        </p:sp>
        <p:sp>
          <p:nvSpPr>
            <p:cNvPr id="58" name="TextBox 58"/>
            <p:cNvSpPr txBox="1"/>
            <p:nvPr/>
          </p:nvSpPr>
          <p:spPr>
            <a:xfrm>
              <a:off x="11315775" y="3341353"/>
              <a:ext cx="148021" cy="175604"/>
            </a:xfrm>
            <a:prstGeom prst="rect">
              <a:avLst/>
            </a:prstGeom>
          </p:spPr>
          <p:txBody>
            <a:bodyPr lIns="0" tIns="0" rIns="0" bIns="0" rtlCol="0" anchor="t">
              <a:spAutoFit/>
            </a:bodyPr>
            <a:lstStyle/>
            <a:p>
              <a:pPr algn="ctr">
                <a:lnSpc>
                  <a:spcPts val="1073"/>
                </a:lnSpc>
              </a:pPr>
              <a:r>
                <a:rPr lang="en-US" sz="766">
                  <a:solidFill>
                    <a:srgbClr val="000000"/>
                  </a:solidFill>
                  <a:latin typeface="+mj-lt"/>
                </a:rPr>
                <a:t>25</a:t>
              </a:r>
            </a:p>
          </p:txBody>
        </p:sp>
        <p:sp>
          <p:nvSpPr>
            <p:cNvPr id="59" name="TextBox 59"/>
            <p:cNvSpPr txBox="1"/>
            <p:nvPr/>
          </p:nvSpPr>
          <p:spPr>
            <a:xfrm>
              <a:off x="6213" y="406028"/>
              <a:ext cx="418889" cy="174920"/>
            </a:xfrm>
            <a:prstGeom prst="rect">
              <a:avLst/>
            </a:prstGeom>
          </p:spPr>
          <p:txBody>
            <a:bodyPr lIns="0" tIns="0" rIns="0" bIns="0" rtlCol="0" anchor="t">
              <a:spAutoFit/>
            </a:bodyPr>
            <a:lstStyle/>
            <a:p>
              <a:pPr algn="r">
                <a:lnSpc>
                  <a:spcPts val="1073"/>
                </a:lnSpc>
              </a:pPr>
              <a:r>
                <a:rPr lang="en-US" sz="766">
                  <a:solidFill>
                    <a:srgbClr val="000000"/>
                  </a:solidFill>
                  <a:latin typeface="+mj-lt"/>
                </a:rPr>
                <a:t>Item 1 </a:t>
              </a:r>
            </a:p>
          </p:txBody>
        </p:sp>
        <p:sp>
          <p:nvSpPr>
            <p:cNvPr id="60" name="TextBox 60"/>
            <p:cNvSpPr txBox="1"/>
            <p:nvPr/>
          </p:nvSpPr>
          <p:spPr>
            <a:xfrm>
              <a:off x="4052" y="1556106"/>
              <a:ext cx="421051" cy="174920"/>
            </a:xfrm>
            <a:prstGeom prst="rect">
              <a:avLst/>
            </a:prstGeom>
          </p:spPr>
          <p:txBody>
            <a:bodyPr lIns="0" tIns="0" rIns="0" bIns="0" rtlCol="0" anchor="t">
              <a:spAutoFit/>
            </a:bodyPr>
            <a:lstStyle/>
            <a:p>
              <a:pPr algn="r">
                <a:lnSpc>
                  <a:spcPts val="1073"/>
                </a:lnSpc>
              </a:pPr>
              <a:r>
                <a:rPr lang="en-US" sz="766">
                  <a:solidFill>
                    <a:srgbClr val="000000"/>
                  </a:solidFill>
                  <a:latin typeface="+mj-lt"/>
                </a:rPr>
                <a:t>Item 2 </a:t>
              </a:r>
            </a:p>
          </p:txBody>
        </p:sp>
        <p:sp>
          <p:nvSpPr>
            <p:cNvPr id="61" name="TextBox 61"/>
            <p:cNvSpPr txBox="1"/>
            <p:nvPr/>
          </p:nvSpPr>
          <p:spPr>
            <a:xfrm>
              <a:off x="0" y="2706186"/>
              <a:ext cx="425101" cy="174920"/>
            </a:xfrm>
            <a:prstGeom prst="rect">
              <a:avLst/>
            </a:prstGeom>
          </p:spPr>
          <p:txBody>
            <a:bodyPr lIns="0" tIns="0" rIns="0" bIns="0" rtlCol="0" anchor="t">
              <a:spAutoFit/>
            </a:bodyPr>
            <a:lstStyle/>
            <a:p>
              <a:pPr algn="r">
                <a:lnSpc>
                  <a:spcPts val="1073"/>
                </a:lnSpc>
              </a:pPr>
              <a:r>
                <a:rPr lang="en-US" sz="766">
                  <a:solidFill>
                    <a:srgbClr val="000000"/>
                  </a:solidFill>
                  <a:latin typeface="+mj-lt"/>
                </a:rPr>
                <a:t>Item 3 </a:t>
              </a:r>
            </a:p>
          </p:txBody>
        </p:sp>
        <p:grpSp>
          <p:nvGrpSpPr>
            <p:cNvPr id="62" name="Group 62"/>
            <p:cNvGrpSpPr>
              <a:grpSpLocks noChangeAspect="1"/>
            </p:cNvGrpSpPr>
            <p:nvPr/>
          </p:nvGrpSpPr>
          <p:grpSpPr>
            <a:xfrm>
              <a:off x="490041" y="0"/>
              <a:ext cx="10464706" cy="3285939"/>
              <a:chOff x="0" y="0"/>
              <a:chExt cx="69889995" cy="21945600"/>
            </a:xfrm>
          </p:grpSpPr>
          <p:sp>
            <p:nvSpPr>
              <p:cNvPr id="63" name="Freeform 63"/>
              <p:cNvSpPr/>
              <p:nvPr/>
            </p:nvSpPr>
            <p:spPr>
              <a:xfrm>
                <a:off x="0" y="0"/>
                <a:ext cx="29122722" cy="2177627"/>
              </a:xfrm>
              <a:custGeom>
                <a:avLst/>
                <a:gdLst/>
                <a:ahLst/>
                <a:cxnLst/>
                <a:rect l="l" t="t" r="r" b="b"/>
                <a:pathLst>
                  <a:path w="29122722" h="2177627">
                    <a:moveTo>
                      <a:pt x="0" y="0"/>
                    </a:moveTo>
                    <a:lnTo>
                      <a:pt x="28948512" y="0"/>
                    </a:lnTo>
                    <a:cubicBezTo>
                      <a:pt x="29044726" y="0"/>
                      <a:pt x="29122722" y="77997"/>
                      <a:pt x="29122722" y="174210"/>
                    </a:cubicBezTo>
                    <a:lnTo>
                      <a:pt x="29122722" y="2003416"/>
                    </a:lnTo>
                    <a:cubicBezTo>
                      <a:pt x="29122722" y="2099630"/>
                      <a:pt x="29044726" y="2177626"/>
                      <a:pt x="28948512" y="2177627"/>
                    </a:cubicBezTo>
                    <a:lnTo>
                      <a:pt x="0" y="2177627"/>
                    </a:lnTo>
                    <a:close/>
                  </a:path>
                </a:pathLst>
              </a:custGeom>
              <a:solidFill>
                <a:srgbClr val="0C2340"/>
              </a:solidFill>
            </p:spPr>
          </p:sp>
          <p:sp>
            <p:nvSpPr>
              <p:cNvPr id="64" name="Freeform 64"/>
              <p:cNvSpPr/>
              <p:nvPr/>
            </p:nvSpPr>
            <p:spPr>
              <a:xfrm>
                <a:off x="0" y="7680960"/>
                <a:ext cx="43683628" cy="2177627"/>
              </a:xfrm>
              <a:custGeom>
                <a:avLst/>
                <a:gdLst/>
                <a:ahLst/>
                <a:cxnLst/>
                <a:rect l="l" t="t" r="r" b="b"/>
                <a:pathLst>
                  <a:path w="43683628" h="2177627">
                    <a:moveTo>
                      <a:pt x="0" y="0"/>
                    </a:moveTo>
                    <a:lnTo>
                      <a:pt x="43509419" y="0"/>
                    </a:lnTo>
                    <a:cubicBezTo>
                      <a:pt x="43605633" y="0"/>
                      <a:pt x="43683628" y="77997"/>
                      <a:pt x="43683628" y="174210"/>
                    </a:cubicBezTo>
                    <a:lnTo>
                      <a:pt x="43683628" y="2003416"/>
                    </a:lnTo>
                    <a:cubicBezTo>
                      <a:pt x="43683628" y="2099630"/>
                      <a:pt x="43605633" y="2177627"/>
                      <a:pt x="43509419" y="2177627"/>
                    </a:cubicBezTo>
                    <a:lnTo>
                      <a:pt x="0" y="2177627"/>
                    </a:lnTo>
                    <a:close/>
                  </a:path>
                </a:pathLst>
              </a:custGeom>
              <a:solidFill>
                <a:srgbClr val="0C2340"/>
              </a:solidFill>
            </p:spPr>
          </p:sp>
          <p:sp>
            <p:nvSpPr>
              <p:cNvPr id="65" name="Freeform 65"/>
              <p:cNvSpPr/>
              <p:nvPr/>
            </p:nvSpPr>
            <p:spPr>
              <a:xfrm>
                <a:off x="0" y="15361920"/>
                <a:ext cx="69889998" cy="2177627"/>
              </a:xfrm>
              <a:custGeom>
                <a:avLst/>
                <a:gdLst/>
                <a:ahLst/>
                <a:cxnLst/>
                <a:rect l="l" t="t" r="r" b="b"/>
                <a:pathLst>
                  <a:path w="69889998" h="2177627">
                    <a:moveTo>
                      <a:pt x="0" y="0"/>
                    </a:moveTo>
                    <a:lnTo>
                      <a:pt x="69715788" y="0"/>
                    </a:lnTo>
                    <a:cubicBezTo>
                      <a:pt x="69761993" y="0"/>
                      <a:pt x="69806300" y="18354"/>
                      <a:pt x="69838974" y="51024"/>
                    </a:cubicBezTo>
                    <a:cubicBezTo>
                      <a:pt x="69871642" y="83695"/>
                      <a:pt x="69889998" y="128007"/>
                      <a:pt x="69889998" y="174211"/>
                    </a:cubicBezTo>
                    <a:lnTo>
                      <a:pt x="69889998" y="2003417"/>
                    </a:lnTo>
                    <a:cubicBezTo>
                      <a:pt x="69889998" y="2099630"/>
                      <a:pt x="69811999" y="2177626"/>
                      <a:pt x="69715788" y="2177626"/>
                    </a:cubicBezTo>
                    <a:lnTo>
                      <a:pt x="0" y="2177626"/>
                    </a:lnTo>
                    <a:close/>
                  </a:path>
                </a:pathLst>
              </a:custGeom>
              <a:solidFill>
                <a:srgbClr val="0C2340"/>
              </a:solidFill>
            </p:spPr>
          </p:sp>
          <p:sp>
            <p:nvSpPr>
              <p:cNvPr id="66" name="Freeform 66"/>
              <p:cNvSpPr/>
              <p:nvPr/>
            </p:nvSpPr>
            <p:spPr>
              <a:xfrm>
                <a:off x="0" y="2203027"/>
                <a:ext cx="40771809" cy="2177627"/>
              </a:xfrm>
              <a:custGeom>
                <a:avLst/>
                <a:gdLst/>
                <a:ahLst/>
                <a:cxnLst/>
                <a:rect l="l" t="t" r="r" b="b"/>
                <a:pathLst>
                  <a:path w="40771809" h="2177627">
                    <a:moveTo>
                      <a:pt x="0" y="0"/>
                    </a:moveTo>
                    <a:lnTo>
                      <a:pt x="40597599" y="0"/>
                    </a:lnTo>
                    <a:cubicBezTo>
                      <a:pt x="40693814" y="0"/>
                      <a:pt x="40771809" y="77996"/>
                      <a:pt x="40771809" y="174210"/>
                    </a:cubicBezTo>
                    <a:lnTo>
                      <a:pt x="40771809" y="2003416"/>
                    </a:lnTo>
                    <a:cubicBezTo>
                      <a:pt x="40771809" y="2099629"/>
                      <a:pt x="40693814" y="2177626"/>
                      <a:pt x="40597599" y="2177626"/>
                    </a:cubicBezTo>
                    <a:lnTo>
                      <a:pt x="0" y="2177626"/>
                    </a:lnTo>
                    <a:close/>
                  </a:path>
                </a:pathLst>
              </a:custGeom>
              <a:solidFill>
                <a:srgbClr val="FCD612"/>
              </a:solidFill>
            </p:spPr>
          </p:sp>
          <p:sp>
            <p:nvSpPr>
              <p:cNvPr id="67" name="Freeform 67"/>
              <p:cNvSpPr/>
              <p:nvPr/>
            </p:nvSpPr>
            <p:spPr>
              <a:xfrm>
                <a:off x="0" y="9883987"/>
                <a:ext cx="40771387" cy="2177627"/>
              </a:xfrm>
              <a:custGeom>
                <a:avLst/>
                <a:gdLst/>
                <a:ahLst/>
                <a:cxnLst/>
                <a:rect l="l" t="t" r="r" b="b"/>
                <a:pathLst>
                  <a:path w="40771387" h="2177627">
                    <a:moveTo>
                      <a:pt x="0" y="0"/>
                    </a:moveTo>
                    <a:lnTo>
                      <a:pt x="40597178" y="0"/>
                    </a:lnTo>
                    <a:cubicBezTo>
                      <a:pt x="40693392" y="0"/>
                      <a:pt x="40771387" y="77996"/>
                      <a:pt x="40771387" y="174210"/>
                    </a:cubicBezTo>
                    <a:lnTo>
                      <a:pt x="40771387" y="2003416"/>
                    </a:lnTo>
                    <a:cubicBezTo>
                      <a:pt x="40771387" y="2099630"/>
                      <a:pt x="40693392" y="2177626"/>
                      <a:pt x="40597178" y="2177626"/>
                    </a:cubicBezTo>
                    <a:lnTo>
                      <a:pt x="0" y="2177626"/>
                    </a:lnTo>
                    <a:close/>
                  </a:path>
                </a:pathLst>
              </a:custGeom>
              <a:solidFill>
                <a:srgbClr val="FCD612"/>
              </a:solidFill>
            </p:spPr>
          </p:sp>
          <p:sp>
            <p:nvSpPr>
              <p:cNvPr id="68" name="Freeform 68"/>
              <p:cNvSpPr/>
              <p:nvPr/>
            </p:nvSpPr>
            <p:spPr>
              <a:xfrm>
                <a:off x="0" y="17564946"/>
                <a:ext cx="46593330" cy="2177627"/>
              </a:xfrm>
              <a:custGeom>
                <a:avLst/>
                <a:gdLst/>
                <a:ahLst/>
                <a:cxnLst/>
                <a:rect l="l" t="t" r="r" b="b"/>
                <a:pathLst>
                  <a:path w="46593330" h="2177627">
                    <a:moveTo>
                      <a:pt x="0" y="0"/>
                    </a:moveTo>
                    <a:lnTo>
                      <a:pt x="46419120" y="0"/>
                    </a:lnTo>
                    <a:cubicBezTo>
                      <a:pt x="46465325" y="0"/>
                      <a:pt x="46509636" y="18354"/>
                      <a:pt x="46542306" y="51025"/>
                    </a:cubicBezTo>
                    <a:cubicBezTo>
                      <a:pt x="46574977" y="83696"/>
                      <a:pt x="46593330" y="128008"/>
                      <a:pt x="46593330" y="174212"/>
                    </a:cubicBezTo>
                    <a:lnTo>
                      <a:pt x="46593330" y="2003418"/>
                    </a:lnTo>
                    <a:cubicBezTo>
                      <a:pt x="46593330" y="2099630"/>
                      <a:pt x="46515334" y="2177627"/>
                      <a:pt x="46419120" y="2177627"/>
                    </a:cubicBezTo>
                    <a:lnTo>
                      <a:pt x="0" y="2177627"/>
                    </a:lnTo>
                    <a:close/>
                  </a:path>
                </a:pathLst>
              </a:custGeom>
              <a:solidFill>
                <a:srgbClr val="FCD612"/>
              </a:solidFill>
            </p:spPr>
          </p:sp>
          <p:sp>
            <p:nvSpPr>
              <p:cNvPr id="69" name="Freeform 69"/>
              <p:cNvSpPr/>
              <p:nvPr/>
            </p:nvSpPr>
            <p:spPr>
              <a:xfrm>
                <a:off x="0" y="4406053"/>
                <a:ext cx="17473633" cy="2177627"/>
              </a:xfrm>
              <a:custGeom>
                <a:avLst/>
                <a:gdLst/>
                <a:ahLst/>
                <a:cxnLst/>
                <a:rect l="l" t="t" r="r" b="b"/>
                <a:pathLst>
                  <a:path w="17473633" h="2177627">
                    <a:moveTo>
                      <a:pt x="0" y="0"/>
                    </a:moveTo>
                    <a:lnTo>
                      <a:pt x="17299423" y="0"/>
                    </a:lnTo>
                    <a:cubicBezTo>
                      <a:pt x="17395636" y="1"/>
                      <a:pt x="17473633" y="77997"/>
                      <a:pt x="17473633" y="174210"/>
                    </a:cubicBezTo>
                    <a:lnTo>
                      <a:pt x="17473633" y="2003417"/>
                    </a:lnTo>
                    <a:cubicBezTo>
                      <a:pt x="17473633" y="2099631"/>
                      <a:pt x="17395636" y="2177627"/>
                      <a:pt x="17299423" y="2177627"/>
                    </a:cubicBezTo>
                    <a:lnTo>
                      <a:pt x="0" y="2177627"/>
                    </a:lnTo>
                    <a:close/>
                  </a:path>
                </a:pathLst>
              </a:custGeom>
              <a:solidFill>
                <a:srgbClr val="9EA2A2"/>
              </a:solidFill>
            </p:spPr>
          </p:sp>
          <p:sp>
            <p:nvSpPr>
              <p:cNvPr id="70" name="Freeform 70"/>
              <p:cNvSpPr/>
              <p:nvPr/>
            </p:nvSpPr>
            <p:spPr>
              <a:xfrm>
                <a:off x="0" y="12087013"/>
                <a:ext cx="32034662" cy="2177626"/>
              </a:xfrm>
              <a:custGeom>
                <a:avLst/>
                <a:gdLst/>
                <a:ahLst/>
                <a:cxnLst/>
                <a:rect l="l" t="t" r="r" b="b"/>
                <a:pathLst>
                  <a:path w="32034662" h="2177626">
                    <a:moveTo>
                      <a:pt x="0" y="0"/>
                    </a:moveTo>
                    <a:lnTo>
                      <a:pt x="31860452" y="0"/>
                    </a:lnTo>
                    <a:cubicBezTo>
                      <a:pt x="31956666" y="0"/>
                      <a:pt x="32034662" y="77997"/>
                      <a:pt x="32034662" y="174211"/>
                    </a:cubicBezTo>
                    <a:lnTo>
                      <a:pt x="32034662" y="2003417"/>
                    </a:lnTo>
                    <a:cubicBezTo>
                      <a:pt x="32034662" y="2099630"/>
                      <a:pt x="31956666" y="2177626"/>
                      <a:pt x="31860452" y="2177626"/>
                    </a:cubicBezTo>
                    <a:lnTo>
                      <a:pt x="0" y="2177626"/>
                    </a:lnTo>
                    <a:close/>
                  </a:path>
                </a:pathLst>
              </a:custGeom>
              <a:solidFill>
                <a:srgbClr val="9EA2A2"/>
              </a:solidFill>
            </p:spPr>
          </p:sp>
          <p:sp>
            <p:nvSpPr>
              <p:cNvPr id="71" name="Freeform 71"/>
              <p:cNvSpPr/>
              <p:nvPr/>
            </p:nvSpPr>
            <p:spPr>
              <a:xfrm>
                <a:off x="0" y="19767973"/>
                <a:ext cx="29120830" cy="2177627"/>
              </a:xfrm>
              <a:custGeom>
                <a:avLst/>
                <a:gdLst/>
                <a:ahLst/>
                <a:cxnLst/>
                <a:rect l="l" t="t" r="r" b="b"/>
                <a:pathLst>
                  <a:path w="29120830" h="2177627">
                    <a:moveTo>
                      <a:pt x="0" y="0"/>
                    </a:moveTo>
                    <a:lnTo>
                      <a:pt x="28946621" y="0"/>
                    </a:lnTo>
                    <a:cubicBezTo>
                      <a:pt x="29042835" y="0"/>
                      <a:pt x="29120830" y="77997"/>
                      <a:pt x="29120830" y="174210"/>
                    </a:cubicBezTo>
                    <a:lnTo>
                      <a:pt x="29120830" y="2003417"/>
                    </a:lnTo>
                    <a:cubicBezTo>
                      <a:pt x="29120830" y="2099630"/>
                      <a:pt x="29042835" y="2177627"/>
                      <a:pt x="28946621" y="2177627"/>
                    </a:cubicBezTo>
                    <a:lnTo>
                      <a:pt x="0" y="2177627"/>
                    </a:lnTo>
                    <a:close/>
                  </a:path>
                </a:pathLst>
              </a:custGeom>
              <a:solidFill>
                <a:srgbClr val="9EA2A2"/>
              </a:solidFill>
            </p:spPr>
          </p:sp>
        </p:grpSp>
      </p:grpSp>
      <p:sp>
        <p:nvSpPr>
          <p:cNvPr id="72" name="AutoShape 72"/>
          <p:cNvSpPr/>
          <p:nvPr/>
        </p:nvSpPr>
        <p:spPr>
          <a:xfrm flipV="1">
            <a:off x="22403082" y="20652607"/>
            <a:ext cx="23813" cy="10329175"/>
          </a:xfrm>
          <a:prstGeom prst="line">
            <a:avLst/>
          </a:prstGeom>
          <a:ln w="47625" cap="rnd">
            <a:solidFill>
              <a:srgbClr val="0C2340"/>
            </a:solidFill>
            <a:prstDash val="solid"/>
            <a:headEnd type="none" w="sm" len="sm"/>
            <a:tailEnd type="none" w="sm" len="sm"/>
          </a:ln>
        </p:spPr>
      </p:sp>
      <p:sp>
        <p:nvSpPr>
          <p:cNvPr id="73" name="TextBox 73"/>
          <p:cNvSpPr txBox="1"/>
          <p:nvPr/>
        </p:nvSpPr>
        <p:spPr>
          <a:xfrm>
            <a:off x="23641332" y="22343020"/>
            <a:ext cx="7402185" cy="8316379"/>
          </a:xfrm>
          <a:prstGeom prst="rect">
            <a:avLst/>
          </a:prstGeom>
        </p:spPr>
        <p:txBody>
          <a:bodyPr lIns="0" tIns="0" rIns="0" bIns="0" rtlCol="0" anchor="t">
            <a:spAutoFit/>
          </a:bodyPr>
          <a:lstStyle/>
          <a:p>
            <a:pPr>
              <a:lnSpc>
                <a:spcPts val="3584"/>
              </a:lnSpc>
            </a:pPr>
            <a:r>
              <a:rPr lang="en-US" sz="3600" dirty="0">
                <a:solidFill>
                  <a:srgbClr val="0C2340"/>
                </a:solidFill>
                <a:latin typeface="Calibri" panose="020F0502020204030204" pitchFamily="34" charset="0"/>
                <a:cs typeface="Calibri" panose="020F0502020204030204" pitchFamily="34" charset="0"/>
              </a:rPr>
              <a:t>It is important for your readers to know what you want to achieve with your research. State this as clear as possible Results show the outcome of the research and should answer the question or hypothesis stated in the introduction. State what you've found from your study. </a:t>
            </a:r>
          </a:p>
          <a:p>
            <a:pPr>
              <a:lnSpc>
                <a:spcPts val="3584"/>
              </a:lnSpc>
            </a:pPr>
            <a:endParaRPr lang="en-US" sz="3600" dirty="0">
              <a:solidFill>
                <a:srgbClr val="0C2340"/>
              </a:solidFill>
              <a:latin typeface="Calibri" panose="020F0502020204030204" pitchFamily="34" charset="0"/>
              <a:cs typeface="Calibri" panose="020F0502020204030204" pitchFamily="34" charset="0"/>
            </a:endParaRPr>
          </a:p>
          <a:p>
            <a:pPr>
              <a:lnSpc>
                <a:spcPts val="3584"/>
              </a:lnSpc>
            </a:pPr>
            <a:endParaRPr lang="en-US" sz="3600" dirty="0">
              <a:solidFill>
                <a:srgbClr val="0C2340"/>
              </a:solidFill>
              <a:latin typeface="Calibri" panose="020F0502020204030204" pitchFamily="34" charset="0"/>
              <a:cs typeface="Calibri" panose="020F0502020204030204" pitchFamily="34" charset="0"/>
            </a:endParaRPr>
          </a:p>
          <a:p>
            <a:pPr>
              <a:lnSpc>
                <a:spcPts val="3584"/>
              </a:lnSpc>
            </a:pPr>
            <a:r>
              <a:rPr lang="en-US" sz="3600" b="1" dirty="0">
                <a:solidFill>
                  <a:srgbClr val="0C2340"/>
                </a:solidFill>
                <a:latin typeface="Calibri" panose="020F0502020204030204" pitchFamily="34" charset="0"/>
                <a:cs typeface="Calibri" panose="020F0502020204030204" pitchFamily="34" charset="0"/>
              </a:rPr>
              <a:t>SUBTITLE</a:t>
            </a:r>
          </a:p>
          <a:p>
            <a:pPr>
              <a:lnSpc>
                <a:spcPts val="3584"/>
              </a:lnSpc>
            </a:pPr>
            <a:endParaRPr lang="en-US" sz="3600" dirty="0">
              <a:solidFill>
                <a:srgbClr val="0C2340"/>
              </a:solidFill>
              <a:latin typeface="Calibri" panose="020F0502020204030204" pitchFamily="34" charset="0"/>
              <a:cs typeface="Calibri" panose="020F0502020204030204" pitchFamily="34" charset="0"/>
            </a:endParaRPr>
          </a:p>
          <a:p>
            <a:pPr>
              <a:lnSpc>
                <a:spcPts val="3584"/>
              </a:lnSpc>
            </a:pPr>
            <a:r>
              <a:rPr lang="en-US" sz="3600" dirty="0">
                <a:solidFill>
                  <a:srgbClr val="0C2340"/>
                </a:solidFill>
                <a:latin typeface="Calibri" panose="020F0502020204030204" pitchFamily="34" charset="0"/>
                <a:cs typeface="Calibri" panose="020F0502020204030204" pitchFamily="34" charset="0"/>
              </a:rPr>
              <a:t>You can also list your findings show the outcome of the research and should answer the question or hypothesis stated in the introduction. State what you've found from your study.  in bullets.</a:t>
            </a:r>
          </a:p>
        </p:txBody>
      </p:sp>
      <p:sp>
        <p:nvSpPr>
          <p:cNvPr id="74" name="AutoShape 74"/>
          <p:cNvSpPr/>
          <p:nvPr/>
        </p:nvSpPr>
        <p:spPr>
          <a:xfrm flipV="1">
            <a:off x="32724680" y="20652607"/>
            <a:ext cx="23813" cy="10329175"/>
          </a:xfrm>
          <a:prstGeom prst="line">
            <a:avLst/>
          </a:prstGeom>
          <a:ln w="47625" cap="rnd">
            <a:solidFill>
              <a:srgbClr val="0C2340"/>
            </a:solidFill>
            <a:prstDash val="solid"/>
            <a:headEnd type="none" w="sm" len="sm"/>
            <a:tailEnd type="none" w="sm" len="sm"/>
          </a:ln>
        </p:spPr>
      </p:sp>
      <p:sp>
        <p:nvSpPr>
          <p:cNvPr id="75" name="TextBox 75"/>
          <p:cNvSpPr txBox="1"/>
          <p:nvPr/>
        </p:nvSpPr>
        <p:spPr>
          <a:xfrm>
            <a:off x="33666590" y="22343018"/>
            <a:ext cx="4973631" cy="7848302"/>
          </a:xfrm>
          <a:prstGeom prst="rect">
            <a:avLst/>
          </a:prstGeom>
        </p:spPr>
        <p:txBody>
          <a:bodyPr lIns="0" tIns="0" rIns="0" bIns="0" rtlCol="0" anchor="t">
            <a:spAutoFit/>
          </a:bodyPr>
          <a:lstStyle/>
          <a:p>
            <a:pPr>
              <a:lnSpc>
                <a:spcPts val="3584"/>
              </a:lnSpc>
            </a:pPr>
            <a:r>
              <a:rPr lang="en-US" sz="3600" dirty="0">
                <a:solidFill>
                  <a:srgbClr val="0C2340"/>
                </a:solidFill>
                <a:latin typeface="Calibri" panose="020F0502020204030204" pitchFamily="34" charset="0"/>
                <a:cs typeface="Calibri" panose="020F0502020204030204" pitchFamily="34" charset="0"/>
              </a:rPr>
              <a:t>It is important for your readers to know what you want to achieve with your research. State this as clear as possible Results show the outcome.</a:t>
            </a:r>
          </a:p>
          <a:p>
            <a:pPr>
              <a:lnSpc>
                <a:spcPts val="3584"/>
              </a:lnSpc>
            </a:pPr>
            <a:endParaRPr lang="en-US" sz="3600" dirty="0">
              <a:solidFill>
                <a:srgbClr val="0C2340"/>
              </a:solidFill>
              <a:latin typeface="Calibri" panose="020F0502020204030204" pitchFamily="34" charset="0"/>
              <a:cs typeface="Calibri" panose="020F0502020204030204" pitchFamily="34" charset="0"/>
            </a:endParaRPr>
          </a:p>
          <a:p>
            <a:pPr>
              <a:lnSpc>
                <a:spcPts val="3584"/>
              </a:lnSpc>
            </a:pPr>
            <a:endParaRPr lang="en-US" sz="3600" dirty="0">
              <a:solidFill>
                <a:srgbClr val="0C2340"/>
              </a:solidFill>
              <a:latin typeface="Calibri" panose="020F0502020204030204" pitchFamily="34" charset="0"/>
              <a:cs typeface="Calibri" panose="020F0502020204030204" pitchFamily="34" charset="0"/>
            </a:endParaRPr>
          </a:p>
          <a:p>
            <a:pPr>
              <a:lnSpc>
                <a:spcPts val="3584"/>
              </a:lnSpc>
            </a:pPr>
            <a:endParaRPr lang="en-US" sz="3600" dirty="0">
              <a:solidFill>
                <a:srgbClr val="0C2340"/>
              </a:solidFill>
              <a:latin typeface="Calibri" panose="020F0502020204030204" pitchFamily="34" charset="0"/>
              <a:cs typeface="Calibri" panose="020F0502020204030204" pitchFamily="34" charset="0"/>
            </a:endParaRPr>
          </a:p>
          <a:p>
            <a:pPr>
              <a:lnSpc>
                <a:spcPts val="3584"/>
              </a:lnSpc>
            </a:pPr>
            <a:r>
              <a:rPr lang="en-US" sz="3600" b="1" dirty="0">
                <a:solidFill>
                  <a:srgbClr val="0C2340"/>
                </a:solidFill>
                <a:latin typeface="Calibri" panose="020F0502020204030204" pitchFamily="34" charset="0"/>
                <a:cs typeface="Calibri" panose="020F0502020204030204" pitchFamily="34" charset="0"/>
              </a:rPr>
              <a:t>SUBTITLE</a:t>
            </a:r>
          </a:p>
          <a:p>
            <a:pPr>
              <a:lnSpc>
                <a:spcPts val="3584"/>
              </a:lnSpc>
            </a:pPr>
            <a:endParaRPr lang="en-US" sz="3600" dirty="0">
              <a:solidFill>
                <a:srgbClr val="0C2340"/>
              </a:solidFill>
              <a:latin typeface="Calibri" panose="020F0502020204030204" pitchFamily="34" charset="0"/>
              <a:cs typeface="Calibri" panose="020F0502020204030204" pitchFamily="34" charset="0"/>
            </a:endParaRPr>
          </a:p>
          <a:p>
            <a:pPr>
              <a:lnSpc>
                <a:spcPts val="3584"/>
              </a:lnSpc>
            </a:pPr>
            <a:r>
              <a:rPr lang="en-US" sz="3600" dirty="0">
                <a:solidFill>
                  <a:srgbClr val="0C2340"/>
                </a:solidFill>
                <a:latin typeface="Calibri" panose="020F0502020204030204" pitchFamily="34" charset="0"/>
                <a:cs typeface="Calibri" panose="020F0502020204030204" pitchFamily="34" charset="0"/>
              </a:rPr>
              <a:t>You can also list </a:t>
            </a:r>
          </a:p>
          <a:p>
            <a:pPr>
              <a:lnSpc>
                <a:spcPts val="3584"/>
              </a:lnSpc>
            </a:pPr>
            <a:r>
              <a:rPr lang="en-US" sz="3600" dirty="0">
                <a:solidFill>
                  <a:srgbClr val="0C2340"/>
                </a:solidFill>
                <a:latin typeface="Calibri" panose="020F0502020204030204" pitchFamily="34" charset="0"/>
                <a:cs typeface="Calibri" panose="020F0502020204030204" pitchFamily="34" charset="0"/>
              </a:rPr>
              <a:t>your findings show </a:t>
            </a:r>
          </a:p>
          <a:p>
            <a:pPr>
              <a:lnSpc>
                <a:spcPts val="3584"/>
              </a:lnSpc>
            </a:pPr>
            <a:r>
              <a:rPr lang="en-US" sz="3600" dirty="0">
                <a:solidFill>
                  <a:srgbClr val="0C2340"/>
                </a:solidFill>
                <a:latin typeface="Calibri" panose="020F0502020204030204" pitchFamily="34" charset="0"/>
                <a:cs typeface="Calibri" panose="020F0502020204030204" pitchFamily="34" charset="0"/>
              </a:rPr>
              <a:t>the outcome of </a:t>
            </a:r>
          </a:p>
          <a:p>
            <a:pPr>
              <a:lnSpc>
                <a:spcPts val="3584"/>
              </a:lnSpc>
            </a:pPr>
            <a:r>
              <a:rPr lang="en-US" sz="3600" dirty="0">
                <a:solidFill>
                  <a:srgbClr val="0C2340"/>
                </a:solidFill>
                <a:latin typeface="Calibri" panose="020F0502020204030204" pitchFamily="34" charset="0"/>
                <a:cs typeface="Calibri" panose="020F0502020204030204" pitchFamily="34" charset="0"/>
              </a:rPr>
              <a:t>the what you've </a:t>
            </a:r>
          </a:p>
          <a:p>
            <a:pPr>
              <a:lnSpc>
                <a:spcPts val="3584"/>
              </a:lnSpc>
            </a:pPr>
            <a:r>
              <a:rPr lang="en-US" sz="3600" dirty="0">
                <a:solidFill>
                  <a:srgbClr val="0C2340"/>
                </a:solidFill>
                <a:latin typeface="Calibri" panose="020F0502020204030204" pitchFamily="34" charset="0"/>
                <a:cs typeface="Calibri" panose="020F0502020204030204" pitchFamily="34" charset="0"/>
              </a:rPr>
              <a:t>found from your </a:t>
            </a:r>
          </a:p>
          <a:p>
            <a:pPr>
              <a:lnSpc>
                <a:spcPts val="3584"/>
              </a:lnSpc>
            </a:pPr>
            <a:r>
              <a:rPr lang="en-US" sz="3600" dirty="0">
                <a:solidFill>
                  <a:srgbClr val="0C2340"/>
                </a:solidFill>
                <a:latin typeface="Calibri" panose="020F0502020204030204" pitchFamily="34" charset="0"/>
                <a:cs typeface="Calibri" panose="020F0502020204030204" pitchFamily="34" charset="0"/>
              </a:rPr>
              <a:t>study.  in bullets.</a:t>
            </a:r>
          </a:p>
        </p:txBody>
      </p:sp>
      <p:sp>
        <p:nvSpPr>
          <p:cNvPr id="76" name="TextBox 76"/>
          <p:cNvSpPr txBox="1"/>
          <p:nvPr/>
        </p:nvSpPr>
        <p:spPr>
          <a:xfrm>
            <a:off x="33666588" y="20526618"/>
            <a:ext cx="6763352" cy="1130118"/>
          </a:xfrm>
          <a:prstGeom prst="rect">
            <a:avLst/>
          </a:prstGeom>
        </p:spPr>
        <p:txBody>
          <a:bodyPr lIns="0" tIns="0" rIns="0" bIns="0" rtlCol="0" anchor="t">
            <a:spAutoFit/>
          </a:bodyPr>
          <a:lstStyle/>
          <a:p>
            <a:pPr>
              <a:lnSpc>
                <a:spcPts val="9519"/>
              </a:lnSpc>
            </a:pPr>
            <a:r>
              <a:rPr lang="en-US" sz="6800" b="1" spc="47">
                <a:solidFill>
                  <a:srgbClr val="0C2340"/>
                </a:solidFill>
                <a:latin typeface="Frutiger LT Pro 87 XBlack Cn" panose="020B0602020204020204" pitchFamily="34" charset="77"/>
              </a:rPr>
              <a:t>WHAT'S NEXT</a:t>
            </a:r>
          </a:p>
        </p:txBody>
      </p:sp>
      <p:grpSp>
        <p:nvGrpSpPr>
          <p:cNvPr id="77" name="Group 77"/>
          <p:cNvGrpSpPr/>
          <p:nvPr/>
        </p:nvGrpSpPr>
        <p:grpSpPr>
          <a:xfrm>
            <a:off x="37801159" y="26467651"/>
            <a:ext cx="4411139" cy="4117437"/>
            <a:chOff x="0" y="-19050"/>
            <a:chExt cx="5881519" cy="5489916"/>
          </a:xfrm>
        </p:grpSpPr>
        <p:sp>
          <p:nvSpPr>
            <p:cNvPr id="78" name="TextBox 78"/>
            <p:cNvSpPr txBox="1"/>
            <p:nvPr/>
          </p:nvSpPr>
          <p:spPr>
            <a:xfrm>
              <a:off x="782272" y="5196858"/>
              <a:ext cx="626376" cy="274007"/>
            </a:xfrm>
            <a:prstGeom prst="rect">
              <a:avLst/>
            </a:prstGeom>
          </p:spPr>
          <p:txBody>
            <a:bodyPr lIns="0" tIns="0" rIns="0" bIns="0" rtlCol="0" anchor="t">
              <a:spAutoFit/>
            </a:bodyPr>
            <a:lstStyle/>
            <a:p>
              <a:pPr algn="ctr">
                <a:lnSpc>
                  <a:spcPts val="1737"/>
                </a:lnSpc>
              </a:pPr>
              <a:r>
                <a:rPr lang="en-US" sz="1241">
                  <a:solidFill>
                    <a:srgbClr val="000000"/>
                  </a:solidFill>
                  <a:latin typeface="+mj-lt"/>
                </a:rPr>
                <a:t>Item 1</a:t>
              </a:r>
            </a:p>
          </p:txBody>
        </p:sp>
        <p:sp>
          <p:nvSpPr>
            <p:cNvPr id="79" name="TextBox 79"/>
            <p:cNvSpPr txBox="1"/>
            <p:nvPr/>
          </p:nvSpPr>
          <p:spPr>
            <a:xfrm>
              <a:off x="1844092" y="5196859"/>
              <a:ext cx="629873" cy="272811"/>
            </a:xfrm>
            <a:prstGeom prst="rect">
              <a:avLst/>
            </a:prstGeom>
          </p:spPr>
          <p:txBody>
            <a:bodyPr lIns="0" tIns="0" rIns="0" bIns="0" rtlCol="0" anchor="t">
              <a:spAutoFit/>
            </a:bodyPr>
            <a:lstStyle/>
            <a:p>
              <a:pPr algn="ctr">
                <a:lnSpc>
                  <a:spcPts val="1737"/>
                </a:lnSpc>
              </a:pPr>
              <a:r>
                <a:rPr lang="en-US" sz="1241">
                  <a:solidFill>
                    <a:srgbClr val="000000"/>
                  </a:solidFill>
                  <a:latin typeface="+mj-lt"/>
                </a:rPr>
                <a:t>Item 2</a:t>
              </a:r>
            </a:p>
          </p:txBody>
        </p:sp>
        <p:sp>
          <p:nvSpPr>
            <p:cNvPr id="80" name="TextBox 80"/>
            <p:cNvSpPr txBox="1"/>
            <p:nvPr/>
          </p:nvSpPr>
          <p:spPr>
            <a:xfrm>
              <a:off x="2904381" y="5196859"/>
              <a:ext cx="636429" cy="274007"/>
            </a:xfrm>
            <a:prstGeom prst="rect">
              <a:avLst/>
            </a:prstGeom>
          </p:spPr>
          <p:txBody>
            <a:bodyPr lIns="0" tIns="0" rIns="0" bIns="0" rtlCol="0" anchor="t">
              <a:spAutoFit/>
            </a:bodyPr>
            <a:lstStyle/>
            <a:p>
              <a:pPr algn="ctr">
                <a:lnSpc>
                  <a:spcPts val="1737"/>
                </a:lnSpc>
              </a:pPr>
              <a:r>
                <a:rPr lang="en-US" sz="1241">
                  <a:solidFill>
                    <a:srgbClr val="000000"/>
                  </a:solidFill>
                  <a:latin typeface="+mj-lt"/>
                </a:rPr>
                <a:t>Item 3</a:t>
              </a:r>
            </a:p>
          </p:txBody>
        </p:sp>
        <p:sp>
          <p:nvSpPr>
            <p:cNvPr id="81" name="TextBox 81"/>
            <p:cNvSpPr txBox="1"/>
            <p:nvPr/>
          </p:nvSpPr>
          <p:spPr>
            <a:xfrm>
              <a:off x="3965330" y="5196859"/>
              <a:ext cx="641676" cy="272811"/>
            </a:xfrm>
            <a:prstGeom prst="rect">
              <a:avLst/>
            </a:prstGeom>
          </p:spPr>
          <p:txBody>
            <a:bodyPr lIns="0" tIns="0" rIns="0" bIns="0" rtlCol="0" anchor="t">
              <a:spAutoFit/>
            </a:bodyPr>
            <a:lstStyle/>
            <a:p>
              <a:pPr algn="ctr">
                <a:lnSpc>
                  <a:spcPts val="1737"/>
                </a:lnSpc>
              </a:pPr>
              <a:r>
                <a:rPr lang="en-US" sz="1241">
                  <a:solidFill>
                    <a:srgbClr val="000000"/>
                  </a:solidFill>
                  <a:latin typeface="+mj-lt"/>
                </a:rPr>
                <a:t>Item 4</a:t>
              </a:r>
            </a:p>
          </p:txBody>
        </p:sp>
        <p:sp>
          <p:nvSpPr>
            <p:cNvPr id="82" name="TextBox 82"/>
            <p:cNvSpPr txBox="1"/>
            <p:nvPr/>
          </p:nvSpPr>
          <p:spPr>
            <a:xfrm>
              <a:off x="5030395" y="5196859"/>
              <a:ext cx="638681" cy="274007"/>
            </a:xfrm>
            <a:prstGeom prst="rect">
              <a:avLst/>
            </a:prstGeom>
          </p:spPr>
          <p:txBody>
            <a:bodyPr lIns="0" tIns="0" rIns="0" bIns="0" rtlCol="0" anchor="t">
              <a:spAutoFit/>
            </a:bodyPr>
            <a:lstStyle/>
            <a:p>
              <a:pPr algn="ctr">
                <a:lnSpc>
                  <a:spcPts val="1737"/>
                </a:lnSpc>
              </a:pPr>
              <a:r>
                <a:rPr lang="en-US" sz="1241">
                  <a:solidFill>
                    <a:srgbClr val="000000"/>
                  </a:solidFill>
                  <a:latin typeface="+mj-lt"/>
                </a:rPr>
                <a:t>Item 5</a:t>
              </a:r>
            </a:p>
          </p:txBody>
        </p:sp>
        <p:grpSp>
          <p:nvGrpSpPr>
            <p:cNvPr id="83" name="Group 83"/>
            <p:cNvGrpSpPr>
              <a:grpSpLocks noChangeAspect="1"/>
            </p:cNvGrpSpPr>
            <p:nvPr/>
          </p:nvGrpSpPr>
          <p:grpSpPr>
            <a:xfrm>
              <a:off x="563675" y="125160"/>
              <a:ext cx="5317844" cy="4985654"/>
              <a:chOff x="0" y="0"/>
              <a:chExt cx="21945600" cy="20574721"/>
            </a:xfrm>
          </p:grpSpPr>
          <p:sp>
            <p:nvSpPr>
              <p:cNvPr id="84" name="Freeform 84"/>
              <p:cNvSpPr/>
              <p:nvPr/>
            </p:nvSpPr>
            <p:spPr>
              <a:xfrm>
                <a:off x="0" y="-6350"/>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85" name="Freeform 85"/>
              <p:cNvSpPr/>
              <p:nvPr/>
            </p:nvSpPr>
            <p:spPr>
              <a:xfrm>
                <a:off x="0" y="4108594"/>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86" name="Freeform 86"/>
              <p:cNvSpPr/>
              <p:nvPr/>
            </p:nvSpPr>
            <p:spPr>
              <a:xfrm>
                <a:off x="0" y="8223538"/>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87" name="Freeform 87"/>
              <p:cNvSpPr/>
              <p:nvPr/>
            </p:nvSpPr>
            <p:spPr>
              <a:xfrm>
                <a:off x="0" y="12338483"/>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88" name="Freeform 88"/>
              <p:cNvSpPr/>
              <p:nvPr/>
            </p:nvSpPr>
            <p:spPr>
              <a:xfrm>
                <a:off x="0" y="16453427"/>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89" name="Freeform 89"/>
              <p:cNvSpPr/>
              <p:nvPr/>
            </p:nvSpPr>
            <p:spPr>
              <a:xfrm>
                <a:off x="0" y="20568371"/>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60000"/>
                </a:srgbClr>
              </a:solidFill>
            </p:spPr>
          </p:sp>
        </p:grpSp>
        <p:sp>
          <p:nvSpPr>
            <p:cNvPr id="90" name="TextBox 90"/>
            <p:cNvSpPr txBox="1"/>
            <p:nvPr/>
          </p:nvSpPr>
          <p:spPr>
            <a:xfrm>
              <a:off x="55625" y="-19050"/>
              <a:ext cx="402953" cy="272811"/>
            </a:xfrm>
            <a:prstGeom prst="rect">
              <a:avLst/>
            </a:prstGeom>
          </p:spPr>
          <p:txBody>
            <a:bodyPr lIns="0" tIns="0" rIns="0" bIns="0" rtlCol="0" anchor="t">
              <a:spAutoFit/>
            </a:bodyPr>
            <a:lstStyle/>
            <a:p>
              <a:pPr algn="r">
                <a:lnSpc>
                  <a:spcPts val="1737"/>
                </a:lnSpc>
              </a:pPr>
              <a:r>
                <a:rPr lang="en-US" sz="1241">
                  <a:solidFill>
                    <a:srgbClr val="000000"/>
                  </a:solidFill>
                  <a:latin typeface="+mj-lt"/>
                </a:rPr>
                <a:t>125 </a:t>
              </a:r>
            </a:p>
          </p:txBody>
        </p:sp>
        <p:sp>
          <p:nvSpPr>
            <p:cNvPr id="91" name="TextBox 91"/>
            <p:cNvSpPr txBox="1"/>
            <p:nvPr/>
          </p:nvSpPr>
          <p:spPr>
            <a:xfrm>
              <a:off x="0" y="978081"/>
              <a:ext cx="458580" cy="272811"/>
            </a:xfrm>
            <a:prstGeom prst="rect">
              <a:avLst/>
            </a:prstGeom>
          </p:spPr>
          <p:txBody>
            <a:bodyPr lIns="0" tIns="0" rIns="0" bIns="0" rtlCol="0" anchor="t">
              <a:spAutoFit/>
            </a:bodyPr>
            <a:lstStyle/>
            <a:p>
              <a:pPr algn="r">
                <a:lnSpc>
                  <a:spcPts val="1737"/>
                </a:lnSpc>
              </a:pPr>
              <a:r>
                <a:rPr lang="en-US" sz="1241">
                  <a:solidFill>
                    <a:srgbClr val="000000"/>
                  </a:solidFill>
                  <a:latin typeface="+mj-lt"/>
                </a:rPr>
                <a:t>100 </a:t>
              </a:r>
            </a:p>
          </p:txBody>
        </p:sp>
        <p:sp>
          <p:nvSpPr>
            <p:cNvPr id="92" name="TextBox 92"/>
            <p:cNvSpPr txBox="1"/>
            <p:nvPr/>
          </p:nvSpPr>
          <p:spPr>
            <a:xfrm>
              <a:off x="179183" y="1975213"/>
              <a:ext cx="279397" cy="272811"/>
            </a:xfrm>
            <a:prstGeom prst="rect">
              <a:avLst/>
            </a:prstGeom>
          </p:spPr>
          <p:txBody>
            <a:bodyPr lIns="0" tIns="0" rIns="0" bIns="0" rtlCol="0" anchor="t">
              <a:spAutoFit/>
            </a:bodyPr>
            <a:lstStyle/>
            <a:p>
              <a:pPr algn="r">
                <a:lnSpc>
                  <a:spcPts val="1737"/>
                </a:lnSpc>
              </a:pPr>
              <a:r>
                <a:rPr lang="en-US" sz="1241">
                  <a:solidFill>
                    <a:srgbClr val="000000"/>
                  </a:solidFill>
                  <a:latin typeface="+mj-lt"/>
                </a:rPr>
                <a:t>75 </a:t>
              </a:r>
            </a:p>
          </p:txBody>
        </p:sp>
        <p:sp>
          <p:nvSpPr>
            <p:cNvPr id="93" name="TextBox 93"/>
            <p:cNvSpPr txBox="1"/>
            <p:nvPr/>
          </p:nvSpPr>
          <p:spPr>
            <a:xfrm>
              <a:off x="135251" y="2972342"/>
              <a:ext cx="323329" cy="272811"/>
            </a:xfrm>
            <a:prstGeom prst="rect">
              <a:avLst/>
            </a:prstGeom>
          </p:spPr>
          <p:txBody>
            <a:bodyPr lIns="0" tIns="0" rIns="0" bIns="0" rtlCol="0" anchor="t">
              <a:spAutoFit/>
            </a:bodyPr>
            <a:lstStyle/>
            <a:p>
              <a:pPr algn="r">
                <a:lnSpc>
                  <a:spcPts val="1737"/>
                </a:lnSpc>
              </a:pPr>
              <a:r>
                <a:rPr lang="en-US" sz="1241">
                  <a:solidFill>
                    <a:srgbClr val="000000"/>
                  </a:solidFill>
                  <a:latin typeface="+mj-lt"/>
                </a:rPr>
                <a:t>50 </a:t>
              </a:r>
            </a:p>
          </p:txBody>
        </p:sp>
        <p:sp>
          <p:nvSpPr>
            <p:cNvPr id="94" name="TextBox 94"/>
            <p:cNvSpPr txBox="1"/>
            <p:nvPr/>
          </p:nvSpPr>
          <p:spPr>
            <a:xfrm>
              <a:off x="167489" y="3969472"/>
              <a:ext cx="291091" cy="272811"/>
            </a:xfrm>
            <a:prstGeom prst="rect">
              <a:avLst/>
            </a:prstGeom>
          </p:spPr>
          <p:txBody>
            <a:bodyPr lIns="0" tIns="0" rIns="0" bIns="0" rtlCol="0" anchor="t">
              <a:spAutoFit/>
            </a:bodyPr>
            <a:lstStyle/>
            <a:p>
              <a:pPr algn="r">
                <a:lnSpc>
                  <a:spcPts val="1737"/>
                </a:lnSpc>
              </a:pPr>
              <a:r>
                <a:rPr lang="en-US" sz="1241">
                  <a:solidFill>
                    <a:srgbClr val="000000"/>
                  </a:solidFill>
                  <a:latin typeface="+mj-lt"/>
                </a:rPr>
                <a:t>25 </a:t>
              </a:r>
            </a:p>
          </p:txBody>
        </p:sp>
        <p:sp>
          <p:nvSpPr>
            <p:cNvPr id="95" name="TextBox 95"/>
            <p:cNvSpPr txBox="1"/>
            <p:nvPr/>
          </p:nvSpPr>
          <p:spPr>
            <a:xfrm>
              <a:off x="259441" y="4966604"/>
              <a:ext cx="199139" cy="272811"/>
            </a:xfrm>
            <a:prstGeom prst="rect">
              <a:avLst/>
            </a:prstGeom>
          </p:spPr>
          <p:txBody>
            <a:bodyPr lIns="0" tIns="0" rIns="0" bIns="0" rtlCol="0" anchor="t">
              <a:spAutoFit/>
            </a:bodyPr>
            <a:lstStyle/>
            <a:p>
              <a:pPr algn="r">
                <a:lnSpc>
                  <a:spcPts val="1737"/>
                </a:lnSpc>
              </a:pPr>
              <a:r>
                <a:rPr lang="en-US" sz="1241">
                  <a:solidFill>
                    <a:srgbClr val="000000"/>
                  </a:solidFill>
                  <a:latin typeface="+mj-lt"/>
                </a:rPr>
                <a:t>0 </a:t>
              </a:r>
            </a:p>
          </p:txBody>
        </p:sp>
        <p:grpSp>
          <p:nvGrpSpPr>
            <p:cNvPr id="96" name="Group 96"/>
            <p:cNvGrpSpPr>
              <a:grpSpLocks noChangeAspect="1"/>
            </p:cNvGrpSpPr>
            <p:nvPr/>
          </p:nvGrpSpPr>
          <p:grpSpPr>
            <a:xfrm>
              <a:off x="1095460" y="165045"/>
              <a:ext cx="4254275" cy="4945769"/>
              <a:chOff x="2194560" y="164598"/>
              <a:chExt cx="17556480" cy="20410123"/>
            </a:xfrm>
          </p:grpSpPr>
          <p:sp>
            <p:nvSpPr>
              <p:cNvPr id="97" name="Freeform 97"/>
              <p:cNvSpPr/>
              <p:nvPr/>
            </p:nvSpPr>
            <p:spPr>
              <a:xfrm>
                <a:off x="2194560" y="164598"/>
                <a:ext cx="17556479" cy="20410123"/>
              </a:xfrm>
              <a:custGeom>
                <a:avLst/>
                <a:gdLst/>
                <a:ahLst/>
                <a:cxnLst/>
                <a:rect l="l" t="t" r="r" b="b"/>
                <a:pathLst>
                  <a:path w="17556479" h="20410123">
                    <a:moveTo>
                      <a:pt x="0" y="20410123"/>
                    </a:moveTo>
                    <a:lnTo>
                      <a:pt x="0" y="15472190"/>
                    </a:lnTo>
                    <a:lnTo>
                      <a:pt x="4389120" y="12838626"/>
                    </a:lnTo>
                    <a:lnTo>
                      <a:pt x="8778240" y="6748508"/>
                    </a:lnTo>
                    <a:lnTo>
                      <a:pt x="13167360" y="6419313"/>
                    </a:lnTo>
                    <a:lnTo>
                      <a:pt x="17556479" y="0"/>
                    </a:lnTo>
                    <a:lnTo>
                      <a:pt x="17556479" y="20410123"/>
                    </a:lnTo>
                    <a:close/>
                  </a:path>
                </a:pathLst>
              </a:custGeom>
              <a:solidFill>
                <a:srgbClr val="9EA2A2">
                  <a:alpha val="64706"/>
                </a:srgbClr>
              </a:solidFill>
            </p:spPr>
          </p:sp>
          <p:sp>
            <p:nvSpPr>
              <p:cNvPr id="98" name="Freeform 98"/>
              <p:cNvSpPr/>
              <p:nvPr/>
            </p:nvSpPr>
            <p:spPr>
              <a:xfrm>
                <a:off x="2194560" y="7077704"/>
                <a:ext cx="17556479" cy="13497016"/>
              </a:xfrm>
              <a:custGeom>
                <a:avLst/>
                <a:gdLst/>
                <a:ahLst/>
                <a:cxnLst/>
                <a:rect l="l" t="t" r="r" b="b"/>
                <a:pathLst>
                  <a:path w="17556479" h="13497016">
                    <a:moveTo>
                      <a:pt x="0" y="13497017"/>
                    </a:moveTo>
                    <a:lnTo>
                      <a:pt x="0" y="11521844"/>
                    </a:lnTo>
                    <a:lnTo>
                      <a:pt x="4389120" y="10863454"/>
                    </a:lnTo>
                    <a:lnTo>
                      <a:pt x="8778240" y="3950347"/>
                    </a:lnTo>
                    <a:lnTo>
                      <a:pt x="13167360" y="6090117"/>
                    </a:lnTo>
                    <a:lnTo>
                      <a:pt x="17556479" y="0"/>
                    </a:lnTo>
                    <a:lnTo>
                      <a:pt x="17556479" y="13497017"/>
                    </a:lnTo>
                    <a:close/>
                  </a:path>
                </a:pathLst>
              </a:custGeom>
              <a:solidFill>
                <a:srgbClr val="FCD612">
                  <a:alpha val="64706"/>
                </a:srgbClr>
              </a:solidFill>
            </p:spPr>
          </p:sp>
          <p:sp>
            <p:nvSpPr>
              <p:cNvPr id="99" name="Freeform 99"/>
              <p:cNvSpPr/>
              <p:nvPr/>
            </p:nvSpPr>
            <p:spPr>
              <a:xfrm>
                <a:off x="2194560" y="14320007"/>
                <a:ext cx="17556479" cy="6254714"/>
              </a:xfrm>
              <a:custGeom>
                <a:avLst/>
                <a:gdLst/>
                <a:ahLst/>
                <a:cxnLst/>
                <a:rect l="l" t="t" r="r" b="b"/>
                <a:pathLst>
                  <a:path w="17556479" h="6254714">
                    <a:moveTo>
                      <a:pt x="0" y="6254714"/>
                    </a:moveTo>
                    <a:lnTo>
                      <a:pt x="0" y="6254714"/>
                    </a:lnTo>
                    <a:lnTo>
                      <a:pt x="4389120" y="4279541"/>
                    </a:lnTo>
                    <a:lnTo>
                      <a:pt x="8778240" y="0"/>
                    </a:lnTo>
                    <a:lnTo>
                      <a:pt x="13167360" y="1316781"/>
                    </a:lnTo>
                    <a:lnTo>
                      <a:pt x="17556479" y="987586"/>
                    </a:lnTo>
                    <a:lnTo>
                      <a:pt x="17556479" y="6254714"/>
                    </a:lnTo>
                    <a:close/>
                  </a:path>
                </a:pathLst>
              </a:custGeom>
              <a:solidFill>
                <a:srgbClr val="000000">
                  <a:alpha val="64706"/>
                </a:srgbClr>
              </a:solidFill>
            </p:spPr>
          </p:sp>
        </p:grpSp>
      </p:grpSp>
      <p:sp>
        <p:nvSpPr>
          <p:cNvPr id="100" name="TextBox 100"/>
          <p:cNvSpPr txBox="1"/>
          <p:nvPr/>
        </p:nvSpPr>
        <p:spPr>
          <a:xfrm>
            <a:off x="13317996" y="22385106"/>
            <a:ext cx="7870649" cy="7386638"/>
          </a:xfrm>
          <a:prstGeom prst="rect">
            <a:avLst/>
          </a:prstGeom>
        </p:spPr>
        <p:txBody>
          <a:bodyPr lIns="0" tIns="0" rIns="0" bIns="0" rtlCol="0" anchor="t">
            <a:spAutoFit/>
          </a:bodyPr>
          <a:lstStyle/>
          <a:p>
            <a:pPr>
              <a:lnSpc>
                <a:spcPts val="3584"/>
              </a:lnSpc>
            </a:pPr>
            <a:r>
              <a:rPr lang="en-US" sz="3600" dirty="0">
                <a:solidFill>
                  <a:srgbClr val="0C2340"/>
                </a:solidFill>
                <a:latin typeface="Calibri" panose="020F0502020204030204" pitchFamily="34" charset="0"/>
                <a:cs typeface="Calibri" panose="020F0502020204030204" pitchFamily="34" charset="0"/>
              </a:rPr>
              <a:t>It is important for your readers to know what you want to achieve with your research. State this as clear as possible Results show the outcome of the research and should answer the question or hypothesis stated in the introduction. State what you've found from your study. </a:t>
            </a:r>
          </a:p>
          <a:p>
            <a:pPr>
              <a:lnSpc>
                <a:spcPts val="3584"/>
              </a:lnSpc>
            </a:pPr>
            <a:endParaRPr lang="en-US" sz="3600" dirty="0">
              <a:solidFill>
                <a:srgbClr val="0C2340"/>
              </a:solidFill>
              <a:latin typeface="Calibri" panose="020F0502020204030204" pitchFamily="34" charset="0"/>
              <a:cs typeface="Calibri" panose="020F0502020204030204" pitchFamily="34" charset="0"/>
            </a:endParaRPr>
          </a:p>
          <a:p>
            <a:pPr>
              <a:lnSpc>
                <a:spcPts val="3584"/>
              </a:lnSpc>
            </a:pPr>
            <a:endParaRPr lang="en-US" sz="3600" dirty="0">
              <a:solidFill>
                <a:srgbClr val="0C2340"/>
              </a:solidFill>
              <a:latin typeface="Calibri" panose="020F0502020204030204" pitchFamily="34" charset="0"/>
              <a:cs typeface="Calibri" panose="020F0502020204030204" pitchFamily="34" charset="0"/>
            </a:endParaRPr>
          </a:p>
          <a:p>
            <a:pPr>
              <a:lnSpc>
                <a:spcPts val="3584"/>
              </a:lnSpc>
            </a:pPr>
            <a:r>
              <a:rPr lang="en-US" sz="3600" b="1" dirty="0">
                <a:solidFill>
                  <a:srgbClr val="0C2340"/>
                </a:solidFill>
                <a:latin typeface="Calibri" panose="020F0502020204030204" pitchFamily="34" charset="0"/>
                <a:cs typeface="Calibri" panose="020F0502020204030204" pitchFamily="34" charset="0"/>
              </a:rPr>
              <a:t>SUBTITLE</a:t>
            </a:r>
          </a:p>
          <a:p>
            <a:pPr>
              <a:lnSpc>
                <a:spcPts val="3584"/>
              </a:lnSpc>
            </a:pPr>
            <a:endParaRPr lang="en-US" sz="3600" dirty="0">
              <a:solidFill>
                <a:srgbClr val="0C2340"/>
              </a:solidFill>
              <a:latin typeface="Calibri" panose="020F0502020204030204" pitchFamily="34" charset="0"/>
              <a:cs typeface="Calibri" panose="020F0502020204030204" pitchFamily="34" charset="0"/>
            </a:endParaRPr>
          </a:p>
          <a:p>
            <a:pPr>
              <a:lnSpc>
                <a:spcPts val="3584"/>
              </a:lnSpc>
            </a:pPr>
            <a:r>
              <a:rPr lang="en-US" sz="3600" dirty="0">
                <a:solidFill>
                  <a:srgbClr val="0C2340"/>
                </a:solidFill>
                <a:latin typeface="Calibri" panose="020F0502020204030204" pitchFamily="34" charset="0"/>
                <a:cs typeface="Calibri" panose="020F0502020204030204" pitchFamily="34" charset="0"/>
              </a:rPr>
              <a:t>You can also list your findings show the outcome of the research and should answer the question or hypothesis stated in the introduction. State what you've found from your study.  in bullets.</a:t>
            </a:r>
          </a:p>
        </p:txBody>
      </p:sp>
      <p:grpSp>
        <p:nvGrpSpPr>
          <p:cNvPr id="101" name="Group 101"/>
          <p:cNvGrpSpPr/>
          <p:nvPr/>
        </p:nvGrpSpPr>
        <p:grpSpPr>
          <a:xfrm>
            <a:off x="39279540" y="22366056"/>
            <a:ext cx="2704159" cy="2738298"/>
            <a:chOff x="0" y="0"/>
            <a:chExt cx="802667" cy="812800"/>
          </a:xfrm>
        </p:grpSpPr>
        <p:sp>
          <p:nvSpPr>
            <p:cNvPr id="102" name="Freeform 102"/>
            <p:cNvSpPr/>
            <p:nvPr/>
          </p:nvSpPr>
          <p:spPr>
            <a:xfrm>
              <a:off x="0" y="0"/>
              <a:ext cx="802667" cy="812800"/>
            </a:xfrm>
            <a:custGeom>
              <a:avLst/>
              <a:gdLst/>
              <a:ahLst/>
              <a:cxnLst/>
              <a:rect l="l" t="t" r="r" b="b"/>
              <a:pathLst>
                <a:path w="802667" h="812800">
                  <a:moveTo>
                    <a:pt x="0" y="0"/>
                  </a:moveTo>
                  <a:lnTo>
                    <a:pt x="802667" y="0"/>
                  </a:lnTo>
                  <a:lnTo>
                    <a:pt x="802667" y="812800"/>
                  </a:lnTo>
                  <a:lnTo>
                    <a:pt x="0" y="812800"/>
                  </a:lnTo>
                  <a:lnTo>
                    <a:pt x="0" y="0"/>
                  </a:lnTo>
                </a:path>
              </a:pathLst>
            </a:custGeom>
            <a:solidFill>
              <a:srgbClr val="FFFFFF"/>
            </a:solidFill>
            <a:ln w="38100">
              <a:solidFill>
                <a:srgbClr val="9EA2A2"/>
              </a:solidFill>
            </a:ln>
          </p:spPr>
        </p:sp>
        <p:sp>
          <p:nvSpPr>
            <p:cNvPr id="103" name="TextBox 103"/>
            <p:cNvSpPr txBox="1"/>
            <p:nvPr/>
          </p:nvSpPr>
          <p:spPr>
            <a:xfrm>
              <a:off x="0" y="0"/>
              <a:ext cx="812800" cy="812800"/>
            </a:xfrm>
            <a:prstGeom prst="rect">
              <a:avLst/>
            </a:prstGeom>
          </p:spPr>
          <p:txBody>
            <a:bodyPr lIns="50800" tIns="50800" rIns="50800" bIns="50800" rtlCol="0" anchor="ctr"/>
            <a:lstStyle/>
            <a:p>
              <a:pPr algn="ctr">
                <a:lnSpc>
                  <a:spcPts val="8361"/>
                </a:lnSpc>
              </a:pPr>
              <a:endParaRPr/>
            </a:p>
          </p:txBody>
        </p:sp>
      </p:grpSp>
      <p:sp>
        <p:nvSpPr>
          <p:cNvPr id="104" name="Freeform 104"/>
          <p:cNvSpPr/>
          <p:nvPr/>
        </p:nvSpPr>
        <p:spPr>
          <a:xfrm>
            <a:off x="39572751" y="22672545"/>
            <a:ext cx="2125325" cy="2125325"/>
          </a:xfrm>
          <a:custGeom>
            <a:avLst/>
            <a:gdLst/>
            <a:ahLst/>
            <a:cxnLst/>
            <a:rect l="l" t="t" r="r" b="b"/>
            <a:pathLst>
              <a:path w="2125325" h="2125325">
                <a:moveTo>
                  <a:pt x="0" y="0"/>
                </a:moveTo>
                <a:lnTo>
                  <a:pt x="2125325" y="0"/>
                </a:lnTo>
                <a:lnTo>
                  <a:pt x="2125325" y="2125325"/>
                </a:lnTo>
                <a:lnTo>
                  <a:pt x="0" y="2125325"/>
                </a:lnTo>
                <a:lnTo>
                  <a:pt x="0" y="0"/>
                </a:lnTo>
                <a:close/>
              </a:path>
            </a:pathLst>
          </a:custGeom>
          <a:blipFill>
            <a:blip r:embed="rId5"/>
            <a:stretch>
              <a:fillRect/>
            </a:stretch>
          </a:blipFill>
        </p:spPr>
      </p:sp>
      <p:pic>
        <p:nvPicPr>
          <p:cNvPr id="106" name="Picture 105">
            <a:extLst>
              <a:ext uri="{FF2B5EF4-FFF2-40B4-BE49-F238E27FC236}">
                <a16:creationId xmlns:a16="http://schemas.microsoft.com/office/drawing/2014/main" id="{9F0B3145-E705-16EB-D23E-CA85497BB0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0204" y="2167676"/>
            <a:ext cx="10379469" cy="8261086"/>
          </a:xfrm>
          <a:prstGeom prst="rect">
            <a:avLst/>
          </a:prstGeom>
        </p:spPr>
      </p:pic>
      <p:pic>
        <p:nvPicPr>
          <p:cNvPr id="36" name="Picture 2">
            <a:extLst>
              <a:ext uri="{FF2B5EF4-FFF2-40B4-BE49-F238E27FC236}">
                <a16:creationId xmlns:a16="http://schemas.microsoft.com/office/drawing/2014/main" id="{B60CCE26-0F86-D0BA-B6BD-57954DAE84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 y="0"/>
            <a:ext cx="43843575" cy="3291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8947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20206" y="11888251"/>
            <a:ext cx="11401665" cy="7304869"/>
            <a:chOff x="0" y="0"/>
            <a:chExt cx="15202220" cy="9739825"/>
          </a:xfrm>
        </p:grpSpPr>
        <p:pic>
          <p:nvPicPr>
            <p:cNvPr id="3" name="Picture 3"/>
            <p:cNvPicPr>
              <a:picLocks noChangeAspect="1"/>
            </p:cNvPicPr>
            <p:nvPr/>
          </p:nvPicPr>
          <p:blipFill>
            <a:blip r:embed="rId2"/>
            <a:srcRect t="7287" b="7287"/>
            <a:stretch>
              <a:fillRect/>
            </a:stretch>
          </p:blipFill>
          <p:spPr>
            <a:xfrm>
              <a:off x="0" y="0"/>
              <a:ext cx="15202220" cy="9739825"/>
            </a:xfrm>
            <a:prstGeom prst="rect">
              <a:avLst/>
            </a:prstGeom>
          </p:spPr>
        </p:pic>
      </p:grpSp>
      <p:sp>
        <p:nvSpPr>
          <p:cNvPr id="4" name="AutoShape 4"/>
          <p:cNvSpPr/>
          <p:nvPr/>
        </p:nvSpPr>
        <p:spPr>
          <a:xfrm flipH="1" flipV="1">
            <a:off x="27913466" y="2262505"/>
            <a:ext cx="20585" cy="8560335"/>
          </a:xfrm>
          <a:prstGeom prst="line">
            <a:avLst/>
          </a:prstGeom>
          <a:ln w="47625" cap="rnd">
            <a:solidFill>
              <a:srgbClr val="0C2340"/>
            </a:solidFill>
            <a:prstDash val="solid"/>
            <a:headEnd type="none" w="sm" len="sm"/>
            <a:tailEnd type="none" w="sm" len="sm"/>
          </a:ln>
        </p:spPr>
      </p:sp>
      <p:sp>
        <p:nvSpPr>
          <p:cNvPr id="5" name="AutoShape 5"/>
          <p:cNvSpPr/>
          <p:nvPr/>
        </p:nvSpPr>
        <p:spPr>
          <a:xfrm flipV="1">
            <a:off x="12124921" y="20652607"/>
            <a:ext cx="23813" cy="10329175"/>
          </a:xfrm>
          <a:prstGeom prst="line">
            <a:avLst/>
          </a:prstGeom>
          <a:ln w="47625" cap="rnd">
            <a:solidFill>
              <a:srgbClr val="0C2340"/>
            </a:solidFill>
            <a:prstDash val="solid"/>
            <a:headEnd type="none" w="sm" len="sm"/>
            <a:tailEnd type="none" w="sm" len="sm"/>
          </a:ln>
        </p:spPr>
      </p:sp>
      <p:sp>
        <p:nvSpPr>
          <p:cNvPr id="6" name="AutoShape 6"/>
          <p:cNvSpPr/>
          <p:nvPr/>
        </p:nvSpPr>
        <p:spPr>
          <a:xfrm>
            <a:off x="14104022" y="11888251"/>
            <a:ext cx="27666517" cy="7304869"/>
          </a:xfrm>
          <a:prstGeom prst="rect">
            <a:avLst/>
          </a:prstGeom>
          <a:solidFill>
            <a:srgbClr val="EAE8E8"/>
          </a:solidFill>
        </p:spPr>
      </p:sp>
      <p:grpSp>
        <p:nvGrpSpPr>
          <p:cNvPr id="7" name="Group 7"/>
          <p:cNvGrpSpPr/>
          <p:nvPr/>
        </p:nvGrpSpPr>
        <p:grpSpPr>
          <a:xfrm>
            <a:off x="36443451" y="13530469"/>
            <a:ext cx="4393524" cy="3251371"/>
            <a:chOff x="0" y="0"/>
            <a:chExt cx="5858032" cy="4335162"/>
          </a:xfrm>
        </p:grpSpPr>
        <p:grpSp>
          <p:nvGrpSpPr>
            <p:cNvPr id="8" name="Group 8"/>
            <p:cNvGrpSpPr>
              <a:grpSpLocks noChangeAspect="1"/>
            </p:cNvGrpSpPr>
            <p:nvPr/>
          </p:nvGrpSpPr>
          <p:grpSpPr>
            <a:xfrm>
              <a:off x="360303" y="0"/>
              <a:ext cx="5359094" cy="3931833"/>
              <a:chOff x="0" y="0"/>
              <a:chExt cx="38374852" cy="28154669"/>
            </a:xfrm>
          </p:grpSpPr>
          <p:sp>
            <p:nvSpPr>
              <p:cNvPr id="9" name="Freeform 9"/>
              <p:cNvSpPr/>
              <p:nvPr/>
            </p:nvSpPr>
            <p:spPr>
              <a:xfrm>
                <a:off x="-6350" y="0"/>
                <a:ext cx="38387551" cy="28154669"/>
              </a:xfrm>
              <a:custGeom>
                <a:avLst/>
                <a:gdLst/>
                <a:ahLst/>
                <a:cxnLst/>
                <a:rect l="l" t="t" r="r" b="b"/>
                <a:pathLst>
                  <a:path w="38387551" h="28154669">
                    <a:moveTo>
                      <a:pt x="0" y="0"/>
                    </a:moveTo>
                    <a:lnTo>
                      <a:pt x="12700" y="0"/>
                    </a:lnTo>
                    <a:lnTo>
                      <a:pt x="12700" y="28154669"/>
                    </a:lnTo>
                    <a:lnTo>
                      <a:pt x="0" y="28154669"/>
                    </a:lnTo>
                    <a:close/>
                    <a:moveTo>
                      <a:pt x="12791618" y="0"/>
                    </a:moveTo>
                    <a:lnTo>
                      <a:pt x="12804318" y="0"/>
                    </a:lnTo>
                    <a:lnTo>
                      <a:pt x="12804318" y="28154669"/>
                    </a:lnTo>
                    <a:lnTo>
                      <a:pt x="12791618" y="28154669"/>
                    </a:lnTo>
                    <a:close/>
                    <a:moveTo>
                      <a:pt x="25583235" y="0"/>
                    </a:moveTo>
                    <a:lnTo>
                      <a:pt x="25595935" y="0"/>
                    </a:lnTo>
                    <a:lnTo>
                      <a:pt x="25595935" y="28154669"/>
                    </a:lnTo>
                    <a:lnTo>
                      <a:pt x="25583235" y="28154669"/>
                    </a:lnTo>
                    <a:close/>
                    <a:moveTo>
                      <a:pt x="38374851" y="0"/>
                    </a:moveTo>
                    <a:lnTo>
                      <a:pt x="38387551" y="0"/>
                    </a:lnTo>
                    <a:lnTo>
                      <a:pt x="38387551" y="28154669"/>
                    </a:lnTo>
                    <a:lnTo>
                      <a:pt x="38374851" y="28154669"/>
                    </a:lnTo>
                    <a:close/>
                  </a:path>
                </a:pathLst>
              </a:custGeom>
              <a:solidFill>
                <a:srgbClr val="0C2340">
                  <a:alpha val="24706"/>
                </a:srgbClr>
              </a:solidFill>
            </p:spPr>
          </p:sp>
        </p:grpSp>
        <p:sp>
          <p:nvSpPr>
            <p:cNvPr id="10" name="TextBox 10"/>
            <p:cNvSpPr txBox="1"/>
            <p:nvPr/>
          </p:nvSpPr>
          <p:spPr>
            <a:xfrm>
              <a:off x="290319" y="4014390"/>
              <a:ext cx="139971" cy="320772"/>
            </a:xfrm>
            <a:prstGeom prst="rect">
              <a:avLst/>
            </a:prstGeom>
          </p:spPr>
          <p:txBody>
            <a:bodyPr lIns="0" tIns="0" rIns="0" bIns="0" rtlCol="0" anchor="t">
              <a:spAutoFit/>
            </a:bodyPr>
            <a:lstStyle/>
            <a:p>
              <a:pPr algn="ctr">
                <a:lnSpc>
                  <a:spcPts val="1995"/>
                </a:lnSpc>
              </a:pPr>
              <a:r>
                <a:rPr lang="en-US" sz="1425">
                  <a:solidFill>
                    <a:srgbClr val="0C2340"/>
                  </a:solidFill>
                  <a:latin typeface="Calibri" panose="020F0502020204030204" pitchFamily="34" charset="0"/>
                  <a:cs typeface="Calibri" panose="020F0502020204030204" pitchFamily="34" charset="0"/>
                </a:rPr>
                <a:t>0</a:t>
              </a:r>
            </a:p>
          </p:txBody>
        </p:sp>
        <p:sp>
          <p:nvSpPr>
            <p:cNvPr id="11" name="TextBox 11"/>
            <p:cNvSpPr txBox="1"/>
            <p:nvPr/>
          </p:nvSpPr>
          <p:spPr>
            <a:xfrm>
              <a:off x="2010205" y="4014390"/>
              <a:ext cx="272927" cy="320772"/>
            </a:xfrm>
            <a:prstGeom prst="rect">
              <a:avLst/>
            </a:prstGeom>
          </p:spPr>
          <p:txBody>
            <a:bodyPr lIns="0" tIns="0" rIns="0" bIns="0" rtlCol="0" anchor="t">
              <a:spAutoFit/>
            </a:bodyPr>
            <a:lstStyle/>
            <a:p>
              <a:pPr algn="ctr">
                <a:lnSpc>
                  <a:spcPts val="1995"/>
                </a:lnSpc>
              </a:pPr>
              <a:r>
                <a:rPr lang="en-US" sz="1425">
                  <a:solidFill>
                    <a:srgbClr val="0C2340"/>
                  </a:solidFill>
                  <a:latin typeface="Calibri" panose="020F0502020204030204" pitchFamily="34" charset="0"/>
                  <a:cs typeface="Calibri" panose="020F0502020204030204" pitchFamily="34" charset="0"/>
                </a:rPr>
                <a:t>20</a:t>
              </a:r>
            </a:p>
          </p:txBody>
        </p:sp>
        <p:sp>
          <p:nvSpPr>
            <p:cNvPr id="12" name="TextBox 12"/>
            <p:cNvSpPr txBox="1"/>
            <p:nvPr/>
          </p:nvSpPr>
          <p:spPr>
            <a:xfrm>
              <a:off x="3785592" y="4014390"/>
              <a:ext cx="294881" cy="320772"/>
            </a:xfrm>
            <a:prstGeom prst="rect">
              <a:avLst/>
            </a:prstGeom>
          </p:spPr>
          <p:txBody>
            <a:bodyPr lIns="0" tIns="0" rIns="0" bIns="0" rtlCol="0" anchor="t">
              <a:spAutoFit/>
            </a:bodyPr>
            <a:lstStyle/>
            <a:p>
              <a:pPr algn="ctr">
                <a:lnSpc>
                  <a:spcPts val="1995"/>
                </a:lnSpc>
              </a:pPr>
              <a:r>
                <a:rPr lang="en-US" sz="1425">
                  <a:solidFill>
                    <a:srgbClr val="0C2340"/>
                  </a:solidFill>
                  <a:latin typeface="Calibri" panose="020F0502020204030204" pitchFamily="34" charset="0"/>
                  <a:cs typeface="Calibri" panose="020F0502020204030204" pitchFamily="34" charset="0"/>
                </a:rPr>
                <a:t>40</a:t>
              </a:r>
            </a:p>
          </p:txBody>
        </p:sp>
        <p:sp>
          <p:nvSpPr>
            <p:cNvPr id="13" name="TextBox 13"/>
            <p:cNvSpPr txBox="1"/>
            <p:nvPr/>
          </p:nvSpPr>
          <p:spPr>
            <a:xfrm>
              <a:off x="5580761" y="4014390"/>
              <a:ext cx="277271" cy="320772"/>
            </a:xfrm>
            <a:prstGeom prst="rect">
              <a:avLst/>
            </a:prstGeom>
          </p:spPr>
          <p:txBody>
            <a:bodyPr lIns="0" tIns="0" rIns="0" bIns="0" rtlCol="0" anchor="t">
              <a:spAutoFit/>
            </a:bodyPr>
            <a:lstStyle/>
            <a:p>
              <a:pPr algn="ctr">
                <a:lnSpc>
                  <a:spcPts val="1995"/>
                </a:lnSpc>
              </a:pPr>
              <a:r>
                <a:rPr lang="en-US" sz="1425">
                  <a:solidFill>
                    <a:srgbClr val="0C2340"/>
                  </a:solidFill>
                  <a:latin typeface="Calibri" panose="020F0502020204030204" pitchFamily="34" charset="0"/>
                  <a:cs typeface="Calibri" panose="020F0502020204030204" pitchFamily="34" charset="0"/>
                </a:rPr>
                <a:t>60</a:t>
              </a:r>
            </a:p>
          </p:txBody>
        </p:sp>
        <p:sp>
          <p:nvSpPr>
            <p:cNvPr id="14" name="TextBox 14"/>
            <p:cNvSpPr txBox="1"/>
            <p:nvPr/>
          </p:nvSpPr>
          <p:spPr>
            <a:xfrm>
              <a:off x="0" y="259873"/>
              <a:ext cx="239647" cy="320772"/>
            </a:xfrm>
            <a:prstGeom prst="rect">
              <a:avLst/>
            </a:prstGeom>
          </p:spPr>
          <p:txBody>
            <a:bodyPr lIns="0" tIns="0" rIns="0" bIns="0" rtlCol="0" anchor="t">
              <a:spAutoFit/>
            </a:bodyPr>
            <a:lstStyle/>
            <a:p>
              <a:pPr algn="r">
                <a:lnSpc>
                  <a:spcPts val="1995"/>
                </a:lnSpc>
              </a:pPr>
              <a:r>
                <a:rPr lang="en-US" sz="1425">
                  <a:solidFill>
                    <a:srgbClr val="0C2340"/>
                  </a:solidFill>
                  <a:latin typeface="Calibri" panose="020F0502020204030204" pitchFamily="34" charset="0"/>
                  <a:cs typeface="Calibri" panose="020F0502020204030204" pitchFamily="34" charset="0"/>
                </a:rPr>
                <a:t>A </a:t>
              </a:r>
            </a:p>
          </p:txBody>
        </p:sp>
        <p:sp>
          <p:nvSpPr>
            <p:cNvPr id="15" name="TextBox 15"/>
            <p:cNvSpPr txBox="1"/>
            <p:nvPr/>
          </p:nvSpPr>
          <p:spPr>
            <a:xfrm>
              <a:off x="31856" y="1275598"/>
              <a:ext cx="207791" cy="320772"/>
            </a:xfrm>
            <a:prstGeom prst="rect">
              <a:avLst/>
            </a:prstGeom>
          </p:spPr>
          <p:txBody>
            <a:bodyPr lIns="0" tIns="0" rIns="0" bIns="0" rtlCol="0" anchor="t">
              <a:spAutoFit/>
            </a:bodyPr>
            <a:lstStyle/>
            <a:p>
              <a:pPr algn="r">
                <a:lnSpc>
                  <a:spcPts val="1995"/>
                </a:lnSpc>
              </a:pPr>
              <a:r>
                <a:rPr lang="en-US" sz="1425">
                  <a:solidFill>
                    <a:srgbClr val="0C2340"/>
                  </a:solidFill>
                  <a:latin typeface="Calibri" panose="020F0502020204030204" pitchFamily="34" charset="0"/>
                  <a:cs typeface="Calibri" panose="020F0502020204030204" pitchFamily="34" charset="0"/>
                </a:rPr>
                <a:t>B </a:t>
              </a:r>
            </a:p>
          </p:txBody>
        </p:sp>
        <p:sp>
          <p:nvSpPr>
            <p:cNvPr id="16" name="TextBox 16"/>
            <p:cNvSpPr txBox="1"/>
            <p:nvPr/>
          </p:nvSpPr>
          <p:spPr>
            <a:xfrm>
              <a:off x="11111" y="2291320"/>
              <a:ext cx="228536" cy="320772"/>
            </a:xfrm>
            <a:prstGeom prst="rect">
              <a:avLst/>
            </a:prstGeom>
          </p:spPr>
          <p:txBody>
            <a:bodyPr lIns="0" tIns="0" rIns="0" bIns="0" rtlCol="0" anchor="t">
              <a:spAutoFit/>
            </a:bodyPr>
            <a:lstStyle/>
            <a:p>
              <a:pPr algn="r">
                <a:lnSpc>
                  <a:spcPts val="1995"/>
                </a:lnSpc>
              </a:pPr>
              <a:r>
                <a:rPr lang="en-US" sz="1425">
                  <a:solidFill>
                    <a:srgbClr val="0C2340"/>
                  </a:solidFill>
                  <a:latin typeface="Calibri" panose="020F0502020204030204" pitchFamily="34" charset="0"/>
                  <a:cs typeface="Calibri" panose="020F0502020204030204" pitchFamily="34" charset="0"/>
                </a:rPr>
                <a:t>C </a:t>
              </a:r>
            </a:p>
          </p:txBody>
        </p:sp>
        <p:sp>
          <p:nvSpPr>
            <p:cNvPr id="17" name="TextBox 17"/>
            <p:cNvSpPr txBox="1"/>
            <p:nvPr/>
          </p:nvSpPr>
          <p:spPr>
            <a:xfrm>
              <a:off x="13037" y="3307043"/>
              <a:ext cx="226609" cy="320772"/>
            </a:xfrm>
            <a:prstGeom prst="rect">
              <a:avLst/>
            </a:prstGeom>
          </p:spPr>
          <p:txBody>
            <a:bodyPr lIns="0" tIns="0" rIns="0" bIns="0" rtlCol="0" anchor="t">
              <a:spAutoFit/>
            </a:bodyPr>
            <a:lstStyle/>
            <a:p>
              <a:pPr algn="r">
                <a:lnSpc>
                  <a:spcPts val="1995"/>
                </a:lnSpc>
              </a:pPr>
              <a:r>
                <a:rPr lang="en-US" sz="1425">
                  <a:solidFill>
                    <a:srgbClr val="0C2340"/>
                  </a:solidFill>
                  <a:latin typeface="Calibri" panose="020F0502020204030204" pitchFamily="34" charset="0"/>
                  <a:cs typeface="Calibri" panose="020F0502020204030204" pitchFamily="34" charset="0"/>
                </a:rPr>
                <a:t>D </a:t>
              </a:r>
            </a:p>
          </p:txBody>
        </p:sp>
        <p:grpSp>
          <p:nvGrpSpPr>
            <p:cNvPr id="18" name="Group 18"/>
            <p:cNvGrpSpPr>
              <a:grpSpLocks noChangeAspect="1"/>
            </p:cNvGrpSpPr>
            <p:nvPr/>
          </p:nvGrpSpPr>
          <p:grpSpPr>
            <a:xfrm>
              <a:off x="360303" y="0"/>
              <a:ext cx="5359980" cy="3931833"/>
              <a:chOff x="0" y="0"/>
              <a:chExt cx="38381202" cy="28154669"/>
            </a:xfrm>
          </p:grpSpPr>
          <p:sp>
            <p:nvSpPr>
              <p:cNvPr id="19" name="Freeform 19"/>
              <p:cNvSpPr/>
              <p:nvPr/>
            </p:nvSpPr>
            <p:spPr>
              <a:xfrm>
                <a:off x="0" y="0"/>
                <a:ext cx="19193776" cy="6334801"/>
              </a:xfrm>
              <a:custGeom>
                <a:avLst/>
                <a:gdLst/>
                <a:ahLst/>
                <a:cxnLst/>
                <a:rect l="l" t="t" r="r" b="b"/>
                <a:pathLst>
                  <a:path w="19193776" h="6334801">
                    <a:moveTo>
                      <a:pt x="0" y="0"/>
                    </a:moveTo>
                    <a:lnTo>
                      <a:pt x="18686993" y="0"/>
                    </a:lnTo>
                    <a:cubicBezTo>
                      <a:pt x="18966881" y="1"/>
                      <a:pt x="19193776" y="226895"/>
                      <a:pt x="19193776" y="506784"/>
                    </a:cubicBezTo>
                    <a:lnTo>
                      <a:pt x="19193776" y="5828016"/>
                    </a:lnTo>
                    <a:cubicBezTo>
                      <a:pt x="19193776" y="6107905"/>
                      <a:pt x="18966881" y="6334800"/>
                      <a:pt x="18686993" y="6334801"/>
                    </a:cubicBezTo>
                    <a:lnTo>
                      <a:pt x="0" y="6334801"/>
                    </a:lnTo>
                    <a:close/>
                  </a:path>
                </a:pathLst>
              </a:custGeom>
              <a:solidFill>
                <a:srgbClr val="FFFFFF"/>
              </a:solidFill>
            </p:spPr>
          </p:sp>
          <p:sp>
            <p:nvSpPr>
              <p:cNvPr id="20" name="Freeform 20"/>
              <p:cNvSpPr/>
              <p:nvPr/>
            </p:nvSpPr>
            <p:spPr>
              <a:xfrm>
                <a:off x="0" y="7273289"/>
                <a:ext cx="25589585" cy="6334801"/>
              </a:xfrm>
              <a:custGeom>
                <a:avLst/>
                <a:gdLst/>
                <a:ahLst/>
                <a:cxnLst/>
                <a:rect l="l" t="t" r="r" b="b"/>
                <a:pathLst>
                  <a:path w="25589585" h="6334801">
                    <a:moveTo>
                      <a:pt x="0" y="0"/>
                    </a:moveTo>
                    <a:lnTo>
                      <a:pt x="25082801" y="0"/>
                    </a:lnTo>
                    <a:cubicBezTo>
                      <a:pt x="25217208" y="0"/>
                      <a:pt x="25346112" y="53393"/>
                      <a:pt x="25441151" y="148434"/>
                    </a:cubicBezTo>
                    <a:cubicBezTo>
                      <a:pt x="25536192" y="243475"/>
                      <a:pt x="25589585" y="372378"/>
                      <a:pt x="25589585" y="506785"/>
                    </a:cubicBezTo>
                    <a:lnTo>
                      <a:pt x="25589585" y="5828017"/>
                    </a:lnTo>
                    <a:cubicBezTo>
                      <a:pt x="25589585" y="5962424"/>
                      <a:pt x="25536192" y="6091328"/>
                      <a:pt x="25441151" y="6186367"/>
                    </a:cubicBezTo>
                    <a:cubicBezTo>
                      <a:pt x="25346112" y="6281408"/>
                      <a:pt x="25217208" y="6334801"/>
                      <a:pt x="25082801" y="6334801"/>
                    </a:cubicBezTo>
                    <a:lnTo>
                      <a:pt x="0" y="6334801"/>
                    </a:lnTo>
                    <a:close/>
                  </a:path>
                </a:pathLst>
              </a:custGeom>
              <a:solidFill>
                <a:srgbClr val="FFFFFF"/>
              </a:solidFill>
            </p:spPr>
          </p:sp>
          <p:sp>
            <p:nvSpPr>
              <p:cNvPr id="21" name="Freeform 21"/>
              <p:cNvSpPr/>
              <p:nvPr/>
            </p:nvSpPr>
            <p:spPr>
              <a:xfrm>
                <a:off x="0" y="14546579"/>
                <a:ext cx="31985393" cy="6334801"/>
              </a:xfrm>
              <a:custGeom>
                <a:avLst/>
                <a:gdLst/>
                <a:ahLst/>
                <a:cxnLst/>
                <a:rect l="l" t="t" r="r" b="b"/>
                <a:pathLst>
                  <a:path w="31985393" h="6334801">
                    <a:moveTo>
                      <a:pt x="0" y="0"/>
                    </a:moveTo>
                    <a:lnTo>
                      <a:pt x="31478609" y="0"/>
                    </a:lnTo>
                    <a:cubicBezTo>
                      <a:pt x="31613016" y="0"/>
                      <a:pt x="31741920" y="53393"/>
                      <a:pt x="31836959" y="148434"/>
                    </a:cubicBezTo>
                    <a:cubicBezTo>
                      <a:pt x="31932001" y="243473"/>
                      <a:pt x="31985393" y="372377"/>
                      <a:pt x="31985393" y="506784"/>
                    </a:cubicBezTo>
                    <a:lnTo>
                      <a:pt x="31985393" y="5828016"/>
                    </a:lnTo>
                    <a:cubicBezTo>
                      <a:pt x="31985393" y="5962423"/>
                      <a:pt x="31932001" y="6091327"/>
                      <a:pt x="31836959" y="6186366"/>
                    </a:cubicBezTo>
                    <a:cubicBezTo>
                      <a:pt x="31741920" y="6281407"/>
                      <a:pt x="31613016" y="6334801"/>
                      <a:pt x="31478609" y="6334801"/>
                    </a:cubicBezTo>
                    <a:lnTo>
                      <a:pt x="0" y="6334801"/>
                    </a:lnTo>
                    <a:close/>
                  </a:path>
                </a:pathLst>
              </a:custGeom>
              <a:solidFill>
                <a:srgbClr val="FFFFFF"/>
              </a:solidFill>
            </p:spPr>
          </p:sp>
          <p:sp>
            <p:nvSpPr>
              <p:cNvPr id="22" name="Freeform 22"/>
              <p:cNvSpPr/>
              <p:nvPr/>
            </p:nvSpPr>
            <p:spPr>
              <a:xfrm>
                <a:off x="0" y="21819868"/>
                <a:ext cx="38381201" cy="6334801"/>
              </a:xfrm>
              <a:custGeom>
                <a:avLst/>
                <a:gdLst/>
                <a:ahLst/>
                <a:cxnLst/>
                <a:rect l="l" t="t" r="r" b="b"/>
                <a:pathLst>
                  <a:path w="38381201" h="6334801">
                    <a:moveTo>
                      <a:pt x="0" y="0"/>
                    </a:moveTo>
                    <a:lnTo>
                      <a:pt x="37874417" y="0"/>
                    </a:lnTo>
                    <a:cubicBezTo>
                      <a:pt x="38008824" y="0"/>
                      <a:pt x="38137728" y="53394"/>
                      <a:pt x="38232767" y="148434"/>
                    </a:cubicBezTo>
                    <a:cubicBezTo>
                      <a:pt x="38327809" y="243474"/>
                      <a:pt x="38381201" y="372377"/>
                      <a:pt x="38381201" y="506785"/>
                    </a:cubicBezTo>
                    <a:lnTo>
                      <a:pt x="38381201" y="5828016"/>
                    </a:lnTo>
                    <a:cubicBezTo>
                      <a:pt x="38381201" y="5962424"/>
                      <a:pt x="38327809" y="6091328"/>
                      <a:pt x="38232767" y="6186367"/>
                    </a:cubicBezTo>
                    <a:cubicBezTo>
                      <a:pt x="38137728" y="6281409"/>
                      <a:pt x="38008824" y="6334801"/>
                      <a:pt x="37874417" y="6334801"/>
                    </a:cubicBezTo>
                    <a:lnTo>
                      <a:pt x="0" y="6334801"/>
                    </a:lnTo>
                    <a:close/>
                  </a:path>
                </a:pathLst>
              </a:custGeom>
              <a:solidFill>
                <a:srgbClr val="FFFFFF"/>
              </a:solidFill>
            </p:spPr>
          </p:sp>
          <p:sp>
            <p:nvSpPr>
              <p:cNvPr id="23" name="Freeform 23"/>
              <p:cNvSpPr/>
              <p:nvPr/>
            </p:nvSpPr>
            <p:spPr>
              <a:xfrm>
                <a:off x="0" y="0"/>
                <a:ext cx="15355021" cy="6334801"/>
              </a:xfrm>
              <a:custGeom>
                <a:avLst/>
                <a:gdLst/>
                <a:ahLst/>
                <a:cxnLst/>
                <a:rect l="l" t="t" r="r" b="b"/>
                <a:pathLst>
                  <a:path w="15355021" h="6334801">
                    <a:moveTo>
                      <a:pt x="0" y="0"/>
                    </a:moveTo>
                    <a:lnTo>
                      <a:pt x="15355021" y="0"/>
                    </a:lnTo>
                    <a:lnTo>
                      <a:pt x="15355021" y="6334801"/>
                    </a:lnTo>
                    <a:lnTo>
                      <a:pt x="0" y="6334801"/>
                    </a:lnTo>
                    <a:close/>
                  </a:path>
                </a:pathLst>
              </a:custGeom>
              <a:solidFill>
                <a:srgbClr val="0C2340"/>
              </a:solidFill>
            </p:spPr>
          </p:sp>
          <p:sp>
            <p:nvSpPr>
              <p:cNvPr id="24" name="Freeform 24"/>
              <p:cNvSpPr/>
              <p:nvPr/>
            </p:nvSpPr>
            <p:spPr>
              <a:xfrm>
                <a:off x="0" y="7273289"/>
                <a:ext cx="18552449" cy="6334801"/>
              </a:xfrm>
              <a:custGeom>
                <a:avLst/>
                <a:gdLst/>
                <a:ahLst/>
                <a:cxnLst/>
                <a:rect l="l" t="t" r="r" b="b"/>
                <a:pathLst>
                  <a:path w="18552449" h="6334801">
                    <a:moveTo>
                      <a:pt x="0" y="0"/>
                    </a:moveTo>
                    <a:lnTo>
                      <a:pt x="18552449" y="0"/>
                    </a:lnTo>
                    <a:lnTo>
                      <a:pt x="18552449" y="6334801"/>
                    </a:lnTo>
                    <a:lnTo>
                      <a:pt x="0" y="6334801"/>
                    </a:lnTo>
                    <a:close/>
                  </a:path>
                </a:pathLst>
              </a:custGeom>
              <a:solidFill>
                <a:srgbClr val="0C2340"/>
              </a:solidFill>
            </p:spPr>
          </p:sp>
          <p:sp>
            <p:nvSpPr>
              <p:cNvPr id="25" name="Freeform 25"/>
              <p:cNvSpPr/>
              <p:nvPr/>
            </p:nvSpPr>
            <p:spPr>
              <a:xfrm>
                <a:off x="0" y="14546579"/>
                <a:ext cx="25588314" cy="6334801"/>
              </a:xfrm>
              <a:custGeom>
                <a:avLst/>
                <a:gdLst/>
                <a:ahLst/>
                <a:cxnLst/>
                <a:rect l="l" t="t" r="r" b="b"/>
                <a:pathLst>
                  <a:path w="25588314" h="6334801">
                    <a:moveTo>
                      <a:pt x="0" y="0"/>
                    </a:moveTo>
                    <a:lnTo>
                      <a:pt x="25588314" y="0"/>
                    </a:lnTo>
                    <a:lnTo>
                      <a:pt x="25588314" y="6334801"/>
                    </a:lnTo>
                    <a:lnTo>
                      <a:pt x="0" y="6334801"/>
                    </a:lnTo>
                    <a:close/>
                  </a:path>
                </a:pathLst>
              </a:custGeom>
              <a:solidFill>
                <a:srgbClr val="0C2340"/>
              </a:solidFill>
            </p:spPr>
          </p:sp>
          <p:sp>
            <p:nvSpPr>
              <p:cNvPr id="26" name="Freeform 26"/>
              <p:cNvSpPr/>
              <p:nvPr/>
            </p:nvSpPr>
            <p:spPr>
              <a:xfrm>
                <a:off x="0" y="21819868"/>
                <a:ext cx="30704963" cy="6334801"/>
              </a:xfrm>
              <a:custGeom>
                <a:avLst/>
                <a:gdLst/>
                <a:ahLst/>
                <a:cxnLst/>
                <a:rect l="l" t="t" r="r" b="b"/>
                <a:pathLst>
                  <a:path w="30704963" h="6334801">
                    <a:moveTo>
                      <a:pt x="0" y="0"/>
                    </a:moveTo>
                    <a:lnTo>
                      <a:pt x="30704963" y="0"/>
                    </a:lnTo>
                    <a:lnTo>
                      <a:pt x="30704963" y="6334801"/>
                    </a:lnTo>
                    <a:lnTo>
                      <a:pt x="0" y="6334801"/>
                    </a:lnTo>
                    <a:close/>
                  </a:path>
                </a:pathLst>
              </a:custGeom>
              <a:solidFill>
                <a:srgbClr val="0C2340"/>
              </a:solidFill>
            </p:spPr>
          </p:sp>
          <p:sp>
            <p:nvSpPr>
              <p:cNvPr id="27" name="Freeform 27"/>
              <p:cNvSpPr/>
              <p:nvPr/>
            </p:nvSpPr>
            <p:spPr>
              <a:xfrm>
                <a:off x="0" y="0"/>
                <a:ext cx="6397925" cy="6334801"/>
              </a:xfrm>
              <a:custGeom>
                <a:avLst/>
                <a:gdLst/>
                <a:ahLst/>
                <a:cxnLst/>
                <a:rect l="l" t="t" r="r" b="b"/>
                <a:pathLst>
                  <a:path w="6397925" h="6334801">
                    <a:moveTo>
                      <a:pt x="0" y="0"/>
                    </a:moveTo>
                    <a:lnTo>
                      <a:pt x="6397925" y="0"/>
                    </a:lnTo>
                    <a:lnTo>
                      <a:pt x="6397925" y="6334801"/>
                    </a:lnTo>
                    <a:lnTo>
                      <a:pt x="0" y="6334801"/>
                    </a:lnTo>
                    <a:close/>
                  </a:path>
                </a:pathLst>
              </a:custGeom>
              <a:solidFill>
                <a:srgbClr val="FCD612"/>
              </a:solidFill>
            </p:spPr>
          </p:sp>
          <p:sp>
            <p:nvSpPr>
              <p:cNvPr id="28" name="Freeform 28"/>
              <p:cNvSpPr/>
              <p:nvPr/>
            </p:nvSpPr>
            <p:spPr>
              <a:xfrm>
                <a:off x="0" y="7273289"/>
                <a:ext cx="9596094" cy="6334801"/>
              </a:xfrm>
              <a:custGeom>
                <a:avLst/>
                <a:gdLst/>
                <a:ahLst/>
                <a:cxnLst/>
                <a:rect l="l" t="t" r="r" b="b"/>
                <a:pathLst>
                  <a:path w="9596094" h="6334801">
                    <a:moveTo>
                      <a:pt x="0" y="0"/>
                    </a:moveTo>
                    <a:lnTo>
                      <a:pt x="9596094" y="0"/>
                    </a:lnTo>
                    <a:lnTo>
                      <a:pt x="9596094" y="6334801"/>
                    </a:lnTo>
                    <a:lnTo>
                      <a:pt x="0" y="6334801"/>
                    </a:lnTo>
                    <a:close/>
                  </a:path>
                </a:pathLst>
              </a:custGeom>
              <a:solidFill>
                <a:srgbClr val="FCD612"/>
              </a:solidFill>
            </p:spPr>
          </p:sp>
          <p:sp>
            <p:nvSpPr>
              <p:cNvPr id="29" name="Freeform 29"/>
              <p:cNvSpPr/>
              <p:nvPr/>
            </p:nvSpPr>
            <p:spPr>
              <a:xfrm>
                <a:off x="0" y="14546579"/>
                <a:ext cx="15352988" cy="6334801"/>
              </a:xfrm>
              <a:custGeom>
                <a:avLst/>
                <a:gdLst/>
                <a:ahLst/>
                <a:cxnLst/>
                <a:rect l="l" t="t" r="r" b="b"/>
                <a:pathLst>
                  <a:path w="15352988" h="6334801">
                    <a:moveTo>
                      <a:pt x="0" y="0"/>
                    </a:moveTo>
                    <a:lnTo>
                      <a:pt x="15352988" y="0"/>
                    </a:lnTo>
                    <a:lnTo>
                      <a:pt x="15352988" y="6334801"/>
                    </a:lnTo>
                    <a:lnTo>
                      <a:pt x="0" y="6334801"/>
                    </a:lnTo>
                    <a:close/>
                  </a:path>
                </a:pathLst>
              </a:custGeom>
              <a:solidFill>
                <a:srgbClr val="FCD612"/>
              </a:solidFill>
            </p:spPr>
          </p:sp>
          <p:sp>
            <p:nvSpPr>
              <p:cNvPr id="30" name="Freeform 30"/>
              <p:cNvSpPr/>
              <p:nvPr/>
            </p:nvSpPr>
            <p:spPr>
              <a:xfrm>
                <a:off x="0" y="21819868"/>
                <a:ext cx="17911228" cy="6334801"/>
              </a:xfrm>
              <a:custGeom>
                <a:avLst/>
                <a:gdLst/>
                <a:ahLst/>
                <a:cxnLst/>
                <a:rect l="l" t="t" r="r" b="b"/>
                <a:pathLst>
                  <a:path w="17911228" h="6334801">
                    <a:moveTo>
                      <a:pt x="0" y="0"/>
                    </a:moveTo>
                    <a:lnTo>
                      <a:pt x="17911228" y="0"/>
                    </a:lnTo>
                    <a:lnTo>
                      <a:pt x="17911228" y="6334801"/>
                    </a:lnTo>
                    <a:lnTo>
                      <a:pt x="0" y="6334801"/>
                    </a:lnTo>
                    <a:close/>
                  </a:path>
                </a:pathLst>
              </a:custGeom>
              <a:solidFill>
                <a:srgbClr val="FCD612"/>
              </a:solidFill>
            </p:spPr>
          </p:sp>
        </p:grpSp>
      </p:grpSp>
      <p:grpSp>
        <p:nvGrpSpPr>
          <p:cNvPr id="31" name="Group 31"/>
          <p:cNvGrpSpPr/>
          <p:nvPr/>
        </p:nvGrpSpPr>
        <p:grpSpPr>
          <a:xfrm>
            <a:off x="29131046" y="13637371"/>
            <a:ext cx="6160286" cy="3042637"/>
            <a:chOff x="0" y="0"/>
            <a:chExt cx="8213715" cy="4056850"/>
          </a:xfrm>
        </p:grpSpPr>
        <p:grpSp>
          <p:nvGrpSpPr>
            <p:cNvPr id="32" name="Group 32"/>
            <p:cNvGrpSpPr>
              <a:grpSpLocks noChangeAspect="1"/>
            </p:cNvGrpSpPr>
            <p:nvPr/>
          </p:nvGrpSpPr>
          <p:grpSpPr>
            <a:xfrm>
              <a:off x="0" y="0"/>
              <a:ext cx="8213715" cy="4056850"/>
              <a:chOff x="0" y="0"/>
              <a:chExt cx="9271000" cy="4579056"/>
            </a:xfrm>
          </p:grpSpPr>
          <p:sp>
            <p:nvSpPr>
              <p:cNvPr id="33" name="Freeform 33"/>
              <p:cNvSpPr/>
              <p:nvPr/>
            </p:nvSpPr>
            <p:spPr>
              <a:xfrm>
                <a:off x="38100" y="0"/>
                <a:ext cx="6527800" cy="2260600"/>
              </a:xfrm>
              <a:custGeom>
                <a:avLst/>
                <a:gdLst/>
                <a:ahLst/>
                <a:cxnLst/>
                <a:rect l="l" t="t" r="r" b="b"/>
                <a:pathLst>
                  <a:path w="6527800" h="2260600">
                    <a:moveTo>
                      <a:pt x="381000" y="215900"/>
                    </a:moveTo>
                    <a:cubicBezTo>
                      <a:pt x="381000" y="88900"/>
                      <a:pt x="482600" y="0"/>
                      <a:pt x="596900" y="0"/>
                    </a:cubicBezTo>
                    <a:cubicBezTo>
                      <a:pt x="711200" y="0"/>
                      <a:pt x="812800" y="88900"/>
                      <a:pt x="812800" y="215900"/>
                    </a:cubicBezTo>
                    <a:lnTo>
                      <a:pt x="812800" y="279400"/>
                    </a:lnTo>
                    <a:cubicBezTo>
                      <a:pt x="812800" y="393700"/>
                      <a:pt x="711200" y="495300"/>
                      <a:pt x="596900" y="495300"/>
                    </a:cubicBezTo>
                    <a:cubicBezTo>
                      <a:pt x="482600" y="495300"/>
                      <a:pt x="381000" y="393700"/>
                      <a:pt x="381000" y="279400"/>
                    </a:cubicBezTo>
                    <a:lnTo>
                      <a:pt x="381000" y="215900"/>
                    </a:lnTo>
                    <a:moveTo>
                      <a:pt x="596900" y="1346200"/>
                    </a:moveTo>
                    <a:lnTo>
                      <a:pt x="533400" y="2133600"/>
                    </a:lnTo>
                    <a:cubicBezTo>
                      <a:pt x="533400" y="2197100"/>
                      <a:pt x="469900" y="2260600"/>
                      <a:pt x="393700" y="2260600"/>
                    </a:cubicBezTo>
                    <a:lnTo>
                      <a:pt x="355600" y="2260600"/>
                    </a:lnTo>
                    <a:cubicBezTo>
                      <a:pt x="330200" y="2260600"/>
                      <a:pt x="317500" y="2247900"/>
                      <a:pt x="317500" y="2222500"/>
                    </a:cubicBezTo>
                    <a:lnTo>
                      <a:pt x="317500" y="901700"/>
                    </a:lnTo>
                    <a:lnTo>
                      <a:pt x="228600" y="1295400"/>
                    </a:lnTo>
                    <a:cubicBezTo>
                      <a:pt x="215900" y="1358900"/>
                      <a:pt x="165100" y="1409700"/>
                      <a:pt x="88900" y="1409700"/>
                    </a:cubicBezTo>
                    <a:lnTo>
                      <a:pt x="38100" y="1409700"/>
                    </a:lnTo>
                    <a:cubicBezTo>
                      <a:pt x="25400" y="1409700"/>
                      <a:pt x="25400" y="1409700"/>
                      <a:pt x="12700" y="1397000"/>
                    </a:cubicBezTo>
                    <a:cubicBezTo>
                      <a:pt x="12700" y="1384300"/>
                      <a:pt x="0" y="1384300"/>
                      <a:pt x="0" y="1371600"/>
                    </a:cubicBezTo>
                    <a:lnTo>
                      <a:pt x="127000" y="774700"/>
                    </a:lnTo>
                    <a:cubicBezTo>
                      <a:pt x="152400" y="647700"/>
                      <a:pt x="266700" y="558800"/>
                      <a:pt x="381000" y="558800"/>
                    </a:cubicBezTo>
                    <a:lnTo>
                      <a:pt x="812800" y="558800"/>
                    </a:lnTo>
                    <a:cubicBezTo>
                      <a:pt x="927100" y="558800"/>
                      <a:pt x="1041400" y="647700"/>
                      <a:pt x="1066800" y="774700"/>
                    </a:cubicBezTo>
                    <a:lnTo>
                      <a:pt x="1193800" y="1371600"/>
                    </a:lnTo>
                    <a:cubicBezTo>
                      <a:pt x="1193800" y="1384300"/>
                      <a:pt x="1181100" y="1384300"/>
                      <a:pt x="1181100" y="1397000"/>
                    </a:cubicBezTo>
                    <a:cubicBezTo>
                      <a:pt x="1168400" y="1409700"/>
                      <a:pt x="1168400" y="1409700"/>
                      <a:pt x="1155700" y="1409700"/>
                    </a:cubicBezTo>
                    <a:lnTo>
                      <a:pt x="1104900" y="1409700"/>
                    </a:lnTo>
                    <a:cubicBezTo>
                      <a:pt x="1028700" y="1409700"/>
                      <a:pt x="977900" y="1358900"/>
                      <a:pt x="965200" y="1295400"/>
                    </a:cubicBezTo>
                    <a:lnTo>
                      <a:pt x="876300" y="901700"/>
                    </a:lnTo>
                    <a:lnTo>
                      <a:pt x="876300" y="2222500"/>
                    </a:lnTo>
                    <a:cubicBezTo>
                      <a:pt x="876300" y="2247900"/>
                      <a:pt x="863600" y="2260600"/>
                      <a:pt x="838200" y="2260600"/>
                    </a:cubicBezTo>
                    <a:lnTo>
                      <a:pt x="800100" y="2260600"/>
                    </a:lnTo>
                    <a:cubicBezTo>
                      <a:pt x="723900" y="2260600"/>
                      <a:pt x="660400" y="2197100"/>
                      <a:pt x="660400" y="2133600"/>
                    </a:cubicBezTo>
                    <a:lnTo>
                      <a:pt x="596900" y="1346200"/>
                    </a:lnTo>
                    <a:moveTo>
                      <a:pt x="1714500" y="215900"/>
                    </a:moveTo>
                    <a:cubicBezTo>
                      <a:pt x="1714500" y="88900"/>
                      <a:pt x="1816100" y="0"/>
                      <a:pt x="1930400" y="0"/>
                    </a:cubicBezTo>
                    <a:cubicBezTo>
                      <a:pt x="2044700" y="0"/>
                      <a:pt x="2146300" y="88900"/>
                      <a:pt x="2146300" y="215900"/>
                    </a:cubicBezTo>
                    <a:lnTo>
                      <a:pt x="2146300" y="279400"/>
                    </a:lnTo>
                    <a:cubicBezTo>
                      <a:pt x="2146300" y="393700"/>
                      <a:pt x="2044700" y="495300"/>
                      <a:pt x="1930400" y="495300"/>
                    </a:cubicBezTo>
                    <a:cubicBezTo>
                      <a:pt x="1816100" y="495300"/>
                      <a:pt x="1714500" y="393700"/>
                      <a:pt x="1714500" y="279400"/>
                    </a:cubicBezTo>
                    <a:lnTo>
                      <a:pt x="1714500" y="215900"/>
                    </a:lnTo>
                    <a:moveTo>
                      <a:pt x="1930400" y="1346200"/>
                    </a:moveTo>
                    <a:lnTo>
                      <a:pt x="1866900" y="2133600"/>
                    </a:lnTo>
                    <a:cubicBezTo>
                      <a:pt x="1866900" y="2197100"/>
                      <a:pt x="1803400" y="2260600"/>
                      <a:pt x="1727200" y="2260600"/>
                    </a:cubicBezTo>
                    <a:lnTo>
                      <a:pt x="1689100" y="2260600"/>
                    </a:lnTo>
                    <a:cubicBezTo>
                      <a:pt x="1663700" y="2260600"/>
                      <a:pt x="1651000" y="2247900"/>
                      <a:pt x="1651000" y="2222500"/>
                    </a:cubicBezTo>
                    <a:lnTo>
                      <a:pt x="1651000" y="901700"/>
                    </a:lnTo>
                    <a:lnTo>
                      <a:pt x="1562100" y="1295400"/>
                    </a:lnTo>
                    <a:cubicBezTo>
                      <a:pt x="1549400" y="1358900"/>
                      <a:pt x="1498600" y="1409700"/>
                      <a:pt x="1422400" y="1409700"/>
                    </a:cubicBezTo>
                    <a:lnTo>
                      <a:pt x="1371600" y="1409700"/>
                    </a:lnTo>
                    <a:cubicBezTo>
                      <a:pt x="1358900" y="1409700"/>
                      <a:pt x="1358900" y="1409700"/>
                      <a:pt x="1346200" y="1397000"/>
                    </a:cubicBezTo>
                    <a:cubicBezTo>
                      <a:pt x="1346200" y="1384300"/>
                      <a:pt x="1333500" y="1384300"/>
                      <a:pt x="1333500" y="1371600"/>
                    </a:cubicBezTo>
                    <a:lnTo>
                      <a:pt x="1460500" y="774700"/>
                    </a:lnTo>
                    <a:cubicBezTo>
                      <a:pt x="1485900" y="647700"/>
                      <a:pt x="1600200" y="558800"/>
                      <a:pt x="1714500" y="558800"/>
                    </a:cubicBezTo>
                    <a:lnTo>
                      <a:pt x="2146300" y="558800"/>
                    </a:lnTo>
                    <a:cubicBezTo>
                      <a:pt x="2260600" y="558800"/>
                      <a:pt x="2374900" y="647700"/>
                      <a:pt x="2400300" y="774700"/>
                    </a:cubicBezTo>
                    <a:lnTo>
                      <a:pt x="2527300" y="1371600"/>
                    </a:lnTo>
                    <a:cubicBezTo>
                      <a:pt x="2527300" y="1384300"/>
                      <a:pt x="2514600" y="1384300"/>
                      <a:pt x="2514600" y="1397000"/>
                    </a:cubicBezTo>
                    <a:cubicBezTo>
                      <a:pt x="2501900" y="1409700"/>
                      <a:pt x="2501900" y="1409700"/>
                      <a:pt x="2489200" y="1409700"/>
                    </a:cubicBezTo>
                    <a:lnTo>
                      <a:pt x="2438400" y="1409700"/>
                    </a:lnTo>
                    <a:cubicBezTo>
                      <a:pt x="2362200" y="1409700"/>
                      <a:pt x="2311400" y="1358900"/>
                      <a:pt x="2298700" y="1295400"/>
                    </a:cubicBezTo>
                    <a:lnTo>
                      <a:pt x="2209800" y="901700"/>
                    </a:lnTo>
                    <a:lnTo>
                      <a:pt x="2209800" y="2222500"/>
                    </a:lnTo>
                    <a:cubicBezTo>
                      <a:pt x="2209800" y="2247900"/>
                      <a:pt x="2197100" y="2260600"/>
                      <a:pt x="2171700" y="2260600"/>
                    </a:cubicBezTo>
                    <a:lnTo>
                      <a:pt x="2133600" y="2260600"/>
                    </a:lnTo>
                    <a:cubicBezTo>
                      <a:pt x="2057400" y="2260600"/>
                      <a:pt x="1993900" y="2197100"/>
                      <a:pt x="1993900" y="2133600"/>
                    </a:cubicBezTo>
                    <a:lnTo>
                      <a:pt x="1930400" y="1346200"/>
                    </a:lnTo>
                    <a:moveTo>
                      <a:pt x="3048000" y="215900"/>
                    </a:moveTo>
                    <a:cubicBezTo>
                      <a:pt x="3048000" y="88900"/>
                      <a:pt x="3149600" y="0"/>
                      <a:pt x="3263900" y="0"/>
                    </a:cubicBezTo>
                    <a:cubicBezTo>
                      <a:pt x="3378200" y="0"/>
                      <a:pt x="3479800" y="88900"/>
                      <a:pt x="3479800" y="215900"/>
                    </a:cubicBezTo>
                    <a:lnTo>
                      <a:pt x="3479800" y="279400"/>
                    </a:lnTo>
                    <a:cubicBezTo>
                      <a:pt x="3479800" y="393700"/>
                      <a:pt x="3378200" y="495300"/>
                      <a:pt x="3263900" y="495300"/>
                    </a:cubicBezTo>
                    <a:cubicBezTo>
                      <a:pt x="3149600" y="495300"/>
                      <a:pt x="3048000" y="393700"/>
                      <a:pt x="3048000" y="279400"/>
                    </a:cubicBezTo>
                    <a:lnTo>
                      <a:pt x="3048000" y="215900"/>
                    </a:lnTo>
                    <a:moveTo>
                      <a:pt x="3263900" y="1346200"/>
                    </a:moveTo>
                    <a:lnTo>
                      <a:pt x="3200400" y="2133600"/>
                    </a:lnTo>
                    <a:cubicBezTo>
                      <a:pt x="3200400" y="2197100"/>
                      <a:pt x="3136900" y="2260600"/>
                      <a:pt x="3060700" y="2260600"/>
                    </a:cubicBezTo>
                    <a:lnTo>
                      <a:pt x="3022600" y="2260600"/>
                    </a:lnTo>
                    <a:cubicBezTo>
                      <a:pt x="2997200" y="2260600"/>
                      <a:pt x="2984500" y="2247900"/>
                      <a:pt x="2984500" y="2222500"/>
                    </a:cubicBezTo>
                    <a:lnTo>
                      <a:pt x="2984500" y="901700"/>
                    </a:lnTo>
                    <a:lnTo>
                      <a:pt x="2895600" y="1295400"/>
                    </a:lnTo>
                    <a:cubicBezTo>
                      <a:pt x="2882900" y="1358900"/>
                      <a:pt x="2832100" y="1409700"/>
                      <a:pt x="2755900" y="1409700"/>
                    </a:cubicBezTo>
                    <a:lnTo>
                      <a:pt x="2705100" y="1409700"/>
                    </a:lnTo>
                    <a:cubicBezTo>
                      <a:pt x="2692400" y="1409700"/>
                      <a:pt x="2692400" y="1409700"/>
                      <a:pt x="2679700" y="1397000"/>
                    </a:cubicBezTo>
                    <a:cubicBezTo>
                      <a:pt x="2679700" y="1384300"/>
                      <a:pt x="2667000" y="1384300"/>
                      <a:pt x="2667000" y="1371600"/>
                    </a:cubicBezTo>
                    <a:lnTo>
                      <a:pt x="2794000" y="774700"/>
                    </a:lnTo>
                    <a:cubicBezTo>
                      <a:pt x="2819400" y="647700"/>
                      <a:pt x="2933700" y="558800"/>
                      <a:pt x="3048000" y="558800"/>
                    </a:cubicBezTo>
                    <a:lnTo>
                      <a:pt x="3479800" y="558800"/>
                    </a:lnTo>
                    <a:cubicBezTo>
                      <a:pt x="3594100" y="558800"/>
                      <a:pt x="3708400" y="647700"/>
                      <a:pt x="3733800" y="774700"/>
                    </a:cubicBezTo>
                    <a:lnTo>
                      <a:pt x="3860800" y="1371600"/>
                    </a:lnTo>
                    <a:cubicBezTo>
                      <a:pt x="3860800" y="1384300"/>
                      <a:pt x="3848100" y="1384300"/>
                      <a:pt x="3848100" y="1397000"/>
                    </a:cubicBezTo>
                    <a:cubicBezTo>
                      <a:pt x="3835400" y="1409700"/>
                      <a:pt x="3835400" y="1409700"/>
                      <a:pt x="3822700" y="1409700"/>
                    </a:cubicBezTo>
                    <a:lnTo>
                      <a:pt x="3771900" y="1409700"/>
                    </a:lnTo>
                    <a:cubicBezTo>
                      <a:pt x="3695700" y="1409700"/>
                      <a:pt x="3644900" y="1358900"/>
                      <a:pt x="3632200" y="1295400"/>
                    </a:cubicBezTo>
                    <a:lnTo>
                      <a:pt x="3543300" y="901700"/>
                    </a:lnTo>
                    <a:lnTo>
                      <a:pt x="3543300" y="2222500"/>
                    </a:lnTo>
                    <a:cubicBezTo>
                      <a:pt x="3543300" y="2247900"/>
                      <a:pt x="3530600" y="2260600"/>
                      <a:pt x="3505200" y="2260600"/>
                    </a:cubicBezTo>
                    <a:lnTo>
                      <a:pt x="3467100" y="2260600"/>
                    </a:lnTo>
                    <a:cubicBezTo>
                      <a:pt x="3390900" y="2260600"/>
                      <a:pt x="3327400" y="2197100"/>
                      <a:pt x="3327400" y="2133600"/>
                    </a:cubicBezTo>
                    <a:lnTo>
                      <a:pt x="3263900" y="1346200"/>
                    </a:lnTo>
                    <a:moveTo>
                      <a:pt x="4381500" y="215900"/>
                    </a:moveTo>
                    <a:cubicBezTo>
                      <a:pt x="4381500" y="88900"/>
                      <a:pt x="4483100" y="0"/>
                      <a:pt x="4597400" y="0"/>
                    </a:cubicBezTo>
                    <a:cubicBezTo>
                      <a:pt x="4711700" y="0"/>
                      <a:pt x="4813300" y="88900"/>
                      <a:pt x="4813300" y="215900"/>
                    </a:cubicBezTo>
                    <a:lnTo>
                      <a:pt x="4813300" y="279400"/>
                    </a:lnTo>
                    <a:cubicBezTo>
                      <a:pt x="4813300" y="393700"/>
                      <a:pt x="4711700" y="495300"/>
                      <a:pt x="4597400" y="495300"/>
                    </a:cubicBezTo>
                    <a:cubicBezTo>
                      <a:pt x="4483100" y="495300"/>
                      <a:pt x="4381500" y="393700"/>
                      <a:pt x="4381500" y="279400"/>
                    </a:cubicBezTo>
                    <a:lnTo>
                      <a:pt x="4381500" y="215900"/>
                    </a:lnTo>
                    <a:moveTo>
                      <a:pt x="4597400" y="1346200"/>
                    </a:moveTo>
                    <a:lnTo>
                      <a:pt x="4533900" y="2133600"/>
                    </a:lnTo>
                    <a:cubicBezTo>
                      <a:pt x="4533900" y="2197100"/>
                      <a:pt x="4470400" y="2260600"/>
                      <a:pt x="4394200" y="2260600"/>
                    </a:cubicBezTo>
                    <a:lnTo>
                      <a:pt x="4356100" y="2260600"/>
                    </a:lnTo>
                    <a:cubicBezTo>
                      <a:pt x="4330700" y="2260600"/>
                      <a:pt x="4318000" y="2247900"/>
                      <a:pt x="4318000" y="2222500"/>
                    </a:cubicBezTo>
                    <a:lnTo>
                      <a:pt x="4318000" y="901700"/>
                    </a:lnTo>
                    <a:lnTo>
                      <a:pt x="4229100" y="1295400"/>
                    </a:lnTo>
                    <a:cubicBezTo>
                      <a:pt x="4216400" y="1358900"/>
                      <a:pt x="4165600" y="1409700"/>
                      <a:pt x="4089400" y="1409700"/>
                    </a:cubicBezTo>
                    <a:lnTo>
                      <a:pt x="4038600" y="1409700"/>
                    </a:lnTo>
                    <a:cubicBezTo>
                      <a:pt x="4025900" y="1409700"/>
                      <a:pt x="4025900" y="1409700"/>
                      <a:pt x="4013200" y="1397000"/>
                    </a:cubicBezTo>
                    <a:cubicBezTo>
                      <a:pt x="4013200" y="1384300"/>
                      <a:pt x="4000500" y="1384300"/>
                      <a:pt x="4000500" y="1371600"/>
                    </a:cubicBezTo>
                    <a:lnTo>
                      <a:pt x="4127500" y="774700"/>
                    </a:lnTo>
                    <a:cubicBezTo>
                      <a:pt x="4152900" y="647700"/>
                      <a:pt x="4267200" y="558800"/>
                      <a:pt x="4381500" y="558800"/>
                    </a:cubicBezTo>
                    <a:lnTo>
                      <a:pt x="4813300" y="558800"/>
                    </a:lnTo>
                    <a:cubicBezTo>
                      <a:pt x="4927600" y="558800"/>
                      <a:pt x="5041900" y="647700"/>
                      <a:pt x="5067300" y="774700"/>
                    </a:cubicBezTo>
                    <a:lnTo>
                      <a:pt x="5194300" y="1371600"/>
                    </a:lnTo>
                    <a:cubicBezTo>
                      <a:pt x="5194300" y="1384300"/>
                      <a:pt x="5181600" y="1384300"/>
                      <a:pt x="5181600" y="1397000"/>
                    </a:cubicBezTo>
                    <a:cubicBezTo>
                      <a:pt x="5168900" y="1409700"/>
                      <a:pt x="5168900" y="1409700"/>
                      <a:pt x="5156200" y="1409700"/>
                    </a:cubicBezTo>
                    <a:lnTo>
                      <a:pt x="5105400" y="1409700"/>
                    </a:lnTo>
                    <a:cubicBezTo>
                      <a:pt x="5029200" y="1409700"/>
                      <a:pt x="4978400" y="1358900"/>
                      <a:pt x="4965700" y="1295400"/>
                    </a:cubicBezTo>
                    <a:lnTo>
                      <a:pt x="4876800" y="901700"/>
                    </a:lnTo>
                    <a:lnTo>
                      <a:pt x="4876800" y="2222500"/>
                    </a:lnTo>
                    <a:cubicBezTo>
                      <a:pt x="4876800" y="2247900"/>
                      <a:pt x="4864100" y="2260600"/>
                      <a:pt x="4838700" y="2260600"/>
                    </a:cubicBezTo>
                    <a:lnTo>
                      <a:pt x="4800600" y="2260600"/>
                    </a:lnTo>
                    <a:cubicBezTo>
                      <a:pt x="4724400" y="2260600"/>
                      <a:pt x="4660900" y="2197100"/>
                      <a:pt x="4660900" y="2133600"/>
                    </a:cubicBezTo>
                    <a:lnTo>
                      <a:pt x="4597400" y="1346200"/>
                    </a:lnTo>
                    <a:moveTo>
                      <a:pt x="5715000" y="215900"/>
                    </a:moveTo>
                    <a:cubicBezTo>
                      <a:pt x="5715000" y="88900"/>
                      <a:pt x="5816600" y="0"/>
                      <a:pt x="5930900" y="0"/>
                    </a:cubicBezTo>
                    <a:cubicBezTo>
                      <a:pt x="6045200" y="0"/>
                      <a:pt x="6146800" y="88900"/>
                      <a:pt x="6146800" y="215900"/>
                    </a:cubicBezTo>
                    <a:lnTo>
                      <a:pt x="6146800" y="279400"/>
                    </a:lnTo>
                    <a:cubicBezTo>
                      <a:pt x="6146800" y="393700"/>
                      <a:pt x="6045200" y="495300"/>
                      <a:pt x="5930900" y="495300"/>
                    </a:cubicBezTo>
                    <a:cubicBezTo>
                      <a:pt x="5816600" y="495300"/>
                      <a:pt x="5715000" y="393700"/>
                      <a:pt x="5715000" y="279400"/>
                    </a:cubicBezTo>
                    <a:lnTo>
                      <a:pt x="5715000" y="215900"/>
                    </a:lnTo>
                    <a:moveTo>
                      <a:pt x="5930900" y="1346200"/>
                    </a:moveTo>
                    <a:lnTo>
                      <a:pt x="5867400" y="2133600"/>
                    </a:lnTo>
                    <a:cubicBezTo>
                      <a:pt x="5867400" y="2197100"/>
                      <a:pt x="5803900" y="2260600"/>
                      <a:pt x="5727700" y="2260600"/>
                    </a:cubicBezTo>
                    <a:lnTo>
                      <a:pt x="5689600" y="2260600"/>
                    </a:lnTo>
                    <a:cubicBezTo>
                      <a:pt x="5664200" y="2260600"/>
                      <a:pt x="5651500" y="2247900"/>
                      <a:pt x="5651500" y="2222500"/>
                    </a:cubicBezTo>
                    <a:lnTo>
                      <a:pt x="5651500" y="901700"/>
                    </a:lnTo>
                    <a:lnTo>
                      <a:pt x="5562600" y="1295400"/>
                    </a:lnTo>
                    <a:cubicBezTo>
                      <a:pt x="5549900" y="1358900"/>
                      <a:pt x="5499100" y="1409700"/>
                      <a:pt x="5422900" y="1409700"/>
                    </a:cubicBezTo>
                    <a:lnTo>
                      <a:pt x="5372100" y="1409700"/>
                    </a:lnTo>
                    <a:cubicBezTo>
                      <a:pt x="5359400" y="1409700"/>
                      <a:pt x="5359400" y="1409700"/>
                      <a:pt x="5346700" y="1397000"/>
                    </a:cubicBezTo>
                    <a:cubicBezTo>
                      <a:pt x="5346700" y="1384300"/>
                      <a:pt x="5334000" y="1384300"/>
                      <a:pt x="5334000" y="1371600"/>
                    </a:cubicBezTo>
                    <a:lnTo>
                      <a:pt x="5461000" y="774700"/>
                    </a:lnTo>
                    <a:cubicBezTo>
                      <a:pt x="5486400" y="647700"/>
                      <a:pt x="5600700" y="558800"/>
                      <a:pt x="5715000" y="558800"/>
                    </a:cubicBezTo>
                    <a:lnTo>
                      <a:pt x="6146800" y="558800"/>
                    </a:lnTo>
                    <a:cubicBezTo>
                      <a:pt x="6261100" y="558800"/>
                      <a:pt x="6375400" y="647700"/>
                      <a:pt x="6400800" y="774700"/>
                    </a:cubicBezTo>
                    <a:lnTo>
                      <a:pt x="6527800" y="1371600"/>
                    </a:lnTo>
                    <a:cubicBezTo>
                      <a:pt x="6527800" y="1384300"/>
                      <a:pt x="6515100" y="1384300"/>
                      <a:pt x="6515100" y="1397000"/>
                    </a:cubicBezTo>
                    <a:cubicBezTo>
                      <a:pt x="6502400" y="1409700"/>
                      <a:pt x="6502400" y="1409700"/>
                      <a:pt x="6489700" y="1409700"/>
                    </a:cubicBezTo>
                    <a:lnTo>
                      <a:pt x="6438900" y="1409700"/>
                    </a:lnTo>
                    <a:cubicBezTo>
                      <a:pt x="6362700" y="1409700"/>
                      <a:pt x="6311900" y="1358900"/>
                      <a:pt x="6299200" y="1295400"/>
                    </a:cubicBezTo>
                    <a:lnTo>
                      <a:pt x="6210300" y="901700"/>
                    </a:lnTo>
                    <a:lnTo>
                      <a:pt x="6210300" y="2222500"/>
                    </a:lnTo>
                    <a:cubicBezTo>
                      <a:pt x="6210300" y="2247900"/>
                      <a:pt x="6197600" y="2260600"/>
                      <a:pt x="6172200" y="2260600"/>
                    </a:cubicBezTo>
                    <a:lnTo>
                      <a:pt x="6134100" y="2260600"/>
                    </a:lnTo>
                    <a:cubicBezTo>
                      <a:pt x="6057900" y="2260600"/>
                      <a:pt x="5994400" y="2197100"/>
                      <a:pt x="5994400" y="2133600"/>
                    </a:cubicBezTo>
                    <a:lnTo>
                      <a:pt x="5930900" y="1346200"/>
                    </a:lnTo>
                  </a:path>
                </a:pathLst>
              </a:custGeom>
              <a:solidFill>
                <a:srgbClr val="0C2340"/>
              </a:solidFill>
            </p:spPr>
          </p:sp>
          <p:sp>
            <p:nvSpPr>
              <p:cNvPr id="34" name="Freeform 34"/>
              <p:cNvSpPr/>
              <p:nvPr/>
            </p:nvSpPr>
            <p:spPr>
              <a:xfrm>
                <a:off x="38100" y="0"/>
                <a:ext cx="9194800" cy="4584700"/>
              </a:xfrm>
              <a:custGeom>
                <a:avLst/>
                <a:gdLst/>
                <a:ahLst/>
                <a:cxnLst/>
                <a:rect l="l" t="t" r="r" b="b"/>
                <a:pathLst>
                  <a:path w="9194800" h="4584700">
                    <a:moveTo>
                      <a:pt x="7048500" y="215900"/>
                    </a:moveTo>
                    <a:cubicBezTo>
                      <a:pt x="7048500" y="88900"/>
                      <a:pt x="7150100" y="0"/>
                      <a:pt x="7264400" y="0"/>
                    </a:cubicBezTo>
                    <a:cubicBezTo>
                      <a:pt x="7378700" y="0"/>
                      <a:pt x="7480300" y="88900"/>
                      <a:pt x="7480300" y="215900"/>
                    </a:cubicBezTo>
                    <a:lnTo>
                      <a:pt x="7480300" y="279400"/>
                    </a:lnTo>
                    <a:cubicBezTo>
                      <a:pt x="7480300" y="393700"/>
                      <a:pt x="7378700" y="495300"/>
                      <a:pt x="7264400" y="495300"/>
                    </a:cubicBezTo>
                    <a:cubicBezTo>
                      <a:pt x="7150100" y="495300"/>
                      <a:pt x="7048500" y="393700"/>
                      <a:pt x="7048500" y="279400"/>
                    </a:cubicBezTo>
                    <a:lnTo>
                      <a:pt x="7048500" y="215900"/>
                    </a:lnTo>
                    <a:moveTo>
                      <a:pt x="7264400" y="1346200"/>
                    </a:moveTo>
                    <a:lnTo>
                      <a:pt x="7200900" y="2133600"/>
                    </a:lnTo>
                    <a:cubicBezTo>
                      <a:pt x="7200900" y="2197100"/>
                      <a:pt x="7137400" y="2260600"/>
                      <a:pt x="7061200" y="2260600"/>
                    </a:cubicBezTo>
                    <a:lnTo>
                      <a:pt x="7023100" y="2260600"/>
                    </a:lnTo>
                    <a:cubicBezTo>
                      <a:pt x="6997700" y="2260600"/>
                      <a:pt x="6985000" y="2247900"/>
                      <a:pt x="6985000" y="2222500"/>
                    </a:cubicBezTo>
                    <a:lnTo>
                      <a:pt x="6985000" y="901700"/>
                    </a:lnTo>
                    <a:lnTo>
                      <a:pt x="6896100" y="1295400"/>
                    </a:lnTo>
                    <a:cubicBezTo>
                      <a:pt x="6883400" y="1358900"/>
                      <a:pt x="6832600" y="1409700"/>
                      <a:pt x="6756400" y="1409700"/>
                    </a:cubicBezTo>
                    <a:lnTo>
                      <a:pt x="6705600" y="1409700"/>
                    </a:lnTo>
                    <a:cubicBezTo>
                      <a:pt x="6692900" y="1409700"/>
                      <a:pt x="6692900" y="1409700"/>
                      <a:pt x="6680200" y="1397000"/>
                    </a:cubicBezTo>
                    <a:cubicBezTo>
                      <a:pt x="6680200" y="1384300"/>
                      <a:pt x="6667500" y="1384300"/>
                      <a:pt x="6667500" y="1371600"/>
                    </a:cubicBezTo>
                    <a:lnTo>
                      <a:pt x="6794500" y="774700"/>
                    </a:lnTo>
                    <a:cubicBezTo>
                      <a:pt x="6819900" y="647700"/>
                      <a:pt x="6934200" y="558800"/>
                      <a:pt x="7048500" y="558800"/>
                    </a:cubicBezTo>
                    <a:lnTo>
                      <a:pt x="7480300" y="558800"/>
                    </a:lnTo>
                    <a:cubicBezTo>
                      <a:pt x="7594600" y="558800"/>
                      <a:pt x="7708900" y="647700"/>
                      <a:pt x="7734300" y="774700"/>
                    </a:cubicBezTo>
                    <a:lnTo>
                      <a:pt x="7861300" y="1371600"/>
                    </a:lnTo>
                    <a:cubicBezTo>
                      <a:pt x="7861300" y="1384300"/>
                      <a:pt x="7848600" y="1384300"/>
                      <a:pt x="7848600" y="1397000"/>
                    </a:cubicBezTo>
                    <a:cubicBezTo>
                      <a:pt x="7835900" y="1409700"/>
                      <a:pt x="7835900" y="1409700"/>
                      <a:pt x="7823200" y="1409700"/>
                    </a:cubicBezTo>
                    <a:lnTo>
                      <a:pt x="7772400" y="1409700"/>
                    </a:lnTo>
                    <a:cubicBezTo>
                      <a:pt x="7696200" y="1409700"/>
                      <a:pt x="7645400" y="1358900"/>
                      <a:pt x="7632700" y="1295400"/>
                    </a:cubicBezTo>
                    <a:lnTo>
                      <a:pt x="7543800" y="901700"/>
                    </a:lnTo>
                    <a:lnTo>
                      <a:pt x="7543800" y="2222500"/>
                    </a:lnTo>
                    <a:cubicBezTo>
                      <a:pt x="7543800" y="2247900"/>
                      <a:pt x="7531100" y="2260600"/>
                      <a:pt x="7505700" y="2260600"/>
                    </a:cubicBezTo>
                    <a:lnTo>
                      <a:pt x="7467600" y="2260600"/>
                    </a:lnTo>
                    <a:cubicBezTo>
                      <a:pt x="7391400" y="2260600"/>
                      <a:pt x="7327900" y="2197100"/>
                      <a:pt x="7327900" y="2133600"/>
                    </a:cubicBezTo>
                    <a:lnTo>
                      <a:pt x="7264400" y="1346200"/>
                    </a:lnTo>
                    <a:moveTo>
                      <a:pt x="8382000" y="215900"/>
                    </a:moveTo>
                    <a:cubicBezTo>
                      <a:pt x="8382000" y="88900"/>
                      <a:pt x="8483600" y="0"/>
                      <a:pt x="8597900" y="0"/>
                    </a:cubicBezTo>
                    <a:cubicBezTo>
                      <a:pt x="8712200" y="0"/>
                      <a:pt x="8813800" y="88900"/>
                      <a:pt x="8813800" y="215900"/>
                    </a:cubicBezTo>
                    <a:lnTo>
                      <a:pt x="8813800" y="279400"/>
                    </a:lnTo>
                    <a:cubicBezTo>
                      <a:pt x="8813800" y="393700"/>
                      <a:pt x="8712200" y="495300"/>
                      <a:pt x="8597900" y="495300"/>
                    </a:cubicBezTo>
                    <a:cubicBezTo>
                      <a:pt x="8483600" y="495300"/>
                      <a:pt x="8382000" y="393700"/>
                      <a:pt x="8382000" y="279400"/>
                    </a:cubicBezTo>
                    <a:lnTo>
                      <a:pt x="8382000" y="215900"/>
                    </a:lnTo>
                    <a:moveTo>
                      <a:pt x="8597900" y="1346200"/>
                    </a:moveTo>
                    <a:lnTo>
                      <a:pt x="8534400" y="2133600"/>
                    </a:lnTo>
                    <a:cubicBezTo>
                      <a:pt x="8534400" y="2197100"/>
                      <a:pt x="8470900" y="2260600"/>
                      <a:pt x="8394700" y="2260600"/>
                    </a:cubicBezTo>
                    <a:lnTo>
                      <a:pt x="8356600" y="2260600"/>
                    </a:lnTo>
                    <a:cubicBezTo>
                      <a:pt x="8331200" y="2260600"/>
                      <a:pt x="8318500" y="2247900"/>
                      <a:pt x="8318500" y="2222500"/>
                    </a:cubicBezTo>
                    <a:lnTo>
                      <a:pt x="8318500" y="901700"/>
                    </a:lnTo>
                    <a:lnTo>
                      <a:pt x="8229600" y="1295400"/>
                    </a:lnTo>
                    <a:cubicBezTo>
                      <a:pt x="8216900" y="1358900"/>
                      <a:pt x="8166100" y="1409700"/>
                      <a:pt x="8089900" y="1409700"/>
                    </a:cubicBezTo>
                    <a:lnTo>
                      <a:pt x="8039100" y="1409700"/>
                    </a:lnTo>
                    <a:cubicBezTo>
                      <a:pt x="8026400" y="1409700"/>
                      <a:pt x="8026400" y="1409700"/>
                      <a:pt x="8013700" y="1397000"/>
                    </a:cubicBezTo>
                    <a:cubicBezTo>
                      <a:pt x="8013700" y="1384300"/>
                      <a:pt x="8001000" y="1384300"/>
                      <a:pt x="8001000" y="1371600"/>
                    </a:cubicBezTo>
                    <a:lnTo>
                      <a:pt x="8128000" y="774700"/>
                    </a:lnTo>
                    <a:cubicBezTo>
                      <a:pt x="8153400" y="647700"/>
                      <a:pt x="8267700" y="558800"/>
                      <a:pt x="8382000" y="558800"/>
                    </a:cubicBezTo>
                    <a:lnTo>
                      <a:pt x="8813800" y="558800"/>
                    </a:lnTo>
                    <a:cubicBezTo>
                      <a:pt x="8928100" y="558800"/>
                      <a:pt x="9042400" y="647700"/>
                      <a:pt x="9067800" y="774700"/>
                    </a:cubicBezTo>
                    <a:lnTo>
                      <a:pt x="9194800" y="1371600"/>
                    </a:lnTo>
                    <a:cubicBezTo>
                      <a:pt x="9194800" y="1384300"/>
                      <a:pt x="9182100" y="1384300"/>
                      <a:pt x="9182100" y="1397000"/>
                    </a:cubicBezTo>
                    <a:cubicBezTo>
                      <a:pt x="9169400" y="1409700"/>
                      <a:pt x="9169400" y="1409700"/>
                      <a:pt x="9156700" y="1409700"/>
                    </a:cubicBezTo>
                    <a:lnTo>
                      <a:pt x="9105900" y="1409700"/>
                    </a:lnTo>
                    <a:cubicBezTo>
                      <a:pt x="9029700" y="1409700"/>
                      <a:pt x="8978900" y="1358900"/>
                      <a:pt x="8966200" y="1295400"/>
                    </a:cubicBezTo>
                    <a:lnTo>
                      <a:pt x="8877300" y="901700"/>
                    </a:lnTo>
                    <a:lnTo>
                      <a:pt x="8877300" y="2222500"/>
                    </a:lnTo>
                    <a:cubicBezTo>
                      <a:pt x="8877300" y="2247900"/>
                      <a:pt x="8864600" y="2260600"/>
                      <a:pt x="8839200" y="2260600"/>
                    </a:cubicBezTo>
                    <a:lnTo>
                      <a:pt x="8801100" y="2260600"/>
                    </a:lnTo>
                    <a:cubicBezTo>
                      <a:pt x="8724900" y="2260600"/>
                      <a:pt x="8661400" y="2197100"/>
                      <a:pt x="8661400" y="2133600"/>
                    </a:cubicBezTo>
                    <a:lnTo>
                      <a:pt x="8597900" y="1346200"/>
                    </a:lnTo>
                    <a:moveTo>
                      <a:pt x="381000" y="2540000"/>
                    </a:moveTo>
                    <a:cubicBezTo>
                      <a:pt x="381000" y="2413000"/>
                      <a:pt x="482600" y="2324100"/>
                      <a:pt x="596900" y="2324100"/>
                    </a:cubicBezTo>
                    <a:cubicBezTo>
                      <a:pt x="711200" y="2324100"/>
                      <a:pt x="812800" y="2413000"/>
                      <a:pt x="812800" y="2540000"/>
                    </a:cubicBezTo>
                    <a:lnTo>
                      <a:pt x="812800" y="2603500"/>
                    </a:lnTo>
                    <a:cubicBezTo>
                      <a:pt x="812800" y="2717800"/>
                      <a:pt x="711200" y="2819400"/>
                      <a:pt x="596900" y="2819400"/>
                    </a:cubicBezTo>
                    <a:cubicBezTo>
                      <a:pt x="482600" y="2819400"/>
                      <a:pt x="381000" y="2717800"/>
                      <a:pt x="381000" y="2603500"/>
                    </a:cubicBezTo>
                    <a:lnTo>
                      <a:pt x="381000" y="2540000"/>
                    </a:lnTo>
                    <a:moveTo>
                      <a:pt x="596900" y="3670300"/>
                    </a:moveTo>
                    <a:lnTo>
                      <a:pt x="533400" y="4457700"/>
                    </a:lnTo>
                    <a:cubicBezTo>
                      <a:pt x="533400" y="4521200"/>
                      <a:pt x="469900" y="4584700"/>
                      <a:pt x="393700" y="4584700"/>
                    </a:cubicBezTo>
                    <a:lnTo>
                      <a:pt x="355600" y="4584700"/>
                    </a:lnTo>
                    <a:cubicBezTo>
                      <a:pt x="330200" y="4584700"/>
                      <a:pt x="317500" y="4572000"/>
                      <a:pt x="317500" y="4546600"/>
                    </a:cubicBezTo>
                    <a:lnTo>
                      <a:pt x="317500" y="3225800"/>
                    </a:lnTo>
                    <a:lnTo>
                      <a:pt x="228600" y="3619500"/>
                    </a:lnTo>
                    <a:cubicBezTo>
                      <a:pt x="215900" y="3683000"/>
                      <a:pt x="165100" y="3733800"/>
                      <a:pt x="88900" y="3733800"/>
                    </a:cubicBezTo>
                    <a:lnTo>
                      <a:pt x="38100" y="3733800"/>
                    </a:lnTo>
                    <a:cubicBezTo>
                      <a:pt x="25400" y="3733800"/>
                      <a:pt x="25400" y="3733800"/>
                      <a:pt x="12700" y="3721100"/>
                    </a:cubicBezTo>
                    <a:cubicBezTo>
                      <a:pt x="12700" y="3708400"/>
                      <a:pt x="0" y="3708400"/>
                      <a:pt x="0" y="3695700"/>
                    </a:cubicBezTo>
                    <a:lnTo>
                      <a:pt x="127000" y="3098800"/>
                    </a:lnTo>
                    <a:cubicBezTo>
                      <a:pt x="152400" y="2971800"/>
                      <a:pt x="266700" y="2882900"/>
                      <a:pt x="381000" y="2882900"/>
                    </a:cubicBezTo>
                    <a:lnTo>
                      <a:pt x="812800" y="2882900"/>
                    </a:lnTo>
                    <a:cubicBezTo>
                      <a:pt x="927100" y="2882900"/>
                      <a:pt x="1041400" y="2971800"/>
                      <a:pt x="1066800" y="3098800"/>
                    </a:cubicBezTo>
                    <a:lnTo>
                      <a:pt x="1193800" y="3695700"/>
                    </a:lnTo>
                    <a:cubicBezTo>
                      <a:pt x="1193800" y="3708400"/>
                      <a:pt x="1181100" y="3708400"/>
                      <a:pt x="1181100" y="3721100"/>
                    </a:cubicBezTo>
                    <a:cubicBezTo>
                      <a:pt x="1168400" y="3733800"/>
                      <a:pt x="1168400" y="3733800"/>
                      <a:pt x="1155700" y="3733800"/>
                    </a:cubicBezTo>
                    <a:lnTo>
                      <a:pt x="1104900" y="3733800"/>
                    </a:lnTo>
                    <a:cubicBezTo>
                      <a:pt x="1028700" y="3733800"/>
                      <a:pt x="977900" y="3683000"/>
                      <a:pt x="965200" y="3619500"/>
                    </a:cubicBezTo>
                    <a:lnTo>
                      <a:pt x="876300" y="3225800"/>
                    </a:lnTo>
                    <a:lnTo>
                      <a:pt x="876300" y="4546600"/>
                    </a:lnTo>
                    <a:cubicBezTo>
                      <a:pt x="876300" y="4572000"/>
                      <a:pt x="863600" y="4584700"/>
                      <a:pt x="838200" y="4584700"/>
                    </a:cubicBezTo>
                    <a:lnTo>
                      <a:pt x="800100" y="4584700"/>
                    </a:lnTo>
                    <a:cubicBezTo>
                      <a:pt x="723900" y="4584700"/>
                      <a:pt x="660400" y="4521200"/>
                      <a:pt x="660400" y="4457700"/>
                    </a:cubicBezTo>
                    <a:lnTo>
                      <a:pt x="596900" y="3670300"/>
                    </a:lnTo>
                    <a:moveTo>
                      <a:pt x="1714500" y="2540000"/>
                    </a:moveTo>
                    <a:cubicBezTo>
                      <a:pt x="1714500" y="2413000"/>
                      <a:pt x="1816100" y="2324100"/>
                      <a:pt x="1930400" y="2324100"/>
                    </a:cubicBezTo>
                    <a:cubicBezTo>
                      <a:pt x="2044700" y="2324100"/>
                      <a:pt x="2146300" y="2413000"/>
                      <a:pt x="2146300" y="2540000"/>
                    </a:cubicBezTo>
                    <a:lnTo>
                      <a:pt x="2146300" y="2603500"/>
                    </a:lnTo>
                    <a:cubicBezTo>
                      <a:pt x="2146300" y="2717800"/>
                      <a:pt x="2044700" y="2819400"/>
                      <a:pt x="1930400" y="2819400"/>
                    </a:cubicBezTo>
                    <a:cubicBezTo>
                      <a:pt x="1816100" y="2819400"/>
                      <a:pt x="1714500" y="2717800"/>
                      <a:pt x="1714500" y="2603500"/>
                    </a:cubicBezTo>
                    <a:lnTo>
                      <a:pt x="1714500" y="2540000"/>
                    </a:lnTo>
                    <a:moveTo>
                      <a:pt x="1930400" y="3670300"/>
                    </a:moveTo>
                    <a:lnTo>
                      <a:pt x="1866900" y="4457700"/>
                    </a:lnTo>
                    <a:cubicBezTo>
                      <a:pt x="1866900" y="4521200"/>
                      <a:pt x="1803400" y="4584700"/>
                      <a:pt x="1727200" y="4584700"/>
                    </a:cubicBezTo>
                    <a:lnTo>
                      <a:pt x="1689100" y="4584700"/>
                    </a:lnTo>
                    <a:cubicBezTo>
                      <a:pt x="1663700" y="4584700"/>
                      <a:pt x="1651000" y="4572000"/>
                      <a:pt x="1651000" y="4546600"/>
                    </a:cubicBezTo>
                    <a:lnTo>
                      <a:pt x="1651000" y="3225800"/>
                    </a:lnTo>
                    <a:lnTo>
                      <a:pt x="1562100" y="3619500"/>
                    </a:lnTo>
                    <a:cubicBezTo>
                      <a:pt x="1549400" y="3683000"/>
                      <a:pt x="1498600" y="3733800"/>
                      <a:pt x="1422400" y="3733800"/>
                    </a:cubicBezTo>
                    <a:lnTo>
                      <a:pt x="1371600" y="3733800"/>
                    </a:lnTo>
                    <a:cubicBezTo>
                      <a:pt x="1358900" y="3733800"/>
                      <a:pt x="1358900" y="3733800"/>
                      <a:pt x="1346200" y="3721100"/>
                    </a:cubicBezTo>
                    <a:cubicBezTo>
                      <a:pt x="1346200" y="3708400"/>
                      <a:pt x="1333500" y="3708400"/>
                      <a:pt x="1333500" y="3695700"/>
                    </a:cubicBezTo>
                    <a:lnTo>
                      <a:pt x="1460500" y="3098800"/>
                    </a:lnTo>
                    <a:cubicBezTo>
                      <a:pt x="1485900" y="2971800"/>
                      <a:pt x="1600200" y="2882900"/>
                      <a:pt x="1714500" y="2882900"/>
                    </a:cubicBezTo>
                    <a:lnTo>
                      <a:pt x="2146300" y="2882900"/>
                    </a:lnTo>
                    <a:cubicBezTo>
                      <a:pt x="2260600" y="2882900"/>
                      <a:pt x="2374900" y="2971800"/>
                      <a:pt x="2400300" y="3098800"/>
                    </a:cubicBezTo>
                    <a:lnTo>
                      <a:pt x="2527300" y="3695700"/>
                    </a:lnTo>
                    <a:cubicBezTo>
                      <a:pt x="2527300" y="3708400"/>
                      <a:pt x="2514600" y="3708400"/>
                      <a:pt x="2514600" y="3721100"/>
                    </a:cubicBezTo>
                    <a:cubicBezTo>
                      <a:pt x="2501900" y="3733800"/>
                      <a:pt x="2501900" y="3733800"/>
                      <a:pt x="2489200" y="3733800"/>
                    </a:cubicBezTo>
                    <a:lnTo>
                      <a:pt x="2438400" y="3733800"/>
                    </a:lnTo>
                    <a:cubicBezTo>
                      <a:pt x="2362200" y="3733800"/>
                      <a:pt x="2311400" y="3683000"/>
                      <a:pt x="2298700" y="3619500"/>
                    </a:cubicBezTo>
                    <a:lnTo>
                      <a:pt x="2209800" y="3225800"/>
                    </a:lnTo>
                    <a:lnTo>
                      <a:pt x="2209800" y="4546600"/>
                    </a:lnTo>
                    <a:cubicBezTo>
                      <a:pt x="2209800" y="4572000"/>
                      <a:pt x="2197100" y="4584700"/>
                      <a:pt x="2171700" y="4584700"/>
                    </a:cubicBezTo>
                    <a:lnTo>
                      <a:pt x="2133600" y="4584700"/>
                    </a:lnTo>
                    <a:cubicBezTo>
                      <a:pt x="2057400" y="4584700"/>
                      <a:pt x="1993900" y="4521200"/>
                      <a:pt x="1993900" y="4457700"/>
                    </a:cubicBezTo>
                    <a:lnTo>
                      <a:pt x="1930400" y="3670300"/>
                    </a:lnTo>
                    <a:moveTo>
                      <a:pt x="3048000" y="2540000"/>
                    </a:moveTo>
                    <a:cubicBezTo>
                      <a:pt x="3048000" y="2413000"/>
                      <a:pt x="3149600" y="2324100"/>
                      <a:pt x="3263900" y="2324100"/>
                    </a:cubicBezTo>
                    <a:cubicBezTo>
                      <a:pt x="3378200" y="2324100"/>
                      <a:pt x="3479800" y="2413000"/>
                      <a:pt x="3479800" y="2540000"/>
                    </a:cubicBezTo>
                    <a:lnTo>
                      <a:pt x="3479800" y="2603500"/>
                    </a:lnTo>
                    <a:cubicBezTo>
                      <a:pt x="3479800" y="2717800"/>
                      <a:pt x="3378200" y="2819400"/>
                      <a:pt x="3263900" y="2819400"/>
                    </a:cubicBezTo>
                    <a:cubicBezTo>
                      <a:pt x="3149600" y="2819400"/>
                      <a:pt x="3048000" y="2717800"/>
                      <a:pt x="3048000" y="2603500"/>
                    </a:cubicBezTo>
                    <a:lnTo>
                      <a:pt x="3048000" y="2540000"/>
                    </a:lnTo>
                    <a:moveTo>
                      <a:pt x="3263900" y="3670300"/>
                    </a:moveTo>
                    <a:lnTo>
                      <a:pt x="3200400" y="4457700"/>
                    </a:lnTo>
                    <a:cubicBezTo>
                      <a:pt x="3200400" y="4521200"/>
                      <a:pt x="3136900" y="4584700"/>
                      <a:pt x="3060700" y="4584700"/>
                    </a:cubicBezTo>
                    <a:lnTo>
                      <a:pt x="3022600" y="4584700"/>
                    </a:lnTo>
                    <a:cubicBezTo>
                      <a:pt x="2997200" y="4584700"/>
                      <a:pt x="2984500" y="4572000"/>
                      <a:pt x="2984500" y="4546600"/>
                    </a:cubicBezTo>
                    <a:lnTo>
                      <a:pt x="2984500" y="3225800"/>
                    </a:lnTo>
                    <a:lnTo>
                      <a:pt x="2895600" y="3619500"/>
                    </a:lnTo>
                    <a:cubicBezTo>
                      <a:pt x="2882900" y="3683000"/>
                      <a:pt x="2832100" y="3733800"/>
                      <a:pt x="2755900" y="3733800"/>
                    </a:cubicBezTo>
                    <a:lnTo>
                      <a:pt x="2705100" y="3733800"/>
                    </a:lnTo>
                    <a:cubicBezTo>
                      <a:pt x="2692400" y="3733800"/>
                      <a:pt x="2692400" y="3733800"/>
                      <a:pt x="2679700" y="3721100"/>
                    </a:cubicBezTo>
                    <a:cubicBezTo>
                      <a:pt x="2679700" y="3708400"/>
                      <a:pt x="2667000" y="3708400"/>
                      <a:pt x="2667000" y="3695700"/>
                    </a:cubicBezTo>
                    <a:lnTo>
                      <a:pt x="2794000" y="3098800"/>
                    </a:lnTo>
                    <a:cubicBezTo>
                      <a:pt x="2819400" y="2971800"/>
                      <a:pt x="2933700" y="2882900"/>
                      <a:pt x="3048000" y="2882900"/>
                    </a:cubicBezTo>
                    <a:lnTo>
                      <a:pt x="3479800" y="2882900"/>
                    </a:lnTo>
                    <a:cubicBezTo>
                      <a:pt x="3594100" y="2882900"/>
                      <a:pt x="3708400" y="2971800"/>
                      <a:pt x="3733800" y="3098800"/>
                    </a:cubicBezTo>
                    <a:lnTo>
                      <a:pt x="3860800" y="3695700"/>
                    </a:lnTo>
                    <a:cubicBezTo>
                      <a:pt x="3860800" y="3708400"/>
                      <a:pt x="3848100" y="3708400"/>
                      <a:pt x="3848100" y="3721100"/>
                    </a:cubicBezTo>
                    <a:cubicBezTo>
                      <a:pt x="3835400" y="3733800"/>
                      <a:pt x="3835400" y="3733800"/>
                      <a:pt x="3822700" y="3733800"/>
                    </a:cubicBezTo>
                    <a:lnTo>
                      <a:pt x="3771900" y="3733800"/>
                    </a:lnTo>
                    <a:cubicBezTo>
                      <a:pt x="3695700" y="3733800"/>
                      <a:pt x="3644900" y="3683000"/>
                      <a:pt x="3632200" y="3619500"/>
                    </a:cubicBezTo>
                    <a:lnTo>
                      <a:pt x="3543300" y="3225800"/>
                    </a:lnTo>
                    <a:lnTo>
                      <a:pt x="3543300" y="4546600"/>
                    </a:lnTo>
                    <a:cubicBezTo>
                      <a:pt x="3543300" y="4572000"/>
                      <a:pt x="3530600" y="4584700"/>
                      <a:pt x="3505200" y="4584700"/>
                    </a:cubicBezTo>
                    <a:lnTo>
                      <a:pt x="3467100" y="4584700"/>
                    </a:lnTo>
                    <a:cubicBezTo>
                      <a:pt x="3390900" y="4584700"/>
                      <a:pt x="3327400" y="4521200"/>
                      <a:pt x="3327400" y="4457700"/>
                    </a:cubicBezTo>
                    <a:lnTo>
                      <a:pt x="3263900" y="3670300"/>
                    </a:lnTo>
                    <a:moveTo>
                      <a:pt x="4381500" y="2540000"/>
                    </a:moveTo>
                    <a:cubicBezTo>
                      <a:pt x="4381500" y="2413000"/>
                      <a:pt x="4483100" y="2324100"/>
                      <a:pt x="4597400" y="2324100"/>
                    </a:cubicBezTo>
                    <a:cubicBezTo>
                      <a:pt x="4711700" y="2324100"/>
                      <a:pt x="4813300" y="2413000"/>
                      <a:pt x="4813300" y="2540000"/>
                    </a:cubicBezTo>
                    <a:lnTo>
                      <a:pt x="4813300" y="2603500"/>
                    </a:lnTo>
                    <a:cubicBezTo>
                      <a:pt x="4813300" y="2717800"/>
                      <a:pt x="4711700" y="2819400"/>
                      <a:pt x="4597400" y="2819400"/>
                    </a:cubicBezTo>
                    <a:cubicBezTo>
                      <a:pt x="4483100" y="2819400"/>
                      <a:pt x="4381500" y="2717800"/>
                      <a:pt x="4381500" y="2603500"/>
                    </a:cubicBezTo>
                    <a:lnTo>
                      <a:pt x="4381500" y="2540000"/>
                    </a:lnTo>
                    <a:moveTo>
                      <a:pt x="4597400" y="3670300"/>
                    </a:moveTo>
                    <a:lnTo>
                      <a:pt x="4533900" y="4457700"/>
                    </a:lnTo>
                    <a:cubicBezTo>
                      <a:pt x="4533900" y="4521200"/>
                      <a:pt x="4470400" y="4584700"/>
                      <a:pt x="4394200" y="4584700"/>
                    </a:cubicBezTo>
                    <a:lnTo>
                      <a:pt x="4356100" y="4584700"/>
                    </a:lnTo>
                    <a:cubicBezTo>
                      <a:pt x="4330700" y="4584700"/>
                      <a:pt x="4318000" y="4572000"/>
                      <a:pt x="4318000" y="4546600"/>
                    </a:cubicBezTo>
                    <a:lnTo>
                      <a:pt x="4318000" y="3225800"/>
                    </a:lnTo>
                    <a:lnTo>
                      <a:pt x="4229100" y="3619500"/>
                    </a:lnTo>
                    <a:cubicBezTo>
                      <a:pt x="4216400" y="3683000"/>
                      <a:pt x="4165600" y="3733800"/>
                      <a:pt x="4089400" y="3733800"/>
                    </a:cubicBezTo>
                    <a:lnTo>
                      <a:pt x="4038600" y="3733800"/>
                    </a:lnTo>
                    <a:cubicBezTo>
                      <a:pt x="4025900" y="3733800"/>
                      <a:pt x="4025900" y="3733800"/>
                      <a:pt x="4013200" y="3721100"/>
                    </a:cubicBezTo>
                    <a:cubicBezTo>
                      <a:pt x="4013200" y="3708400"/>
                      <a:pt x="4000500" y="3708400"/>
                      <a:pt x="4000500" y="3695700"/>
                    </a:cubicBezTo>
                    <a:lnTo>
                      <a:pt x="4127500" y="3098800"/>
                    </a:lnTo>
                    <a:cubicBezTo>
                      <a:pt x="4152900" y="2971800"/>
                      <a:pt x="4267200" y="2882900"/>
                      <a:pt x="4381500" y="2882900"/>
                    </a:cubicBezTo>
                    <a:lnTo>
                      <a:pt x="4813300" y="2882900"/>
                    </a:lnTo>
                    <a:cubicBezTo>
                      <a:pt x="4927600" y="2882900"/>
                      <a:pt x="5041900" y="2971800"/>
                      <a:pt x="5067300" y="3098800"/>
                    </a:cubicBezTo>
                    <a:lnTo>
                      <a:pt x="5194300" y="3695700"/>
                    </a:lnTo>
                    <a:cubicBezTo>
                      <a:pt x="5194300" y="3708400"/>
                      <a:pt x="5181600" y="3708400"/>
                      <a:pt x="5181600" y="3721100"/>
                    </a:cubicBezTo>
                    <a:cubicBezTo>
                      <a:pt x="5168900" y="3733800"/>
                      <a:pt x="5168900" y="3733800"/>
                      <a:pt x="5156200" y="3733800"/>
                    </a:cubicBezTo>
                    <a:lnTo>
                      <a:pt x="5105400" y="3733800"/>
                    </a:lnTo>
                    <a:cubicBezTo>
                      <a:pt x="5029200" y="3733800"/>
                      <a:pt x="4978400" y="3683000"/>
                      <a:pt x="4965700" y="3619500"/>
                    </a:cubicBezTo>
                    <a:lnTo>
                      <a:pt x="4876800" y="3225800"/>
                    </a:lnTo>
                    <a:lnTo>
                      <a:pt x="4876800" y="4546600"/>
                    </a:lnTo>
                    <a:cubicBezTo>
                      <a:pt x="4876800" y="4572000"/>
                      <a:pt x="4864100" y="4584700"/>
                      <a:pt x="4838700" y="4584700"/>
                    </a:cubicBezTo>
                    <a:lnTo>
                      <a:pt x="4800600" y="4584700"/>
                    </a:lnTo>
                    <a:cubicBezTo>
                      <a:pt x="4724400" y="4584700"/>
                      <a:pt x="4660900" y="4521200"/>
                      <a:pt x="4660900" y="4457700"/>
                    </a:cubicBezTo>
                    <a:lnTo>
                      <a:pt x="4597400" y="3670300"/>
                    </a:lnTo>
                    <a:moveTo>
                      <a:pt x="5715000" y="2540000"/>
                    </a:moveTo>
                    <a:cubicBezTo>
                      <a:pt x="5715000" y="2413000"/>
                      <a:pt x="5816600" y="2324100"/>
                      <a:pt x="5930900" y="2324100"/>
                    </a:cubicBezTo>
                    <a:cubicBezTo>
                      <a:pt x="6045200" y="2324100"/>
                      <a:pt x="6146800" y="2413000"/>
                      <a:pt x="6146800" y="2540000"/>
                    </a:cubicBezTo>
                    <a:lnTo>
                      <a:pt x="6146800" y="2603500"/>
                    </a:lnTo>
                    <a:cubicBezTo>
                      <a:pt x="6146800" y="2717800"/>
                      <a:pt x="6045200" y="2819400"/>
                      <a:pt x="5930900" y="2819400"/>
                    </a:cubicBezTo>
                    <a:cubicBezTo>
                      <a:pt x="5816600" y="2819400"/>
                      <a:pt x="5715000" y="2717800"/>
                      <a:pt x="5715000" y="2603500"/>
                    </a:cubicBezTo>
                    <a:lnTo>
                      <a:pt x="5715000" y="2540000"/>
                    </a:lnTo>
                    <a:moveTo>
                      <a:pt x="5930900" y="3670300"/>
                    </a:moveTo>
                    <a:lnTo>
                      <a:pt x="5867400" y="4457700"/>
                    </a:lnTo>
                    <a:cubicBezTo>
                      <a:pt x="5867400" y="4521200"/>
                      <a:pt x="5803900" y="4584700"/>
                      <a:pt x="5727700" y="4584700"/>
                    </a:cubicBezTo>
                    <a:lnTo>
                      <a:pt x="5689600" y="4584700"/>
                    </a:lnTo>
                    <a:cubicBezTo>
                      <a:pt x="5664200" y="4584700"/>
                      <a:pt x="5651500" y="4572000"/>
                      <a:pt x="5651500" y="4546600"/>
                    </a:cubicBezTo>
                    <a:lnTo>
                      <a:pt x="5651500" y="3225800"/>
                    </a:lnTo>
                    <a:lnTo>
                      <a:pt x="5562600" y="3619500"/>
                    </a:lnTo>
                    <a:cubicBezTo>
                      <a:pt x="5549900" y="3683000"/>
                      <a:pt x="5499100" y="3733800"/>
                      <a:pt x="5422900" y="3733800"/>
                    </a:cubicBezTo>
                    <a:lnTo>
                      <a:pt x="5372100" y="3733800"/>
                    </a:lnTo>
                    <a:cubicBezTo>
                      <a:pt x="5359400" y="3733800"/>
                      <a:pt x="5359400" y="3733800"/>
                      <a:pt x="5346700" y="3721100"/>
                    </a:cubicBezTo>
                    <a:cubicBezTo>
                      <a:pt x="5346700" y="3708400"/>
                      <a:pt x="5334000" y="3708400"/>
                      <a:pt x="5334000" y="3695700"/>
                    </a:cubicBezTo>
                    <a:lnTo>
                      <a:pt x="5461000" y="3098800"/>
                    </a:lnTo>
                    <a:cubicBezTo>
                      <a:pt x="5486400" y="2971800"/>
                      <a:pt x="5600700" y="2882900"/>
                      <a:pt x="5715000" y="2882900"/>
                    </a:cubicBezTo>
                    <a:lnTo>
                      <a:pt x="6146800" y="2882900"/>
                    </a:lnTo>
                    <a:cubicBezTo>
                      <a:pt x="6261100" y="2882900"/>
                      <a:pt x="6375400" y="2971800"/>
                      <a:pt x="6400800" y="3098800"/>
                    </a:cubicBezTo>
                    <a:lnTo>
                      <a:pt x="6527800" y="3695700"/>
                    </a:lnTo>
                    <a:cubicBezTo>
                      <a:pt x="6527800" y="3708400"/>
                      <a:pt x="6515100" y="3708400"/>
                      <a:pt x="6515100" y="3721100"/>
                    </a:cubicBezTo>
                    <a:cubicBezTo>
                      <a:pt x="6502400" y="3733800"/>
                      <a:pt x="6502400" y="3733800"/>
                      <a:pt x="6489700" y="3733800"/>
                    </a:cubicBezTo>
                    <a:lnTo>
                      <a:pt x="6438900" y="3733800"/>
                    </a:lnTo>
                    <a:cubicBezTo>
                      <a:pt x="6362700" y="3733800"/>
                      <a:pt x="6311900" y="3683000"/>
                      <a:pt x="6299200" y="3619500"/>
                    </a:cubicBezTo>
                    <a:lnTo>
                      <a:pt x="6210300" y="3225800"/>
                    </a:lnTo>
                    <a:lnTo>
                      <a:pt x="6210300" y="4546600"/>
                    </a:lnTo>
                    <a:cubicBezTo>
                      <a:pt x="6210300" y="4572000"/>
                      <a:pt x="6197600" y="4584700"/>
                      <a:pt x="6172200" y="4584700"/>
                    </a:cubicBezTo>
                    <a:lnTo>
                      <a:pt x="6134100" y="4584700"/>
                    </a:lnTo>
                    <a:cubicBezTo>
                      <a:pt x="6057900" y="4584700"/>
                      <a:pt x="5994400" y="4521200"/>
                      <a:pt x="5994400" y="4457700"/>
                    </a:cubicBezTo>
                    <a:lnTo>
                      <a:pt x="5930900" y="3670300"/>
                    </a:lnTo>
                    <a:moveTo>
                      <a:pt x="7048500" y="2540000"/>
                    </a:moveTo>
                    <a:cubicBezTo>
                      <a:pt x="7048500" y="2413000"/>
                      <a:pt x="7150100" y="2324100"/>
                      <a:pt x="7264400" y="2324100"/>
                    </a:cubicBezTo>
                    <a:cubicBezTo>
                      <a:pt x="7378700" y="2324100"/>
                      <a:pt x="7480300" y="2413000"/>
                      <a:pt x="7480300" y="2540000"/>
                    </a:cubicBezTo>
                    <a:lnTo>
                      <a:pt x="7480300" y="2603500"/>
                    </a:lnTo>
                    <a:cubicBezTo>
                      <a:pt x="7480300" y="2717800"/>
                      <a:pt x="7378700" y="2819400"/>
                      <a:pt x="7264400" y="2819400"/>
                    </a:cubicBezTo>
                    <a:cubicBezTo>
                      <a:pt x="7150100" y="2819400"/>
                      <a:pt x="7048500" y="2717800"/>
                      <a:pt x="7048500" y="2603500"/>
                    </a:cubicBezTo>
                    <a:lnTo>
                      <a:pt x="7048500" y="2540000"/>
                    </a:lnTo>
                    <a:moveTo>
                      <a:pt x="7264400" y="3670300"/>
                    </a:moveTo>
                    <a:lnTo>
                      <a:pt x="7200900" y="4457700"/>
                    </a:lnTo>
                    <a:cubicBezTo>
                      <a:pt x="7200900" y="4521200"/>
                      <a:pt x="7137400" y="4584700"/>
                      <a:pt x="7061200" y="4584700"/>
                    </a:cubicBezTo>
                    <a:lnTo>
                      <a:pt x="7023100" y="4584700"/>
                    </a:lnTo>
                    <a:cubicBezTo>
                      <a:pt x="6997700" y="4584700"/>
                      <a:pt x="6985000" y="4572000"/>
                      <a:pt x="6985000" y="4546600"/>
                    </a:cubicBezTo>
                    <a:lnTo>
                      <a:pt x="6985000" y="3225800"/>
                    </a:lnTo>
                    <a:lnTo>
                      <a:pt x="6896100" y="3619500"/>
                    </a:lnTo>
                    <a:cubicBezTo>
                      <a:pt x="6883400" y="3683000"/>
                      <a:pt x="6832600" y="3733800"/>
                      <a:pt x="6756400" y="3733800"/>
                    </a:cubicBezTo>
                    <a:lnTo>
                      <a:pt x="6705600" y="3733800"/>
                    </a:lnTo>
                    <a:cubicBezTo>
                      <a:pt x="6692900" y="3733800"/>
                      <a:pt x="6692900" y="3733800"/>
                      <a:pt x="6680200" y="3721100"/>
                    </a:cubicBezTo>
                    <a:cubicBezTo>
                      <a:pt x="6680200" y="3708400"/>
                      <a:pt x="6667500" y="3708400"/>
                      <a:pt x="6667500" y="3695700"/>
                    </a:cubicBezTo>
                    <a:lnTo>
                      <a:pt x="6794500" y="3098800"/>
                    </a:lnTo>
                    <a:cubicBezTo>
                      <a:pt x="6819900" y="2971800"/>
                      <a:pt x="6934200" y="2882900"/>
                      <a:pt x="7048500" y="2882900"/>
                    </a:cubicBezTo>
                    <a:lnTo>
                      <a:pt x="7480300" y="2882900"/>
                    </a:lnTo>
                    <a:cubicBezTo>
                      <a:pt x="7594600" y="2882900"/>
                      <a:pt x="7708900" y="2971800"/>
                      <a:pt x="7734300" y="3098800"/>
                    </a:cubicBezTo>
                    <a:lnTo>
                      <a:pt x="7861300" y="3695700"/>
                    </a:lnTo>
                    <a:cubicBezTo>
                      <a:pt x="7861300" y="3708400"/>
                      <a:pt x="7848600" y="3708400"/>
                      <a:pt x="7848600" y="3721100"/>
                    </a:cubicBezTo>
                    <a:cubicBezTo>
                      <a:pt x="7835900" y="3733800"/>
                      <a:pt x="7835900" y="3733800"/>
                      <a:pt x="7823200" y="3733800"/>
                    </a:cubicBezTo>
                    <a:lnTo>
                      <a:pt x="7772400" y="3733800"/>
                    </a:lnTo>
                    <a:cubicBezTo>
                      <a:pt x="7696200" y="3733800"/>
                      <a:pt x="7645400" y="3683000"/>
                      <a:pt x="7632700" y="3619500"/>
                    </a:cubicBezTo>
                    <a:lnTo>
                      <a:pt x="7543800" y="3225800"/>
                    </a:lnTo>
                    <a:lnTo>
                      <a:pt x="7543800" y="4546600"/>
                    </a:lnTo>
                    <a:cubicBezTo>
                      <a:pt x="7543800" y="4572000"/>
                      <a:pt x="7531100" y="4584700"/>
                      <a:pt x="7505700" y="4584700"/>
                    </a:cubicBezTo>
                    <a:lnTo>
                      <a:pt x="7467600" y="4584700"/>
                    </a:lnTo>
                    <a:cubicBezTo>
                      <a:pt x="7391400" y="4584700"/>
                      <a:pt x="7327900" y="4521200"/>
                      <a:pt x="7327900" y="4457700"/>
                    </a:cubicBezTo>
                    <a:lnTo>
                      <a:pt x="7264400" y="3670300"/>
                    </a:lnTo>
                    <a:moveTo>
                      <a:pt x="8382000" y="2540000"/>
                    </a:moveTo>
                    <a:cubicBezTo>
                      <a:pt x="8382000" y="2413000"/>
                      <a:pt x="8483600" y="2324100"/>
                      <a:pt x="8597900" y="2324100"/>
                    </a:cubicBezTo>
                    <a:cubicBezTo>
                      <a:pt x="8712200" y="2324100"/>
                      <a:pt x="8813800" y="2413000"/>
                      <a:pt x="8813800" y="2540000"/>
                    </a:cubicBezTo>
                    <a:lnTo>
                      <a:pt x="8813800" y="2603500"/>
                    </a:lnTo>
                    <a:cubicBezTo>
                      <a:pt x="8813800" y="2717800"/>
                      <a:pt x="8712200" y="2819400"/>
                      <a:pt x="8597900" y="2819400"/>
                    </a:cubicBezTo>
                    <a:cubicBezTo>
                      <a:pt x="8483600" y="2819400"/>
                      <a:pt x="8382000" y="2717800"/>
                      <a:pt x="8382000" y="2603500"/>
                    </a:cubicBezTo>
                    <a:lnTo>
                      <a:pt x="8382000" y="2540000"/>
                    </a:lnTo>
                    <a:moveTo>
                      <a:pt x="8597900" y="3670300"/>
                    </a:moveTo>
                    <a:lnTo>
                      <a:pt x="8534400" y="4457700"/>
                    </a:lnTo>
                    <a:cubicBezTo>
                      <a:pt x="8534400" y="4521200"/>
                      <a:pt x="8470900" y="4584700"/>
                      <a:pt x="8394700" y="4584700"/>
                    </a:cubicBezTo>
                    <a:lnTo>
                      <a:pt x="8356600" y="4584700"/>
                    </a:lnTo>
                    <a:cubicBezTo>
                      <a:pt x="8331200" y="4584700"/>
                      <a:pt x="8318500" y="4572000"/>
                      <a:pt x="8318500" y="4546600"/>
                    </a:cubicBezTo>
                    <a:lnTo>
                      <a:pt x="8318500" y="3225800"/>
                    </a:lnTo>
                    <a:lnTo>
                      <a:pt x="8229600" y="3619500"/>
                    </a:lnTo>
                    <a:cubicBezTo>
                      <a:pt x="8216900" y="3683000"/>
                      <a:pt x="8166100" y="3733800"/>
                      <a:pt x="8089900" y="3733800"/>
                    </a:cubicBezTo>
                    <a:lnTo>
                      <a:pt x="8039100" y="3733800"/>
                    </a:lnTo>
                    <a:cubicBezTo>
                      <a:pt x="8026400" y="3733800"/>
                      <a:pt x="8026400" y="3733800"/>
                      <a:pt x="8013700" y="3721100"/>
                    </a:cubicBezTo>
                    <a:cubicBezTo>
                      <a:pt x="8013700" y="3708400"/>
                      <a:pt x="8001000" y="3708400"/>
                      <a:pt x="8001000" y="3695700"/>
                    </a:cubicBezTo>
                    <a:lnTo>
                      <a:pt x="8128000" y="3098800"/>
                    </a:lnTo>
                    <a:cubicBezTo>
                      <a:pt x="8153400" y="2971800"/>
                      <a:pt x="8267700" y="2882900"/>
                      <a:pt x="8382000" y="2882900"/>
                    </a:cubicBezTo>
                    <a:lnTo>
                      <a:pt x="8813800" y="2882900"/>
                    </a:lnTo>
                    <a:cubicBezTo>
                      <a:pt x="8928100" y="2882900"/>
                      <a:pt x="9042400" y="2971800"/>
                      <a:pt x="9067800" y="3098800"/>
                    </a:cubicBezTo>
                    <a:lnTo>
                      <a:pt x="9194800" y="3695700"/>
                    </a:lnTo>
                    <a:cubicBezTo>
                      <a:pt x="9194800" y="3708400"/>
                      <a:pt x="9182100" y="3708400"/>
                      <a:pt x="9182100" y="3721100"/>
                    </a:cubicBezTo>
                    <a:cubicBezTo>
                      <a:pt x="9169400" y="3733800"/>
                      <a:pt x="9169400" y="3733800"/>
                      <a:pt x="9156700" y="3733800"/>
                    </a:cubicBezTo>
                    <a:lnTo>
                      <a:pt x="9105900" y="3733800"/>
                    </a:lnTo>
                    <a:cubicBezTo>
                      <a:pt x="9029700" y="3733800"/>
                      <a:pt x="8978900" y="3683000"/>
                      <a:pt x="8966200" y="3619500"/>
                    </a:cubicBezTo>
                    <a:lnTo>
                      <a:pt x="8877300" y="3225800"/>
                    </a:lnTo>
                    <a:lnTo>
                      <a:pt x="8877300" y="4546600"/>
                    </a:lnTo>
                    <a:cubicBezTo>
                      <a:pt x="8877300" y="4572000"/>
                      <a:pt x="8864600" y="4584700"/>
                      <a:pt x="8839200" y="4584700"/>
                    </a:cubicBezTo>
                    <a:lnTo>
                      <a:pt x="8801100" y="4584700"/>
                    </a:lnTo>
                    <a:cubicBezTo>
                      <a:pt x="8724900" y="4584700"/>
                      <a:pt x="8661400" y="4521200"/>
                      <a:pt x="8661400" y="4457700"/>
                    </a:cubicBezTo>
                    <a:lnTo>
                      <a:pt x="8597900" y="3670300"/>
                    </a:lnTo>
                  </a:path>
                </a:pathLst>
              </a:custGeom>
              <a:solidFill>
                <a:srgbClr val="9EA2A3"/>
              </a:solidFill>
            </p:spPr>
          </p:sp>
        </p:grpSp>
      </p:grpSp>
      <p:sp>
        <p:nvSpPr>
          <p:cNvPr id="35" name="Freeform 35"/>
          <p:cNvSpPr/>
          <p:nvPr/>
        </p:nvSpPr>
        <p:spPr>
          <a:xfrm>
            <a:off x="23571661" y="13231058"/>
            <a:ext cx="4362390" cy="3855263"/>
          </a:xfrm>
          <a:custGeom>
            <a:avLst/>
            <a:gdLst/>
            <a:ahLst/>
            <a:cxnLst/>
            <a:rect l="l" t="t" r="r" b="b"/>
            <a:pathLst>
              <a:path w="4362390" h="3855263">
                <a:moveTo>
                  <a:pt x="0" y="0"/>
                </a:moveTo>
                <a:lnTo>
                  <a:pt x="4362390" y="0"/>
                </a:lnTo>
                <a:lnTo>
                  <a:pt x="4362390" y="3855262"/>
                </a:lnTo>
                <a:lnTo>
                  <a:pt x="0" y="38552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7" name="TextBox 37"/>
          <p:cNvSpPr txBox="1"/>
          <p:nvPr/>
        </p:nvSpPr>
        <p:spPr>
          <a:xfrm>
            <a:off x="13821869" y="2955794"/>
            <a:ext cx="12192224" cy="5309146"/>
          </a:xfrm>
          <a:prstGeom prst="rect">
            <a:avLst/>
          </a:prstGeom>
        </p:spPr>
        <p:txBody>
          <a:bodyPr lIns="0" tIns="0" rIns="0" bIns="0" rtlCol="0" anchor="t">
            <a:spAutoFit/>
          </a:bodyPr>
          <a:lstStyle/>
          <a:p>
            <a:pPr>
              <a:lnSpc>
                <a:spcPts val="13800"/>
              </a:lnSpc>
            </a:pPr>
            <a:r>
              <a:rPr lang="en-US" sz="12545" b="1" spc="-250" dirty="0">
                <a:solidFill>
                  <a:srgbClr val="0C2340"/>
                </a:solidFill>
                <a:latin typeface="Frutiger LT Pro 87 XBlack Cn" panose="020B0602020204020204" pitchFamily="34" charset="77"/>
              </a:rPr>
              <a:t>TITLE OF YOUR POSTER WOULD GO HERE</a:t>
            </a:r>
          </a:p>
        </p:txBody>
      </p:sp>
      <p:sp>
        <p:nvSpPr>
          <p:cNvPr id="38" name="TextBox 38"/>
          <p:cNvSpPr txBox="1"/>
          <p:nvPr/>
        </p:nvSpPr>
        <p:spPr>
          <a:xfrm>
            <a:off x="13821869" y="8472077"/>
            <a:ext cx="6927390" cy="1134478"/>
          </a:xfrm>
          <a:prstGeom prst="rect">
            <a:avLst/>
          </a:prstGeom>
        </p:spPr>
        <p:txBody>
          <a:bodyPr lIns="0" tIns="0" rIns="0" bIns="0" rtlCol="0" anchor="t">
            <a:spAutoFit/>
          </a:bodyPr>
          <a:lstStyle/>
          <a:p>
            <a:pPr>
              <a:lnSpc>
                <a:spcPts val="9519"/>
              </a:lnSpc>
            </a:pPr>
            <a:r>
              <a:rPr lang="en-US" sz="6800" b="1" spc="47" dirty="0">
                <a:solidFill>
                  <a:srgbClr val="FCD612"/>
                </a:solidFill>
                <a:latin typeface="Frutiger LT Pro 55 Roman" panose="020B0602020204020204" pitchFamily="34" charset="77"/>
              </a:rPr>
              <a:t>SUB TITLE</a:t>
            </a:r>
          </a:p>
        </p:txBody>
      </p:sp>
      <p:sp>
        <p:nvSpPr>
          <p:cNvPr id="39" name="TextBox 39"/>
          <p:cNvSpPr txBox="1"/>
          <p:nvPr/>
        </p:nvSpPr>
        <p:spPr>
          <a:xfrm>
            <a:off x="2718170" y="20616455"/>
            <a:ext cx="7402185" cy="1131015"/>
          </a:xfrm>
          <a:prstGeom prst="rect">
            <a:avLst/>
          </a:prstGeom>
        </p:spPr>
        <p:txBody>
          <a:bodyPr lIns="0" tIns="0" rIns="0" bIns="0" rtlCol="0" anchor="t">
            <a:spAutoFit/>
          </a:bodyPr>
          <a:lstStyle/>
          <a:p>
            <a:pPr>
              <a:lnSpc>
                <a:spcPts val="9519"/>
              </a:lnSpc>
            </a:pPr>
            <a:r>
              <a:rPr lang="en-US" sz="6800" b="1" spc="47">
                <a:solidFill>
                  <a:srgbClr val="0C2340"/>
                </a:solidFill>
                <a:latin typeface="Frutiger LT Pro 87 XBlack Cn" panose="020B0602020204020204" pitchFamily="34" charset="77"/>
              </a:rPr>
              <a:t>OBJECTIVE</a:t>
            </a:r>
          </a:p>
        </p:txBody>
      </p:sp>
      <p:sp>
        <p:nvSpPr>
          <p:cNvPr id="40" name="TextBox 40"/>
          <p:cNvSpPr txBox="1"/>
          <p:nvPr/>
        </p:nvSpPr>
        <p:spPr>
          <a:xfrm>
            <a:off x="2718170" y="22385106"/>
            <a:ext cx="7402185" cy="4161396"/>
          </a:xfrm>
          <a:prstGeom prst="rect">
            <a:avLst/>
          </a:prstGeom>
        </p:spPr>
        <p:txBody>
          <a:bodyPr lIns="0" tIns="0" rIns="0" bIns="0" rtlCol="0" anchor="t">
            <a:spAutoFit/>
          </a:bodyPr>
          <a:lstStyle/>
          <a:p>
            <a:pPr>
              <a:lnSpc>
                <a:spcPts val="3584"/>
              </a:lnSpc>
            </a:pPr>
            <a:r>
              <a:rPr lang="en-US" sz="3600" dirty="0">
                <a:solidFill>
                  <a:srgbClr val="0C2340"/>
                </a:solidFill>
                <a:latin typeface="Calibri" panose="020F0502020204030204" pitchFamily="34" charset="0"/>
                <a:cs typeface="Calibri" panose="020F0502020204030204" pitchFamily="34" charset="0"/>
              </a:rPr>
              <a:t>It is important for your readers to know what you want to achieve with your research. State this as clear as possible Results show the outcome of the research and should answer the question or hypothesis stated in the introduction. State what you've found from your study. You can also list your findings in bullets.</a:t>
            </a:r>
          </a:p>
        </p:txBody>
      </p:sp>
      <p:sp>
        <p:nvSpPr>
          <p:cNvPr id="41" name="TextBox 41"/>
          <p:cNvSpPr txBox="1"/>
          <p:nvPr/>
        </p:nvSpPr>
        <p:spPr>
          <a:xfrm>
            <a:off x="29035771" y="2363974"/>
            <a:ext cx="7935007" cy="1131015"/>
          </a:xfrm>
          <a:prstGeom prst="rect">
            <a:avLst/>
          </a:prstGeom>
        </p:spPr>
        <p:txBody>
          <a:bodyPr lIns="0" tIns="0" rIns="0" bIns="0" rtlCol="0" anchor="t">
            <a:spAutoFit/>
          </a:bodyPr>
          <a:lstStyle/>
          <a:p>
            <a:pPr>
              <a:lnSpc>
                <a:spcPts val="9519"/>
              </a:lnSpc>
            </a:pPr>
            <a:r>
              <a:rPr lang="en-US" sz="6800" b="1" spc="47" dirty="0">
                <a:solidFill>
                  <a:srgbClr val="0C2340"/>
                </a:solidFill>
                <a:latin typeface="Frutiger LT Pro 87 XBlack Cn" panose="020B0602020204020204" pitchFamily="34" charset="77"/>
              </a:rPr>
              <a:t>METHODOLOGY</a:t>
            </a:r>
          </a:p>
        </p:txBody>
      </p:sp>
      <p:sp>
        <p:nvSpPr>
          <p:cNvPr id="42" name="TextBox 42"/>
          <p:cNvSpPr txBox="1"/>
          <p:nvPr/>
        </p:nvSpPr>
        <p:spPr>
          <a:xfrm>
            <a:off x="29035771" y="4028440"/>
            <a:ext cx="12734766" cy="6430158"/>
          </a:xfrm>
          <a:prstGeom prst="rect">
            <a:avLst/>
          </a:prstGeom>
        </p:spPr>
        <p:txBody>
          <a:bodyPr lIns="0" tIns="0" rIns="0" bIns="0" rtlCol="0" anchor="t">
            <a:spAutoFit/>
          </a:bodyPr>
          <a:lstStyle/>
          <a:p>
            <a:pPr>
              <a:lnSpc>
                <a:spcPts val="4199"/>
              </a:lnSpc>
            </a:pPr>
            <a:r>
              <a:rPr lang="en-US" sz="3200" dirty="0">
                <a:solidFill>
                  <a:srgbClr val="0C2340"/>
                </a:solidFill>
                <a:latin typeface="Calibri" panose="020F0502020204030204" pitchFamily="34" charset="0"/>
                <a:cs typeface="Calibri" panose="020F0502020204030204" pitchFamily="34" charset="0"/>
              </a:rPr>
              <a:t>Let people know how you did your study. Methods can vary depending on the subject or results you want to see. These methods can include: </a:t>
            </a:r>
          </a:p>
          <a:p>
            <a:pPr>
              <a:lnSpc>
                <a:spcPts val="4199"/>
              </a:lnSpc>
            </a:pPr>
            <a:endParaRPr lang="en-US" sz="3200" dirty="0">
              <a:solidFill>
                <a:srgbClr val="0C2340"/>
              </a:solidFill>
              <a:latin typeface="Calibri" panose="020F0502020204030204" pitchFamily="34" charset="0"/>
              <a:cs typeface="Calibri" panose="020F0502020204030204" pitchFamily="34" charset="0"/>
            </a:endParaRPr>
          </a:p>
          <a:p>
            <a:pPr marL="647698" lvl="1" indent="-323849">
              <a:lnSpc>
                <a:spcPts val="4199"/>
              </a:lnSpc>
              <a:buFont typeface="Arial"/>
              <a:buChar char="•"/>
            </a:pPr>
            <a:r>
              <a:rPr lang="en-US" sz="3200" dirty="0">
                <a:solidFill>
                  <a:srgbClr val="0C2340"/>
                </a:solidFill>
                <a:latin typeface="Calibri" panose="020F0502020204030204" pitchFamily="34" charset="0"/>
                <a:cs typeface="Calibri" panose="020F0502020204030204" pitchFamily="34" charset="0"/>
              </a:rPr>
              <a:t>Interviews</a:t>
            </a:r>
          </a:p>
          <a:p>
            <a:pPr marL="647698" lvl="1" indent="-323849">
              <a:lnSpc>
                <a:spcPts val="4199"/>
              </a:lnSpc>
              <a:buFont typeface="Arial"/>
              <a:buChar char="•"/>
            </a:pPr>
            <a:r>
              <a:rPr lang="en-US" sz="3200" dirty="0">
                <a:solidFill>
                  <a:srgbClr val="0C2340"/>
                </a:solidFill>
                <a:latin typeface="Calibri" panose="020F0502020204030204" pitchFamily="34" charset="0"/>
                <a:cs typeface="Calibri" panose="020F0502020204030204" pitchFamily="34" charset="0"/>
              </a:rPr>
              <a:t>Surveys</a:t>
            </a:r>
          </a:p>
          <a:p>
            <a:pPr marL="647698" lvl="1" indent="-323849">
              <a:lnSpc>
                <a:spcPts val="4199"/>
              </a:lnSpc>
              <a:buFont typeface="Arial"/>
              <a:buChar char="•"/>
            </a:pPr>
            <a:r>
              <a:rPr lang="en-US" sz="3200" dirty="0">
                <a:solidFill>
                  <a:srgbClr val="0C2340"/>
                </a:solidFill>
                <a:latin typeface="Calibri" panose="020F0502020204030204" pitchFamily="34" charset="0"/>
                <a:cs typeface="Calibri" panose="020F0502020204030204" pitchFamily="34" charset="0"/>
              </a:rPr>
              <a:t>Experiments </a:t>
            </a:r>
          </a:p>
          <a:p>
            <a:pPr>
              <a:lnSpc>
                <a:spcPts val="4199"/>
              </a:lnSpc>
            </a:pPr>
            <a:endParaRPr lang="en-US" sz="3200" dirty="0">
              <a:solidFill>
                <a:srgbClr val="0C2340"/>
              </a:solidFill>
              <a:latin typeface="Calibri" panose="020F0502020204030204" pitchFamily="34" charset="0"/>
              <a:cs typeface="Calibri" panose="020F0502020204030204" pitchFamily="34" charset="0"/>
            </a:endParaRPr>
          </a:p>
          <a:p>
            <a:pPr>
              <a:lnSpc>
                <a:spcPts val="4199"/>
              </a:lnSpc>
            </a:pPr>
            <a:r>
              <a:rPr lang="en-US" sz="3200" dirty="0">
                <a:solidFill>
                  <a:srgbClr val="0C2340"/>
                </a:solidFill>
                <a:latin typeface="Calibri" panose="020F0502020204030204" pitchFamily="34" charset="0"/>
                <a:cs typeface="Calibri" panose="020F0502020204030204" pitchFamily="34" charset="0"/>
              </a:rPr>
              <a:t>Posters are popular method of presenting research findings in a concise and visually pleasing manner. They are commonly used in conferences and meetings. Start by introducing the subject of your research and/or your hypothesis. What are the questions about this topic that you want to answer? What new things can it contribute to the existing literature?</a:t>
            </a:r>
          </a:p>
        </p:txBody>
      </p:sp>
      <p:sp>
        <p:nvSpPr>
          <p:cNvPr id="43" name="TextBox 43"/>
          <p:cNvSpPr txBox="1"/>
          <p:nvPr/>
        </p:nvSpPr>
        <p:spPr>
          <a:xfrm>
            <a:off x="14913107" y="14081005"/>
            <a:ext cx="7580700" cy="3672672"/>
          </a:xfrm>
          <a:prstGeom prst="rect">
            <a:avLst/>
          </a:prstGeom>
        </p:spPr>
        <p:txBody>
          <a:bodyPr lIns="0" tIns="0" rIns="0" bIns="0" rtlCol="0" anchor="t">
            <a:spAutoFit/>
          </a:bodyPr>
          <a:lstStyle/>
          <a:p>
            <a:pPr>
              <a:lnSpc>
                <a:spcPts val="3639"/>
              </a:lnSpc>
            </a:pPr>
            <a:r>
              <a:rPr lang="en-US" sz="2800" dirty="0">
                <a:solidFill>
                  <a:srgbClr val="0C2340"/>
                </a:solidFill>
                <a:latin typeface="Calibri" panose="020F0502020204030204" pitchFamily="34" charset="0"/>
                <a:cs typeface="Calibri" panose="020F0502020204030204" pitchFamily="34" charset="0"/>
              </a:rPr>
              <a:t>Expand on your findings by discussing what methods were used to analyze your data. It can get technical so keep it simple and direct to the point. Use bullets for emphasis. Include key graphs, tables, illustrations, and other images that support the study and show a visual analysis of the data. Make sure they are large enough to be seen from a distance but not clutter the poster.</a:t>
            </a:r>
          </a:p>
        </p:txBody>
      </p:sp>
      <p:sp>
        <p:nvSpPr>
          <p:cNvPr id="44" name="TextBox 44"/>
          <p:cNvSpPr txBox="1"/>
          <p:nvPr/>
        </p:nvSpPr>
        <p:spPr>
          <a:xfrm>
            <a:off x="14913109" y="12428930"/>
            <a:ext cx="6768221" cy="1131015"/>
          </a:xfrm>
          <a:prstGeom prst="rect">
            <a:avLst/>
          </a:prstGeom>
        </p:spPr>
        <p:txBody>
          <a:bodyPr lIns="0" tIns="0" rIns="0" bIns="0" rtlCol="0" anchor="t">
            <a:spAutoFit/>
          </a:bodyPr>
          <a:lstStyle/>
          <a:p>
            <a:pPr>
              <a:lnSpc>
                <a:spcPts val="9519"/>
              </a:lnSpc>
            </a:pPr>
            <a:r>
              <a:rPr lang="en-US" sz="6800" b="1" spc="47">
                <a:solidFill>
                  <a:srgbClr val="0C2340"/>
                </a:solidFill>
                <a:latin typeface="Frutiger LT Pro 87 XBlack Cn" panose="020B0602020204020204" pitchFamily="34" charset="77"/>
              </a:rPr>
              <a:t>ANALYSIS</a:t>
            </a:r>
          </a:p>
        </p:txBody>
      </p:sp>
      <p:sp>
        <p:nvSpPr>
          <p:cNvPr id="45" name="TextBox 45"/>
          <p:cNvSpPr txBox="1"/>
          <p:nvPr/>
        </p:nvSpPr>
        <p:spPr>
          <a:xfrm>
            <a:off x="36729271" y="17614216"/>
            <a:ext cx="3821901" cy="485775"/>
          </a:xfrm>
          <a:prstGeom prst="rect">
            <a:avLst/>
          </a:prstGeom>
        </p:spPr>
        <p:txBody>
          <a:bodyPr lIns="0" tIns="0" rIns="0" bIns="0" rtlCol="0" anchor="t">
            <a:spAutoFit/>
          </a:bodyPr>
          <a:lstStyle/>
          <a:p>
            <a:pPr algn="ctr">
              <a:lnSpc>
                <a:spcPts val="1920"/>
              </a:lnSpc>
            </a:pPr>
            <a:r>
              <a:rPr lang="en-US">
                <a:solidFill>
                  <a:srgbClr val="0C2340"/>
                </a:solidFill>
                <a:latin typeface="Calibri" panose="020F0502020204030204" pitchFamily="34" charset="0"/>
                <a:cs typeface="Calibri" panose="020F0502020204030204" pitchFamily="34" charset="0"/>
              </a:rPr>
              <a:t>Graphs are great in helping make numbers easier to understand.</a:t>
            </a:r>
          </a:p>
        </p:txBody>
      </p:sp>
      <p:sp>
        <p:nvSpPr>
          <p:cNvPr id="46" name="TextBox 46"/>
          <p:cNvSpPr txBox="1"/>
          <p:nvPr/>
        </p:nvSpPr>
        <p:spPr>
          <a:xfrm>
            <a:off x="23829673" y="17614214"/>
            <a:ext cx="3846371" cy="723900"/>
          </a:xfrm>
          <a:prstGeom prst="rect">
            <a:avLst/>
          </a:prstGeom>
        </p:spPr>
        <p:txBody>
          <a:bodyPr lIns="0" tIns="0" rIns="0" bIns="0" rtlCol="0" anchor="t">
            <a:spAutoFit/>
          </a:bodyPr>
          <a:lstStyle/>
          <a:p>
            <a:pPr algn="ctr">
              <a:lnSpc>
                <a:spcPts val="1920"/>
              </a:lnSpc>
            </a:pPr>
            <a:r>
              <a:rPr lang="en-US" dirty="0">
                <a:solidFill>
                  <a:srgbClr val="0C2340"/>
                </a:solidFill>
                <a:latin typeface="Calibri" panose="020F0502020204030204" pitchFamily="34" charset="0"/>
                <a:cs typeface="Calibri" panose="020F0502020204030204" pitchFamily="34" charset="0"/>
              </a:rPr>
              <a:t>Write a caption that will clearly explain what this graphic is about and how it relates to the study.</a:t>
            </a:r>
          </a:p>
        </p:txBody>
      </p:sp>
      <p:sp>
        <p:nvSpPr>
          <p:cNvPr id="47" name="TextBox 47"/>
          <p:cNvSpPr txBox="1"/>
          <p:nvPr/>
        </p:nvSpPr>
        <p:spPr>
          <a:xfrm>
            <a:off x="29692111" y="17614214"/>
            <a:ext cx="5038159" cy="487313"/>
          </a:xfrm>
          <a:prstGeom prst="rect">
            <a:avLst/>
          </a:prstGeom>
        </p:spPr>
        <p:txBody>
          <a:bodyPr lIns="0" tIns="0" rIns="0" bIns="0" rtlCol="0" anchor="t">
            <a:spAutoFit/>
          </a:bodyPr>
          <a:lstStyle/>
          <a:p>
            <a:pPr algn="ctr">
              <a:lnSpc>
                <a:spcPts val="1920"/>
              </a:lnSpc>
            </a:pPr>
            <a:r>
              <a:rPr lang="en-US">
                <a:solidFill>
                  <a:srgbClr val="0C2340"/>
                </a:solidFill>
                <a:latin typeface="Calibri" panose="020F0502020204030204" pitchFamily="34" charset="0"/>
                <a:cs typeface="Calibri" panose="020F0502020204030204" pitchFamily="34" charset="0"/>
              </a:rPr>
              <a:t>Use illustrations to showcase your data in a visual form.</a:t>
            </a:r>
          </a:p>
        </p:txBody>
      </p:sp>
      <p:sp>
        <p:nvSpPr>
          <p:cNvPr id="48" name="TextBox 48"/>
          <p:cNvSpPr txBox="1"/>
          <p:nvPr/>
        </p:nvSpPr>
        <p:spPr>
          <a:xfrm>
            <a:off x="13317996" y="20616453"/>
            <a:ext cx="7980393" cy="1130118"/>
          </a:xfrm>
          <a:prstGeom prst="rect">
            <a:avLst/>
          </a:prstGeom>
        </p:spPr>
        <p:txBody>
          <a:bodyPr lIns="0" tIns="0" rIns="0" bIns="0" rtlCol="0" anchor="t">
            <a:spAutoFit/>
          </a:bodyPr>
          <a:lstStyle/>
          <a:p>
            <a:pPr>
              <a:lnSpc>
                <a:spcPts val="9519"/>
              </a:lnSpc>
            </a:pPr>
            <a:r>
              <a:rPr lang="en-US" sz="6800" b="1" spc="-136">
                <a:solidFill>
                  <a:srgbClr val="0C2340"/>
                </a:solidFill>
                <a:latin typeface="Frutiger LT Pro 87 XBlack Cn" panose="020B0602020204020204" pitchFamily="34" charset="77"/>
              </a:rPr>
              <a:t>RESULTS/FINDINGS</a:t>
            </a:r>
          </a:p>
        </p:txBody>
      </p:sp>
      <p:sp>
        <p:nvSpPr>
          <p:cNvPr id="49" name="TextBox 49"/>
          <p:cNvSpPr txBox="1"/>
          <p:nvPr/>
        </p:nvSpPr>
        <p:spPr>
          <a:xfrm>
            <a:off x="23641330" y="20616455"/>
            <a:ext cx="6763352" cy="1131015"/>
          </a:xfrm>
          <a:prstGeom prst="rect">
            <a:avLst/>
          </a:prstGeom>
        </p:spPr>
        <p:txBody>
          <a:bodyPr lIns="0" tIns="0" rIns="0" bIns="0" rtlCol="0" anchor="t">
            <a:spAutoFit/>
          </a:bodyPr>
          <a:lstStyle/>
          <a:p>
            <a:pPr>
              <a:lnSpc>
                <a:spcPts val="9519"/>
              </a:lnSpc>
            </a:pPr>
            <a:r>
              <a:rPr lang="en-US" sz="6800" b="1" spc="47">
                <a:solidFill>
                  <a:srgbClr val="0C2340"/>
                </a:solidFill>
                <a:latin typeface="Frutiger LT Pro 87 XBlack Cn" panose="020B0602020204020204" pitchFamily="34" charset="77"/>
              </a:rPr>
              <a:t>CONCLUSION</a:t>
            </a:r>
          </a:p>
        </p:txBody>
      </p:sp>
      <p:grpSp>
        <p:nvGrpSpPr>
          <p:cNvPr id="50" name="Group 50"/>
          <p:cNvGrpSpPr/>
          <p:nvPr/>
        </p:nvGrpSpPr>
        <p:grpSpPr>
          <a:xfrm>
            <a:off x="2718170" y="27388644"/>
            <a:ext cx="8597847" cy="2637718"/>
            <a:chOff x="0" y="0"/>
            <a:chExt cx="11463796" cy="3516957"/>
          </a:xfrm>
        </p:grpSpPr>
        <p:grpSp>
          <p:nvGrpSpPr>
            <p:cNvPr id="51" name="Group 51"/>
            <p:cNvGrpSpPr>
              <a:grpSpLocks noChangeAspect="1"/>
            </p:cNvGrpSpPr>
            <p:nvPr/>
          </p:nvGrpSpPr>
          <p:grpSpPr>
            <a:xfrm>
              <a:off x="490041" y="0"/>
              <a:ext cx="10899745" cy="3285939"/>
              <a:chOff x="0" y="0"/>
              <a:chExt cx="72795464" cy="21945600"/>
            </a:xfrm>
          </p:grpSpPr>
          <p:sp>
            <p:nvSpPr>
              <p:cNvPr id="52" name="Freeform 52"/>
              <p:cNvSpPr/>
              <p:nvPr/>
            </p:nvSpPr>
            <p:spPr>
              <a:xfrm>
                <a:off x="-6350" y="0"/>
                <a:ext cx="72808164" cy="21945600"/>
              </a:xfrm>
              <a:custGeom>
                <a:avLst/>
                <a:gdLst/>
                <a:ahLst/>
                <a:cxnLst/>
                <a:rect l="l" t="t" r="r" b="b"/>
                <a:pathLst>
                  <a:path w="72808164" h="21945600">
                    <a:moveTo>
                      <a:pt x="0" y="0"/>
                    </a:moveTo>
                    <a:lnTo>
                      <a:pt x="12700" y="0"/>
                    </a:lnTo>
                    <a:lnTo>
                      <a:pt x="12700" y="21945600"/>
                    </a:lnTo>
                    <a:lnTo>
                      <a:pt x="0" y="21945600"/>
                    </a:lnTo>
                    <a:close/>
                    <a:moveTo>
                      <a:pt x="14559093" y="0"/>
                    </a:moveTo>
                    <a:lnTo>
                      <a:pt x="14571793" y="0"/>
                    </a:lnTo>
                    <a:lnTo>
                      <a:pt x="14571793" y="21945600"/>
                    </a:lnTo>
                    <a:lnTo>
                      <a:pt x="14559093" y="21945600"/>
                    </a:lnTo>
                    <a:close/>
                    <a:moveTo>
                      <a:pt x="29118185" y="0"/>
                    </a:moveTo>
                    <a:lnTo>
                      <a:pt x="29130885" y="0"/>
                    </a:lnTo>
                    <a:lnTo>
                      <a:pt x="29130885" y="21945600"/>
                    </a:lnTo>
                    <a:lnTo>
                      <a:pt x="29118185" y="21945600"/>
                    </a:lnTo>
                    <a:close/>
                    <a:moveTo>
                      <a:pt x="43677278" y="0"/>
                    </a:moveTo>
                    <a:lnTo>
                      <a:pt x="43689978" y="0"/>
                    </a:lnTo>
                    <a:lnTo>
                      <a:pt x="43689978" y="21945600"/>
                    </a:lnTo>
                    <a:lnTo>
                      <a:pt x="43677278" y="21945600"/>
                    </a:lnTo>
                    <a:close/>
                    <a:moveTo>
                      <a:pt x="58236371" y="0"/>
                    </a:moveTo>
                    <a:lnTo>
                      <a:pt x="58249071" y="0"/>
                    </a:lnTo>
                    <a:lnTo>
                      <a:pt x="58249071" y="21945600"/>
                    </a:lnTo>
                    <a:lnTo>
                      <a:pt x="58236371" y="21945600"/>
                    </a:lnTo>
                    <a:close/>
                    <a:moveTo>
                      <a:pt x="72795464" y="0"/>
                    </a:moveTo>
                    <a:lnTo>
                      <a:pt x="72808164" y="0"/>
                    </a:lnTo>
                    <a:lnTo>
                      <a:pt x="72808164" y="21945600"/>
                    </a:lnTo>
                    <a:lnTo>
                      <a:pt x="72795464" y="21945600"/>
                    </a:lnTo>
                    <a:close/>
                  </a:path>
                </a:pathLst>
              </a:custGeom>
              <a:solidFill>
                <a:srgbClr val="000000">
                  <a:alpha val="24706"/>
                </a:srgbClr>
              </a:solidFill>
            </p:spPr>
          </p:sp>
        </p:grpSp>
        <p:sp>
          <p:nvSpPr>
            <p:cNvPr id="53" name="TextBox 53"/>
            <p:cNvSpPr txBox="1"/>
            <p:nvPr/>
          </p:nvSpPr>
          <p:spPr>
            <a:xfrm>
              <a:off x="444439" y="3341353"/>
              <a:ext cx="91203" cy="174920"/>
            </a:xfrm>
            <a:prstGeom prst="rect">
              <a:avLst/>
            </a:prstGeom>
          </p:spPr>
          <p:txBody>
            <a:bodyPr lIns="0" tIns="0" rIns="0" bIns="0" rtlCol="0" anchor="t">
              <a:spAutoFit/>
            </a:bodyPr>
            <a:lstStyle/>
            <a:p>
              <a:pPr algn="ctr">
                <a:lnSpc>
                  <a:spcPts val="1073"/>
                </a:lnSpc>
              </a:pPr>
              <a:r>
                <a:rPr lang="en-US" sz="766">
                  <a:solidFill>
                    <a:srgbClr val="000000"/>
                  </a:solidFill>
                  <a:latin typeface="+mj-lt"/>
                </a:rPr>
                <a:t>0</a:t>
              </a:r>
            </a:p>
          </p:txBody>
        </p:sp>
        <p:sp>
          <p:nvSpPr>
            <p:cNvPr id="54" name="TextBox 54"/>
            <p:cNvSpPr txBox="1"/>
            <p:nvPr/>
          </p:nvSpPr>
          <p:spPr>
            <a:xfrm>
              <a:off x="2631620" y="3341353"/>
              <a:ext cx="76739" cy="174920"/>
            </a:xfrm>
            <a:prstGeom prst="rect">
              <a:avLst/>
            </a:prstGeom>
          </p:spPr>
          <p:txBody>
            <a:bodyPr lIns="0" tIns="0" rIns="0" bIns="0" rtlCol="0" anchor="t">
              <a:spAutoFit/>
            </a:bodyPr>
            <a:lstStyle/>
            <a:p>
              <a:pPr algn="ctr">
                <a:lnSpc>
                  <a:spcPts val="1073"/>
                </a:lnSpc>
              </a:pPr>
              <a:r>
                <a:rPr lang="en-US" sz="766">
                  <a:solidFill>
                    <a:srgbClr val="000000"/>
                  </a:solidFill>
                  <a:latin typeface="+mj-lt"/>
                </a:rPr>
                <a:t>5</a:t>
              </a:r>
            </a:p>
          </p:txBody>
        </p:sp>
        <p:sp>
          <p:nvSpPr>
            <p:cNvPr id="55" name="TextBox 55"/>
            <p:cNvSpPr txBox="1"/>
            <p:nvPr/>
          </p:nvSpPr>
          <p:spPr>
            <a:xfrm>
              <a:off x="4769776" y="3341353"/>
              <a:ext cx="160325" cy="175604"/>
            </a:xfrm>
            <a:prstGeom prst="rect">
              <a:avLst/>
            </a:prstGeom>
          </p:spPr>
          <p:txBody>
            <a:bodyPr lIns="0" tIns="0" rIns="0" bIns="0" rtlCol="0" anchor="t">
              <a:spAutoFit/>
            </a:bodyPr>
            <a:lstStyle/>
            <a:p>
              <a:pPr algn="ctr">
                <a:lnSpc>
                  <a:spcPts val="1073"/>
                </a:lnSpc>
              </a:pPr>
              <a:r>
                <a:rPr lang="en-US" sz="766">
                  <a:solidFill>
                    <a:srgbClr val="000000"/>
                  </a:solidFill>
                  <a:latin typeface="+mj-lt"/>
                </a:rPr>
                <a:t>10</a:t>
              </a:r>
            </a:p>
          </p:txBody>
        </p:sp>
        <p:sp>
          <p:nvSpPr>
            <p:cNvPr id="56" name="TextBox 56"/>
            <p:cNvSpPr txBox="1"/>
            <p:nvPr/>
          </p:nvSpPr>
          <p:spPr>
            <a:xfrm>
              <a:off x="6956959" y="3341353"/>
              <a:ext cx="145860" cy="175604"/>
            </a:xfrm>
            <a:prstGeom prst="rect">
              <a:avLst/>
            </a:prstGeom>
          </p:spPr>
          <p:txBody>
            <a:bodyPr lIns="0" tIns="0" rIns="0" bIns="0" rtlCol="0" anchor="t">
              <a:spAutoFit/>
            </a:bodyPr>
            <a:lstStyle/>
            <a:p>
              <a:pPr algn="ctr">
                <a:lnSpc>
                  <a:spcPts val="1073"/>
                </a:lnSpc>
              </a:pPr>
              <a:r>
                <a:rPr lang="en-US" sz="766">
                  <a:solidFill>
                    <a:srgbClr val="000000"/>
                  </a:solidFill>
                  <a:latin typeface="+mj-lt"/>
                </a:rPr>
                <a:t>15</a:t>
              </a:r>
            </a:p>
          </p:txBody>
        </p:sp>
        <p:sp>
          <p:nvSpPr>
            <p:cNvPr id="57" name="TextBox 57"/>
            <p:cNvSpPr txBox="1"/>
            <p:nvPr/>
          </p:nvSpPr>
          <p:spPr>
            <a:xfrm>
              <a:off x="9128595" y="3341353"/>
              <a:ext cx="162487" cy="175604"/>
            </a:xfrm>
            <a:prstGeom prst="rect">
              <a:avLst/>
            </a:prstGeom>
          </p:spPr>
          <p:txBody>
            <a:bodyPr lIns="0" tIns="0" rIns="0" bIns="0" rtlCol="0" anchor="t">
              <a:spAutoFit/>
            </a:bodyPr>
            <a:lstStyle/>
            <a:p>
              <a:pPr algn="ctr">
                <a:lnSpc>
                  <a:spcPts val="1073"/>
                </a:lnSpc>
              </a:pPr>
              <a:r>
                <a:rPr lang="en-US" sz="766">
                  <a:solidFill>
                    <a:srgbClr val="000000"/>
                  </a:solidFill>
                  <a:latin typeface="+mj-lt"/>
                </a:rPr>
                <a:t>20</a:t>
              </a:r>
            </a:p>
          </p:txBody>
        </p:sp>
        <p:sp>
          <p:nvSpPr>
            <p:cNvPr id="58" name="TextBox 58"/>
            <p:cNvSpPr txBox="1"/>
            <p:nvPr/>
          </p:nvSpPr>
          <p:spPr>
            <a:xfrm>
              <a:off x="11315775" y="3341353"/>
              <a:ext cx="148021" cy="175604"/>
            </a:xfrm>
            <a:prstGeom prst="rect">
              <a:avLst/>
            </a:prstGeom>
          </p:spPr>
          <p:txBody>
            <a:bodyPr lIns="0" tIns="0" rIns="0" bIns="0" rtlCol="0" anchor="t">
              <a:spAutoFit/>
            </a:bodyPr>
            <a:lstStyle/>
            <a:p>
              <a:pPr algn="ctr">
                <a:lnSpc>
                  <a:spcPts val="1073"/>
                </a:lnSpc>
              </a:pPr>
              <a:r>
                <a:rPr lang="en-US" sz="766">
                  <a:solidFill>
                    <a:srgbClr val="000000"/>
                  </a:solidFill>
                  <a:latin typeface="+mj-lt"/>
                </a:rPr>
                <a:t>25</a:t>
              </a:r>
            </a:p>
          </p:txBody>
        </p:sp>
        <p:sp>
          <p:nvSpPr>
            <p:cNvPr id="59" name="TextBox 59"/>
            <p:cNvSpPr txBox="1"/>
            <p:nvPr/>
          </p:nvSpPr>
          <p:spPr>
            <a:xfrm>
              <a:off x="6213" y="406028"/>
              <a:ext cx="418889" cy="174920"/>
            </a:xfrm>
            <a:prstGeom prst="rect">
              <a:avLst/>
            </a:prstGeom>
          </p:spPr>
          <p:txBody>
            <a:bodyPr lIns="0" tIns="0" rIns="0" bIns="0" rtlCol="0" anchor="t">
              <a:spAutoFit/>
            </a:bodyPr>
            <a:lstStyle/>
            <a:p>
              <a:pPr algn="r">
                <a:lnSpc>
                  <a:spcPts val="1073"/>
                </a:lnSpc>
              </a:pPr>
              <a:r>
                <a:rPr lang="en-US" sz="766">
                  <a:solidFill>
                    <a:srgbClr val="000000"/>
                  </a:solidFill>
                  <a:latin typeface="+mj-lt"/>
                </a:rPr>
                <a:t>Item 1 </a:t>
              </a:r>
            </a:p>
          </p:txBody>
        </p:sp>
        <p:sp>
          <p:nvSpPr>
            <p:cNvPr id="60" name="TextBox 60"/>
            <p:cNvSpPr txBox="1"/>
            <p:nvPr/>
          </p:nvSpPr>
          <p:spPr>
            <a:xfrm>
              <a:off x="4052" y="1556106"/>
              <a:ext cx="421051" cy="174920"/>
            </a:xfrm>
            <a:prstGeom prst="rect">
              <a:avLst/>
            </a:prstGeom>
          </p:spPr>
          <p:txBody>
            <a:bodyPr lIns="0" tIns="0" rIns="0" bIns="0" rtlCol="0" anchor="t">
              <a:spAutoFit/>
            </a:bodyPr>
            <a:lstStyle/>
            <a:p>
              <a:pPr algn="r">
                <a:lnSpc>
                  <a:spcPts val="1073"/>
                </a:lnSpc>
              </a:pPr>
              <a:r>
                <a:rPr lang="en-US" sz="766">
                  <a:solidFill>
                    <a:srgbClr val="000000"/>
                  </a:solidFill>
                  <a:latin typeface="+mj-lt"/>
                </a:rPr>
                <a:t>Item 2 </a:t>
              </a:r>
            </a:p>
          </p:txBody>
        </p:sp>
        <p:sp>
          <p:nvSpPr>
            <p:cNvPr id="61" name="TextBox 61"/>
            <p:cNvSpPr txBox="1"/>
            <p:nvPr/>
          </p:nvSpPr>
          <p:spPr>
            <a:xfrm>
              <a:off x="0" y="2706186"/>
              <a:ext cx="425101" cy="174920"/>
            </a:xfrm>
            <a:prstGeom prst="rect">
              <a:avLst/>
            </a:prstGeom>
          </p:spPr>
          <p:txBody>
            <a:bodyPr lIns="0" tIns="0" rIns="0" bIns="0" rtlCol="0" anchor="t">
              <a:spAutoFit/>
            </a:bodyPr>
            <a:lstStyle/>
            <a:p>
              <a:pPr algn="r">
                <a:lnSpc>
                  <a:spcPts val="1073"/>
                </a:lnSpc>
              </a:pPr>
              <a:r>
                <a:rPr lang="en-US" sz="766">
                  <a:solidFill>
                    <a:srgbClr val="000000"/>
                  </a:solidFill>
                  <a:latin typeface="+mj-lt"/>
                </a:rPr>
                <a:t>Item 3 </a:t>
              </a:r>
            </a:p>
          </p:txBody>
        </p:sp>
        <p:grpSp>
          <p:nvGrpSpPr>
            <p:cNvPr id="62" name="Group 62"/>
            <p:cNvGrpSpPr>
              <a:grpSpLocks noChangeAspect="1"/>
            </p:cNvGrpSpPr>
            <p:nvPr/>
          </p:nvGrpSpPr>
          <p:grpSpPr>
            <a:xfrm>
              <a:off x="490041" y="0"/>
              <a:ext cx="10464706" cy="3285939"/>
              <a:chOff x="0" y="0"/>
              <a:chExt cx="69889995" cy="21945600"/>
            </a:xfrm>
          </p:grpSpPr>
          <p:sp>
            <p:nvSpPr>
              <p:cNvPr id="63" name="Freeform 63"/>
              <p:cNvSpPr/>
              <p:nvPr/>
            </p:nvSpPr>
            <p:spPr>
              <a:xfrm>
                <a:off x="0" y="0"/>
                <a:ext cx="29122722" cy="2177627"/>
              </a:xfrm>
              <a:custGeom>
                <a:avLst/>
                <a:gdLst/>
                <a:ahLst/>
                <a:cxnLst/>
                <a:rect l="l" t="t" r="r" b="b"/>
                <a:pathLst>
                  <a:path w="29122722" h="2177627">
                    <a:moveTo>
                      <a:pt x="0" y="0"/>
                    </a:moveTo>
                    <a:lnTo>
                      <a:pt x="28948512" y="0"/>
                    </a:lnTo>
                    <a:cubicBezTo>
                      <a:pt x="29044726" y="0"/>
                      <a:pt x="29122722" y="77997"/>
                      <a:pt x="29122722" y="174210"/>
                    </a:cubicBezTo>
                    <a:lnTo>
                      <a:pt x="29122722" y="2003416"/>
                    </a:lnTo>
                    <a:cubicBezTo>
                      <a:pt x="29122722" y="2099630"/>
                      <a:pt x="29044726" y="2177626"/>
                      <a:pt x="28948512" y="2177627"/>
                    </a:cubicBezTo>
                    <a:lnTo>
                      <a:pt x="0" y="2177627"/>
                    </a:lnTo>
                    <a:close/>
                  </a:path>
                </a:pathLst>
              </a:custGeom>
              <a:solidFill>
                <a:srgbClr val="0C2340"/>
              </a:solidFill>
            </p:spPr>
          </p:sp>
          <p:sp>
            <p:nvSpPr>
              <p:cNvPr id="64" name="Freeform 64"/>
              <p:cNvSpPr/>
              <p:nvPr/>
            </p:nvSpPr>
            <p:spPr>
              <a:xfrm>
                <a:off x="0" y="7680960"/>
                <a:ext cx="43683628" cy="2177627"/>
              </a:xfrm>
              <a:custGeom>
                <a:avLst/>
                <a:gdLst/>
                <a:ahLst/>
                <a:cxnLst/>
                <a:rect l="l" t="t" r="r" b="b"/>
                <a:pathLst>
                  <a:path w="43683628" h="2177627">
                    <a:moveTo>
                      <a:pt x="0" y="0"/>
                    </a:moveTo>
                    <a:lnTo>
                      <a:pt x="43509419" y="0"/>
                    </a:lnTo>
                    <a:cubicBezTo>
                      <a:pt x="43605633" y="0"/>
                      <a:pt x="43683628" y="77997"/>
                      <a:pt x="43683628" y="174210"/>
                    </a:cubicBezTo>
                    <a:lnTo>
                      <a:pt x="43683628" y="2003416"/>
                    </a:lnTo>
                    <a:cubicBezTo>
                      <a:pt x="43683628" y="2099630"/>
                      <a:pt x="43605633" y="2177627"/>
                      <a:pt x="43509419" y="2177627"/>
                    </a:cubicBezTo>
                    <a:lnTo>
                      <a:pt x="0" y="2177627"/>
                    </a:lnTo>
                    <a:close/>
                  </a:path>
                </a:pathLst>
              </a:custGeom>
              <a:solidFill>
                <a:srgbClr val="0C2340"/>
              </a:solidFill>
            </p:spPr>
          </p:sp>
          <p:sp>
            <p:nvSpPr>
              <p:cNvPr id="65" name="Freeform 65"/>
              <p:cNvSpPr/>
              <p:nvPr/>
            </p:nvSpPr>
            <p:spPr>
              <a:xfrm>
                <a:off x="0" y="15361920"/>
                <a:ext cx="69889998" cy="2177627"/>
              </a:xfrm>
              <a:custGeom>
                <a:avLst/>
                <a:gdLst/>
                <a:ahLst/>
                <a:cxnLst/>
                <a:rect l="l" t="t" r="r" b="b"/>
                <a:pathLst>
                  <a:path w="69889998" h="2177627">
                    <a:moveTo>
                      <a:pt x="0" y="0"/>
                    </a:moveTo>
                    <a:lnTo>
                      <a:pt x="69715788" y="0"/>
                    </a:lnTo>
                    <a:cubicBezTo>
                      <a:pt x="69761993" y="0"/>
                      <a:pt x="69806300" y="18354"/>
                      <a:pt x="69838974" y="51024"/>
                    </a:cubicBezTo>
                    <a:cubicBezTo>
                      <a:pt x="69871642" y="83695"/>
                      <a:pt x="69889998" y="128007"/>
                      <a:pt x="69889998" y="174211"/>
                    </a:cubicBezTo>
                    <a:lnTo>
                      <a:pt x="69889998" y="2003417"/>
                    </a:lnTo>
                    <a:cubicBezTo>
                      <a:pt x="69889998" y="2099630"/>
                      <a:pt x="69811999" y="2177626"/>
                      <a:pt x="69715788" y="2177626"/>
                    </a:cubicBezTo>
                    <a:lnTo>
                      <a:pt x="0" y="2177626"/>
                    </a:lnTo>
                    <a:close/>
                  </a:path>
                </a:pathLst>
              </a:custGeom>
              <a:solidFill>
                <a:srgbClr val="0C2340"/>
              </a:solidFill>
            </p:spPr>
          </p:sp>
          <p:sp>
            <p:nvSpPr>
              <p:cNvPr id="66" name="Freeform 66"/>
              <p:cNvSpPr/>
              <p:nvPr/>
            </p:nvSpPr>
            <p:spPr>
              <a:xfrm>
                <a:off x="0" y="2203027"/>
                <a:ext cx="40771809" cy="2177627"/>
              </a:xfrm>
              <a:custGeom>
                <a:avLst/>
                <a:gdLst/>
                <a:ahLst/>
                <a:cxnLst/>
                <a:rect l="l" t="t" r="r" b="b"/>
                <a:pathLst>
                  <a:path w="40771809" h="2177627">
                    <a:moveTo>
                      <a:pt x="0" y="0"/>
                    </a:moveTo>
                    <a:lnTo>
                      <a:pt x="40597599" y="0"/>
                    </a:lnTo>
                    <a:cubicBezTo>
                      <a:pt x="40693814" y="0"/>
                      <a:pt x="40771809" y="77996"/>
                      <a:pt x="40771809" y="174210"/>
                    </a:cubicBezTo>
                    <a:lnTo>
                      <a:pt x="40771809" y="2003416"/>
                    </a:lnTo>
                    <a:cubicBezTo>
                      <a:pt x="40771809" y="2099629"/>
                      <a:pt x="40693814" y="2177626"/>
                      <a:pt x="40597599" y="2177626"/>
                    </a:cubicBezTo>
                    <a:lnTo>
                      <a:pt x="0" y="2177626"/>
                    </a:lnTo>
                    <a:close/>
                  </a:path>
                </a:pathLst>
              </a:custGeom>
              <a:solidFill>
                <a:srgbClr val="FCD612"/>
              </a:solidFill>
            </p:spPr>
          </p:sp>
          <p:sp>
            <p:nvSpPr>
              <p:cNvPr id="67" name="Freeform 67"/>
              <p:cNvSpPr/>
              <p:nvPr/>
            </p:nvSpPr>
            <p:spPr>
              <a:xfrm>
                <a:off x="0" y="9883987"/>
                <a:ext cx="40771387" cy="2177627"/>
              </a:xfrm>
              <a:custGeom>
                <a:avLst/>
                <a:gdLst/>
                <a:ahLst/>
                <a:cxnLst/>
                <a:rect l="l" t="t" r="r" b="b"/>
                <a:pathLst>
                  <a:path w="40771387" h="2177627">
                    <a:moveTo>
                      <a:pt x="0" y="0"/>
                    </a:moveTo>
                    <a:lnTo>
                      <a:pt x="40597178" y="0"/>
                    </a:lnTo>
                    <a:cubicBezTo>
                      <a:pt x="40693392" y="0"/>
                      <a:pt x="40771387" y="77996"/>
                      <a:pt x="40771387" y="174210"/>
                    </a:cubicBezTo>
                    <a:lnTo>
                      <a:pt x="40771387" y="2003416"/>
                    </a:lnTo>
                    <a:cubicBezTo>
                      <a:pt x="40771387" y="2099630"/>
                      <a:pt x="40693392" y="2177626"/>
                      <a:pt x="40597178" y="2177626"/>
                    </a:cubicBezTo>
                    <a:lnTo>
                      <a:pt x="0" y="2177626"/>
                    </a:lnTo>
                    <a:close/>
                  </a:path>
                </a:pathLst>
              </a:custGeom>
              <a:solidFill>
                <a:srgbClr val="FCD612"/>
              </a:solidFill>
            </p:spPr>
          </p:sp>
          <p:sp>
            <p:nvSpPr>
              <p:cNvPr id="68" name="Freeform 68"/>
              <p:cNvSpPr/>
              <p:nvPr/>
            </p:nvSpPr>
            <p:spPr>
              <a:xfrm>
                <a:off x="0" y="17564946"/>
                <a:ext cx="46593330" cy="2177627"/>
              </a:xfrm>
              <a:custGeom>
                <a:avLst/>
                <a:gdLst/>
                <a:ahLst/>
                <a:cxnLst/>
                <a:rect l="l" t="t" r="r" b="b"/>
                <a:pathLst>
                  <a:path w="46593330" h="2177627">
                    <a:moveTo>
                      <a:pt x="0" y="0"/>
                    </a:moveTo>
                    <a:lnTo>
                      <a:pt x="46419120" y="0"/>
                    </a:lnTo>
                    <a:cubicBezTo>
                      <a:pt x="46465325" y="0"/>
                      <a:pt x="46509636" y="18354"/>
                      <a:pt x="46542306" y="51025"/>
                    </a:cubicBezTo>
                    <a:cubicBezTo>
                      <a:pt x="46574977" y="83696"/>
                      <a:pt x="46593330" y="128008"/>
                      <a:pt x="46593330" y="174212"/>
                    </a:cubicBezTo>
                    <a:lnTo>
                      <a:pt x="46593330" y="2003418"/>
                    </a:lnTo>
                    <a:cubicBezTo>
                      <a:pt x="46593330" y="2099630"/>
                      <a:pt x="46515334" y="2177627"/>
                      <a:pt x="46419120" y="2177627"/>
                    </a:cubicBezTo>
                    <a:lnTo>
                      <a:pt x="0" y="2177627"/>
                    </a:lnTo>
                    <a:close/>
                  </a:path>
                </a:pathLst>
              </a:custGeom>
              <a:solidFill>
                <a:srgbClr val="FCD612"/>
              </a:solidFill>
            </p:spPr>
          </p:sp>
          <p:sp>
            <p:nvSpPr>
              <p:cNvPr id="69" name="Freeform 69"/>
              <p:cNvSpPr/>
              <p:nvPr/>
            </p:nvSpPr>
            <p:spPr>
              <a:xfrm>
                <a:off x="0" y="4406053"/>
                <a:ext cx="17473633" cy="2177627"/>
              </a:xfrm>
              <a:custGeom>
                <a:avLst/>
                <a:gdLst/>
                <a:ahLst/>
                <a:cxnLst/>
                <a:rect l="l" t="t" r="r" b="b"/>
                <a:pathLst>
                  <a:path w="17473633" h="2177627">
                    <a:moveTo>
                      <a:pt x="0" y="0"/>
                    </a:moveTo>
                    <a:lnTo>
                      <a:pt x="17299423" y="0"/>
                    </a:lnTo>
                    <a:cubicBezTo>
                      <a:pt x="17395636" y="1"/>
                      <a:pt x="17473633" y="77997"/>
                      <a:pt x="17473633" y="174210"/>
                    </a:cubicBezTo>
                    <a:lnTo>
                      <a:pt x="17473633" y="2003417"/>
                    </a:lnTo>
                    <a:cubicBezTo>
                      <a:pt x="17473633" y="2099631"/>
                      <a:pt x="17395636" y="2177627"/>
                      <a:pt x="17299423" y="2177627"/>
                    </a:cubicBezTo>
                    <a:lnTo>
                      <a:pt x="0" y="2177627"/>
                    </a:lnTo>
                    <a:close/>
                  </a:path>
                </a:pathLst>
              </a:custGeom>
              <a:solidFill>
                <a:srgbClr val="9EA2A2"/>
              </a:solidFill>
            </p:spPr>
          </p:sp>
          <p:sp>
            <p:nvSpPr>
              <p:cNvPr id="70" name="Freeform 70"/>
              <p:cNvSpPr/>
              <p:nvPr/>
            </p:nvSpPr>
            <p:spPr>
              <a:xfrm>
                <a:off x="0" y="12087013"/>
                <a:ext cx="32034662" cy="2177626"/>
              </a:xfrm>
              <a:custGeom>
                <a:avLst/>
                <a:gdLst/>
                <a:ahLst/>
                <a:cxnLst/>
                <a:rect l="l" t="t" r="r" b="b"/>
                <a:pathLst>
                  <a:path w="32034662" h="2177626">
                    <a:moveTo>
                      <a:pt x="0" y="0"/>
                    </a:moveTo>
                    <a:lnTo>
                      <a:pt x="31860452" y="0"/>
                    </a:lnTo>
                    <a:cubicBezTo>
                      <a:pt x="31956666" y="0"/>
                      <a:pt x="32034662" y="77997"/>
                      <a:pt x="32034662" y="174211"/>
                    </a:cubicBezTo>
                    <a:lnTo>
                      <a:pt x="32034662" y="2003417"/>
                    </a:lnTo>
                    <a:cubicBezTo>
                      <a:pt x="32034662" y="2099630"/>
                      <a:pt x="31956666" y="2177626"/>
                      <a:pt x="31860452" y="2177626"/>
                    </a:cubicBezTo>
                    <a:lnTo>
                      <a:pt x="0" y="2177626"/>
                    </a:lnTo>
                    <a:close/>
                  </a:path>
                </a:pathLst>
              </a:custGeom>
              <a:solidFill>
                <a:srgbClr val="9EA2A2"/>
              </a:solidFill>
            </p:spPr>
          </p:sp>
          <p:sp>
            <p:nvSpPr>
              <p:cNvPr id="71" name="Freeform 71"/>
              <p:cNvSpPr/>
              <p:nvPr/>
            </p:nvSpPr>
            <p:spPr>
              <a:xfrm>
                <a:off x="0" y="19767973"/>
                <a:ext cx="29120830" cy="2177627"/>
              </a:xfrm>
              <a:custGeom>
                <a:avLst/>
                <a:gdLst/>
                <a:ahLst/>
                <a:cxnLst/>
                <a:rect l="l" t="t" r="r" b="b"/>
                <a:pathLst>
                  <a:path w="29120830" h="2177627">
                    <a:moveTo>
                      <a:pt x="0" y="0"/>
                    </a:moveTo>
                    <a:lnTo>
                      <a:pt x="28946621" y="0"/>
                    </a:lnTo>
                    <a:cubicBezTo>
                      <a:pt x="29042835" y="0"/>
                      <a:pt x="29120830" y="77997"/>
                      <a:pt x="29120830" y="174210"/>
                    </a:cubicBezTo>
                    <a:lnTo>
                      <a:pt x="29120830" y="2003417"/>
                    </a:lnTo>
                    <a:cubicBezTo>
                      <a:pt x="29120830" y="2099630"/>
                      <a:pt x="29042835" y="2177627"/>
                      <a:pt x="28946621" y="2177627"/>
                    </a:cubicBezTo>
                    <a:lnTo>
                      <a:pt x="0" y="2177627"/>
                    </a:lnTo>
                    <a:close/>
                  </a:path>
                </a:pathLst>
              </a:custGeom>
              <a:solidFill>
                <a:srgbClr val="9EA2A2"/>
              </a:solidFill>
            </p:spPr>
          </p:sp>
        </p:grpSp>
      </p:grpSp>
      <p:sp>
        <p:nvSpPr>
          <p:cNvPr id="72" name="AutoShape 72"/>
          <p:cNvSpPr/>
          <p:nvPr/>
        </p:nvSpPr>
        <p:spPr>
          <a:xfrm flipV="1">
            <a:off x="22403082" y="20652607"/>
            <a:ext cx="23813" cy="10329175"/>
          </a:xfrm>
          <a:prstGeom prst="line">
            <a:avLst/>
          </a:prstGeom>
          <a:ln w="47625" cap="rnd">
            <a:solidFill>
              <a:srgbClr val="0C2340"/>
            </a:solidFill>
            <a:prstDash val="solid"/>
            <a:headEnd type="none" w="sm" len="sm"/>
            <a:tailEnd type="none" w="sm" len="sm"/>
          </a:ln>
        </p:spPr>
      </p:sp>
      <p:sp>
        <p:nvSpPr>
          <p:cNvPr id="73" name="TextBox 73"/>
          <p:cNvSpPr txBox="1"/>
          <p:nvPr/>
        </p:nvSpPr>
        <p:spPr>
          <a:xfrm>
            <a:off x="23641332" y="22343020"/>
            <a:ext cx="7402185" cy="8316379"/>
          </a:xfrm>
          <a:prstGeom prst="rect">
            <a:avLst/>
          </a:prstGeom>
        </p:spPr>
        <p:txBody>
          <a:bodyPr lIns="0" tIns="0" rIns="0" bIns="0" rtlCol="0" anchor="t">
            <a:spAutoFit/>
          </a:bodyPr>
          <a:lstStyle/>
          <a:p>
            <a:pPr>
              <a:lnSpc>
                <a:spcPts val="3584"/>
              </a:lnSpc>
            </a:pPr>
            <a:r>
              <a:rPr lang="en-US" sz="3600" dirty="0">
                <a:solidFill>
                  <a:srgbClr val="0C2340"/>
                </a:solidFill>
                <a:latin typeface="Calibri" panose="020F0502020204030204" pitchFamily="34" charset="0"/>
                <a:cs typeface="Calibri" panose="020F0502020204030204" pitchFamily="34" charset="0"/>
              </a:rPr>
              <a:t>It is important for your readers to know what you want to achieve with your research. State this as clear as possible Results show the outcome of the research and should answer the question or hypothesis stated in the introduction. State what you've found from your study. </a:t>
            </a:r>
          </a:p>
          <a:p>
            <a:pPr>
              <a:lnSpc>
                <a:spcPts val="3584"/>
              </a:lnSpc>
            </a:pPr>
            <a:endParaRPr lang="en-US" sz="3600" dirty="0">
              <a:solidFill>
                <a:srgbClr val="0C2340"/>
              </a:solidFill>
              <a:latin typeface="Calibri" panose="020F0502020204030204" pitchFamily="34" charset="0"/>
              <a:cs typeface="Calibri" panose="020F0502020204030204" pitchFamily="34" charset="0"/>
            </a:endParaRPr>
          </a:p>
          <a:p>
            <a:pPr>
              <a:lnSpc>
                <a:spcPts val="3584"/>
              </a:lnSpc>
            </a:pPr>
            <a:endParaRPr lang="en-US" sz="3600" dirty="0">
              <a:solidFill>
                <a:srgbClr val="0C2340"/>
              </a:solidFill>
              <a:latin typeface="Calibri" panose="020F0502020204030204" pitchFamily="34" charset="0"/>
              <a:cs typeface="Calibri" panose="020F0502020204030204" pitchFamily="34" charset="0"/>
            </a:endParaRPr>
          </a:p>
          <a:p>
            <a:pPr>
              <a:lnSpc>
                <a:spcPts val="3584"/>
              </a:lnSpc>
            </a:pPr>
            <a:r>
              <a:rPr lang="en-US" sz="3600" b="1" dirty="0">
                <a:solidFill>
                  <a:srgbClr val="0C2340"/>
                </a:solidFill>
                <a:latin typeface="Calibri" panose="020F0502020204030204" pitchFamily="34" charset="0"/>
                <a:cs typeface="Calibri" panose="020F0502020204030204" pitchFamily="34" charset="0"/>
              </a:rPr>
              <a:t>SUBTITLE</a:t>
            </a:r>
          </a:p>
          <a:p>
            <a:pPr>
              <a:lnSpc>
                <a:spcPts val="3584"/>
              </a:lnSpc>
            </a:pPr>
            <a:endParaRPr lang="en-US" sz="3600" dirty="0">
              <a:solidFill>
                <a:srgbClr val="0C2340"/>
              </a:solidFill>
              <a:latin typeface="Calibri" panose="020F0502020204030204" pitchFamily="34" charset="0"/>
              <a:cs typeface="Calibri" panose="020F0502020204030204" pitchFamily="34" charset="0"/>
            </a:endParaRPr>
          </a:p>
          <a:p>
            <a:pPr>
              <a:lnSpc>
                <a:spcPts val="3584"/>
              </a:lnSpc>
            </a:pPr>
            <a:r>
              <a:rPr lang="en-US" sz="3600" dirty="0">
                <a:solidFill>
                  <a:srgbClr val="0C2340"/>
                </a:solidFill>
                <a:latin typeface="Calibri" panose="020F0502020204030204" pitchFamily="34" charset="0"/>
                <a:cs typeface="Calibri" panose="020F0502020204030204" pitchFamily="34" charset="0"/>
              </a:rPr>
              <a:t>You can also list your findings show the outcome of the research and should answer the question or hypothesis stated in the introduction. State what you've found from your study.  in bullets.</a:t>
            </a:r>
          </a:p>
        </p:txBody>
      </p:sp>
      <p:sp>
        <p:nvSpPr>
          <p:cNvPr id="74" name="AutoShape 74"/>
          <p:cNvSpPr/>
          <p:nvPr/>
        </p:nvSpPr>
        <p:spPr>
          <a:xfrm flipV="1">
            <a:off x="32724680" y="20652607"/>
            <a:ext cx="23813" cy="10329175"/>
          </a:xfrm>
          <a:prstGeom prst="line">
            <a:avLst/>
          </a:prstGeom>
          <a:ln w="47625" cap="rnd">
            <a:solidFill>
              <a:srgbClr val="0C2340"/>
            </a:solidFill>
            <a:prstDash val="solid"/>
            <a:headEnd type="none" w="sm" len="sm"/>
            <a:tailEnd type="none" w="sm" len="sm"/>
          </a:ln>
        </p:spPr>
      </p:sp>
      <p:sp>
        <p:nvSpPr>
          <p:cNvPr id="75" name="TextBox 75"/>
          <p:cNvSpPr txBox="1"/>
          <p:nvPr/>
        </p:nvSpPr>
        <p:spPr>
          <a:xfrm>
            <a:off x="33666590" y="22343018"/>
            <a:ext cx="4973631" cy="7848302"/>
          </a:xfrm>
          <a:prstGeom prst="rect">
            <a:avLst/>
          </a:prstGeom>
        </p:spPr>
        <p:txBody>
          <a:bodyPr lIns="0" tIns="0" rIns="0" bIns="0" rtlCol="0" anchor="t">
            <a:spAutoFit/>
          </a:bodyPr>
          <a:lstStyle/>
          <a:p>
            <a:pPr>
              <a:lnSpc>
                <a:spcPts val="3584"/>
              </a:lnSpc>
            </a:pPr>
            <a:r>
              <a:rPr lang="en-US" sz="3600" dirty="0">
                <a:solidFill>
                  <a:srgbClr val="0C2340"/>
                </a:solidFill>
                <a:latin typeface="Calibri" panose="020F0502020204030204" pitchFamily="34" charset="0"/>
                <a:cs typeface="Calibri" panose="020F0502020204030204" pitchFamily="34" charset="0"/>
              </a:rPr>
              <a:t>It is important for your readers to know what you want to achieve with your research. State this as clear as possible Results show the outcome.</a:t>
            </a:r>
          </a:p>
          <a:p>
            <a:pPr>
              <a:lnSpc>
                <a:spcPts val="3584"/>
              </a:lnSpc>
            </a:pPr>
            <a:endParaRPr lang="en-US" sz="3600" dirty="0">
              <a:solidFill>
                <a:srgbClr val="0C2340"/>
              </a:solidFill>
              <a:latin typeface="Calibri" panose="020F0502020204030204" pitchFamily="34" charset="0"/>
              <a:cs typeface="Calibri" panose="020F0502020204030204" pitchFamily="34" charset="0"/>
            </a:endParaRPr>
          </a:p>
          <a:p>
            <a:pPr>
              <a:lnSpc>
                <a:spcPts val="3584"/>
              </a:lnSpc>
            </a:pPr>
            <a:endParaRPr lang="en-US" sz="3600" dirty="0">
              <a:solidFill>
                <a:srgbClr val="0C2340"/>
              </a:solidFill>
              <a:latin typeface="Calibri" panose="020F0502020204030204" pitchFamily="34" charset="0"/>
              <a:cs typeface="Calibri" panose="020F0502020204030204" pitchFamily="34" charset="0"/>
            </a:endParaRPr>
          </a:p>
          <a:p>
            <a:pPr>
              <a:lnSpc>
                <a:spcPts val="3584"/>
              </a:lnSpc>
            </a:pPr>
            <a:endParaRPr lang="en-US" sz="3600" dirty="0">
              <a:solidFill>
                <a:srgbClr val="0C2340"/>
              </a:solidFill>
              <a:latin typeface="Calibri" panose="020F0502020204030204" pitchFamily="34" charset="0"/>
              <a:cs typeface="Calibri" panose="020F0502020204030204" pitchFamily="34" charset="0"/>
            </a:endParaRPr>
          </a:p>
          <a:p>
            <a:pPr>
              <a:lnSpc>
                <a:spcPts val="3584"/>
              </a:lnSpc>
            </a:pPr>
            <a:r>
              <a:rPr lang="en-US" sz="3600" b="1" dirty="0">
                <a:solidFill>
                  <a:srgbClr val="0C2340"/>
                </a:solidFill>
                <a:latin typeface="Calibri" panose="020F0502020204030204" pitchFamily="34" charset="0"/>
                <a:cs typeface="Calibri" panose="020F0502020204030204" pitchFamily="34" charset="0"/>
              </a:rPr>
              <a:t>SUBTITLE</a:t>
            </a:r>
          </a:p>
          <a:p>
            <a:pPr>
              <a:lnSpc>
                <a:spcPts val="3584"/>
              </a:lnSpc>
            </a:pPr>
            <a:endParaRPr lang="en-US" sz="3600" dirty="0">
              <a:solidFill>
                <a:srgbClr val="0C2340"/>
              </a:solidFill>
              <a:latin typeface="Calibri" panose="020F0502020204030204" pitchFamily="34" charset="0"/>
              <a:cs typeface="Calibri" panose="020F0502020204030204" pitchFamily="34" charset="0"/>
            </a:endParaRPr>
          </a:p>
          <a:p>
            <a:pPr>
              <a:lnSpc>
                <a:spcPts val="3584"/>
              </a:lnSpc>
            </a:pPr>
            <a:r>
              <a:rPr lang="en-US" sz="3600" dirty="0">
                <a:solidFill>
                  <a:srgbClr val="0C2340"/>
                </a:solidFill>
                <a:latin typeface="Calibri" panose="020F0502020204030204" pitchFamily="34" charset="0"/>
                <a:cs typeface="Calibri" panose="020F0502020204030204" pitchFamily="34" charset="0"/>
              </a:rPr>
              <a:t>You can also list </a:t>
            </a:r>
          </a:p>
          <a:p>
            <a:pPr>
              <a:lnSpc>
                <a:spcPts val="3584"/>
              </a:lnSpc>
            </a:pPr>
            <a:r>
              <a:rPr lang="en-US" sz="3600" dirty="0">
                <a:solidFill>
                  <a:srgbClr val="0C2340"/>
                </a:solidFill>
                <a:latin typeface="Calibri" panose="020F0502020204030204" pitchFamily="34" charset="0"/>
                <a:cs typeface="Calibri" panose="020F0502020204030204" pitchFamily="34" charset="0"/>
              </a:rPr>
              <a:t>your findings show </a:t>
            </a:r>
          </a:p>
          <a:p>
            <a:pPr>
              <a:lnSpc>
                <a:spcPts val="3584"/>
              </a:lnSpc>
            </a:pPr>
            <a:r>
              <a:rPr lang="en-US" sz="3600" dirty="0">
                <a:solidFill>
                  <a:srgbClr val="0C2340"/>
                </a:solidFill>
                <a:latin typeface="Calibri" panose="020F0502020204030204" pitchFamily="34" charset="0"/>
                <a:cs typeface="Calibri" panose="020F0502020204030204" pitchFamily="34" charset="0"/>
              </a:rPr>
              <a:t>the outcome of </a:t>
            </a:r>
          </a:p>
          <a:p>
            <a:pPr>
              <a:lnSpc>
                <a:spcPts val="3584"/>
              </a:lnSpc>
            </a:pPr>
            <a:r>
              <a:rPr lang="en-US" sz="3600" dirty="0">
                <a:solidFill>
                  <a:srgbClr val="0C2340"/>
                </a:solidFill>
                <a:latin typeface="Calibri" panose="020F0502020204030204" pitchFamily="34" charset="0"/>
                <a:cs typeface="Calibri" panose="020F0502020204030204" pitchFamily="34" charset="0"/>
              </a:rPr>
              <a:t>the what you've </a:t>
            </a:r>
          </a:p>
          <a:p>
            <a:pPr>
              <a:lnSpc>
                <a:spcPts val="3584"/>
              </a:lnSpc>
            </a:pPr>
            <a:r>
              <a:rPr lang="en-US" sz="3600" dirty="0">
                <a:solidFill>
                  <a:srgbClr val="0C2340"/>
                </a:solidFill>
                <a:latin typeface="Calibri" panose="020F0502020204030204" pitchFamily="34" charset="0"/>
                <a:cs typeface="Calibri" panose="020F0502020204030204" pitchFamily="34" charset="0"/>
              </a:rPr>
              <a:t>found from your </a:t>
            </a:r>
          </a:p>
          <a:p>
            <a:pPr>
              <a:lnSpc>
                <a:spcPts val="3584"/>
              </a:lnSpc>
            </a:pPr>
            <a:r>
              <a:rPr lang="en-US" sz="3600" dirty="0">
                <a:solidFill>
                  <a:srgbClr val="0C2340"/>
                </a:solidFill>
                <a:latin typeface="Calibri" panose="020F0502020204030204" pitchFamily="34" charset="0"/>
                <a:cs typeface="Calibri" panose="020F0502020204030204" pitchFamily="34" charset="0"/>
              </a:rPr>
              <a:t>study.  in bullets.</a:t>
            </a:r>
          </a:p>
        </p:txBody>
      </p:sp>
      <p:sp>
        <p:nvSpPr>
          <p:cNvPr id="76" name="TextBox 76"/>
          <p:cNvSpPr txBox="1"/>
          <p:nvPr/>
        </p:nvSpPr>
        <p:spPr>
          <a:xfrm>
            <a:off x="33666588" y="20526618"/>
            <a:ext cx="6763352" cy="1130118"/>
          </a:xfrm>
          <a:prstGeom prst="rect">
            <a:avLst/>
          </a:prstGeom>
        </p:spPr>
        <p:txBody>
          <a:bodyPr lIns="0" tIns="0" rIns="0" bIns="0" rtlCol="0" anchor="t">
            <a:spAutoFit/>
          </a:bodyPr>
          <a:lstStyle/>
          <a:p>
            <a:pPr>
              <a:lnSpc>
                <a:spcPts val="9519"/>
              </a:lnSpc>
            </a:pPr>
            <a:r>
              <a:rPr lang="en-US" sz="6800" b="1" spc="47">
                <a:solidFill>
                  <a:srgbClr val="0C2340"/>
                </a:solidFill>
                <a:latin typeface="Frutiger LT Pro 87 XBlack Cn" panose="020B0602020204020204" pitchFamily="34" charset="77"/>
              </a:rPr>
              <a:t>WHAT'S NEXT</a:t>
            </a:r>
          </a:p>
        </p:txBody>
      </p:sp>
      <p:grpSp>
        <p:nvGrpSpPr>
          <p:cNvPr id="77" name="Group 77"/>
          <p:cNvGrpSpPr/>
          <p:nvPr/>
        </p:nvGrpSpPr>
        <p:grpSpPr>
          <a:xfrm>
            <a:off x="37801159" y="26467651"/>
            <a:ext cx="4411139" cy="4117437"/>
            <a:chOff x="0" y="-19050"/>
            <a:chExt cx="5881519" cy="5489916"/>
          </a:xfrm>
        </p:grpSpPr>
        <p:sp>
          <p:nvSpPr>
            <p:cNvPr id="78" name="TextBox 78"/>
            <p:cNvSpPr txBox="1"/>
            <p:nvPr/>
          </p:nvSpPr>
          <p:spPr>
            <a:xfrm>
              <a:off x="782272" y="5196858"/>
              <a:ext cx="626376" cy="274007"/>
            </a:xfrm>
            <a:prstGeom prst="rect">
              <a:avLst/>
            </a:prstGeom>
          </p:spPr>
          <p:txBody>
            <a:bodyPr lIns="0" tIns="0" rIns="0" bIns="0" rtlCol="0" anchor="t">
              <a:spAutoFit/>
            </a:bodyPr>
            <a:lstStyle/>
            <a:p>
              <a:pPr algn="ctr">
                <a:lnSpc>
                  <a:spcPts val="1737"/>
                </a:lnSpc>
              </a:pPr>
              <a:r>
                <a:rPr lang="en-US" sz="1241">
                  <a:solidFill>
                    <a:srgbClr val="000000"/>
                  </a:solidFill>
                  <a:latin typeface="+mj-lt"/>
                </a:rPr>
                <a:t>Item 1</a:t>
              </a:r>
            </a:p>
          </p:txBody>
        </p:sp>
        <p:sp>
          <p:nvSpPr>
            <p:cNvPr id="79" name="TextBox 79"/>
            <p:cNvSpPr txBox="1"/>
            <p:nvPr/>
          </p:nvSpPr>
          <p:spPr>
            <a:xfrm>
              <a:off x="1844092" y="5196859"/>
              <a:ext cx="629873" cy="272811"/>
            </a:xfrm>
            <a:prstGeom prst="rect">
              <a:avLst/>
            </a:prstGeom>
          </p:spPr>
          <p:txBody>
            <a:bodyPr lIns="0" tIns="0" rIns="0" bIns="0" rtlCol="0" anchor="t">
              <a:spAutoFit/>
            </a:bodyPr>
            <a:lstStyle/>
            <a:p>
              <a:pPr algn="ctr">
                <a:lnSpc>
                  <a:spcPts val="1737"/>
                </a:lnSpc>
              </a:pPr>
              <a:r>
                <a:rPr lang="en-US" sz="1241">
                  <a:solidFill>
                    <a:srgbClr val="000000"/>
                  </a:solidFill>
                  <a:latin typeface="+mj-lt"/>
                </a:rPr>
                <a:t>Item 2</a:t>
              </a:r>
            </a:p>
          </p:txBody>
        </p:sp>
        <p:sp>
          <p:nvSpPr>
            <p:cNvPr id="80" name="TextBox 80"/>
            <p:cNvSpPr txBox="1"/>
            <p:nvPr/>
          </p:nvSpPr>
          <p:spPr>
            <a:xfrm>
              <a:off x="2904381" y="5196859"/>
              <a:ext cx="636429" cy="274007"/>
            </a:xfrm>
            <a:prstGeom prst="rect">
              <a:avLst/>
            </a:prstGeom>
          </p:spPr>
          <p:txBody>
            <a:bodyPr lIns="0" tIns="0" rIns="0" bIns="0" rtlCol="0" anchor="t">
              <a:spAutoFit/>
            </a:bodyPr>
            <a:lstStyle/>
            <a:p>
              <a:pPr algn="ctr">
                <a:lnSpc>
                  <a:spcPts val="1737"/>
                </a:lnSpc>
              </a:pPr>
              <a:r>
                <a:rPr lang="en-US" sz="1241">
                  <a:solidFill>
                    <a:srgbClr val="000000"/>
                  </a:solidFill>
                  <a:latin typeface="+mj-lt"/>
                </a:rPr>
                <a:t>Item 3</a:t>
              </a:r>
            </a:p>
          </p:txBody>
        </p:sp>
        <p:sp>
          <p:nvSpPr>
            <p:cNvPr id="81" name="TextBox 81"/>
            <p:cNvSpPr txBox="1"/>
            <p:nvPr/>
          </p:nvSpPr>
          <p:spPr>
            <a:xfrm>
              <a:off x="3965330" y="5196859"/>
              <a:ext cx="641676" cy="272811"/>
            </a:xfrm>
            <a:prstGeom prst="rect">
              <a:avLst/>
            </a:prstGeom>
          </p:spPr>
          <p:txBody>
            <a:bodyPr lIns="0" tIns="0" rIns="0" bIns="0" rtlCol="0" anchor="t">
              <a:spAutoFit/>
            </a:bodyPr>
            <a:lstStyle/>
            <a:p>
              <a:pPr algn="ctr">
                <a:lnSpc>
                  <a:spcPts val="1737"/>
                </a:lnSpc>
              </a:pPr>
              <a:r>
                <a:rPr lang="en-US" sz="1241">
                  <a:solidFill>
                    <a:srgbClr val="000000"/>
                  </a:solidFill>
                  <a:latin typeface="+mj-lt"/>
                </a:rPr>
                <a:t>Item 4</a:t>
              </a:r>
            </a:p>
          </p:txBody>
        </p:sp>
        <p:sp>
          <p:nvSpPr>
            <p:cNvPr id="82" name="TextBox 82"/>
            <p:cNvSpPr txBox="1"/>
            <p:nvPr/>
          </p:nvSpPr>
          <p:spPr>
            <a:xfrm>
              <a:off x="5030395" y="5196859"/>
              <a:ext cx="638681" cy="274007"/>
            </a:xfrm>
            <a:prstGeom prst="rect">
              <a:avLst/>
            </a:prstGeom>
          </p:spPr>
          <p:txBody>
            <a:bodyPr lIns="0" tIns="0" rIns="0" bIns="0" rtlCol="0" anchor="t">
              <a:spAutoFit/>
            </a:bodyPr>
            <a:lstStyle/>
            <a:p>
              <a:pPr algn="ctr">
                <a:lnSpc>
                  <a:spcPts val="1737"/>
                </a:lnSpc>
              </a:pPr>
              <a:r>
                <a:rPr lang="en-US" sz="1241">
                  <a:solidFill>
                    <a:srgbClr val="000000"/>
                  </a:solidFill>
                  <a:latin typeface="+mj-lt"/>
                </a:rPr>
                <a:t>Item 5</a:t>
              </a:r>
            </a:p>
          </p:txBody>
        </p:sp>
        <p:grpSp>
          <p:nvGrpSpPr>
            <p:cNvPr id="83" name="Group 83"/>
            <p:cNvGrpSpPr>
              <a:grpSpLocks noChangeAspect="1"/>
            </p:cNvGrpSpPr>
            <p:nvPr/>
          </p:nvGrpSpPr>
          <p:grpSpPr>
            <a:xfrm>
              <a:off x="563675" y="125160"/>
              <a:ext cx="5317844" cy="4985654"/>
              <a:chOff x="0" y="0"/>
              <a:chExt cx="21945600" cy="20574721"/>
            </a:xfrm>
          </p:grpSpPr>
          <p:sp>
            <p:nvSpPr>
              <p:cNvPr id="84" name="Freeform 84"/>
              <p:cNvSpPr/>
              <p:nvPr/>
            </p:nvSpPr>
            <p:spPr>
              <a:xfrm>
                <a:off x="0" y="-6350"/>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85" name="Freeform 85"/>
              <p:cNvSpPr/>
              <p:nvPr/>
            </p:nvSpPr>
            <p:spPr>
              <a:xfrm>
                <a:off x="0" y="4108594"/>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86" name="Freeform 86"/>
              <p:cNvSpPr/>
              <p:nvPr/>
            </p:nvSpPr>
            <p:spPr>
              <a:xfrm>
                <a:off x="0" y="8223538"/>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87" name="Freeform 87"/>
              <p:cNvSpPr/>
              <p:nvPr/>
            </p:nvSpPr>
            <p:spPr>
              <a:xfrm>
                <a:off x="0" y="12338483"/>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88" name="Freeform 88"/>
              <p:cNvSpPr/>
              <p:nvPr/>
            </p:nvSpPr>
            <p:spPr>
              <a:xfrm>
                <a:off x="0" y="16453427"/>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24706"/>
                </a:srgbClr>
              </a:solidFill>
            </p:spPr>
          </p:sp>
          <p:sp>
            <p:nvSpPr>
              <p:cNvPr id="89" name="Freeform 89"/>
              <p:cNvSpPr/>
              <p:nvPr/>
            </p:nvSpPr>
            <p:spPr>
              <a:xfrm>
                <a:off x="0" y="20568371"/>
                <a:ext cx="21945600" cy="12700"/>
              </a:xfrm>
              <a:custGeom>
                <a:avLst/>
                <a:gdLst/>
                <a:ahLst/>
                <a:cxnLst/>
                <a:rect l="l" t="t" r="r" b="b"/>
                <a:pathLst>
                  <a:path w="21945600" h="12700">
                    <a:moveTo>
                      <a:pt x="0" y="0"/>
                    </a:moveTo>
                    <a:lnTo>
                      <a:pt x="21945600" y="0"/>
                    </a:lnTo>
                    <a:lnTo>
                      <a:pt x="21945600" y="12700"/>
                    </a:lnTo>
                    <a:lnTo>
                      <a:pt x="0" y="12700"/>
                    </a:lnTo>
                    <a:close/>
                  </a:path>
                </a:pathLst>
              </a:custGeom>
              <a:solidFill>
                <a:srgbClr val="000000">
                  <a:alpha val="60000"/>
                </a:srgbClr>
              </a:solidFill>
            </p:spPr>
          </p:sp>
        </p:grpSp>
        <p:sp>
          <p:nvSpPr>
            <p:cNvPr id="90" name="TextBox 90"/>
            <p:cNvSpPr txBox="1"/>
            <p:nvPr/>
          </p:nvSpPr>
          <p:spPr>
            <a:xfrm>
              <a:off x="55625" y="-19050"/>
              <a:ext cx="402953" cy="272811"/>
            </a:xfrm>
            <a:prstGeom prst="rect">
              <a:avLst/>
            </a:prstGeom>
          </p:spPr>
          <p:txBody>
            <a:bodyPr lIns="0" tIns="0" rIns="0" bIns="0" rtlCol="0" anchor="t">
              <a:spAutoFit/>
            </a:bodyPr>
            <a:lstStyle/>
            <a:p>
              <a:pPr algn="r">
                <a:lnSpc>
                  <a:spcPts val="1737"/>
                </a:lnSpc>
              </a:pPr>
              <a:r>
                <a:rPr lang="en-US" sz="1241">
                  <a:solidFill>
                    <a:srgbClr val="000000"/>
                  </a:solidFill>
                  <a:latin typeface="+mj-lt"/>
                </a:rPr>
                <a:t>125 </a:t>
              </a:r>
            </a:p>
          </p:txBody>
        </p:sp>
        <p:sp>
          <p:nvSpPr>
            <p:cNvPr id="91" name="TextBox 91"/>
            <p:cNvSpPr txBox="1"/>
            <p:nvPr/>
          </p:nvSpPr>
          <p:spPr>
            <a:xfrm>
              <a:off x="0" y="978081"/>
              <a:ext cx="458580" cy="272811"/>
            </a:xfrm>
            <a:prstGeom prst="rect">
              <a:avLst/>
            </a:prstGeom>
          </p:spPr>
          <p:txBody>
            <a:bodyPr lIns="0" tIns="0" rIns="0" bIns="0" rtlCol="0" anchor="t">
              <a:spAutoFit/>
            </a:bodyPr>
            <a:lstStyle/>
            <a:p>
              <a:pPr algn="r">
                <a:lnSpc>
                  <a:spcPts val="1737"/>
                </a:lnSpc>
              </a:pPr>
              <a:r>
                <a:rPr lang="en-US" sz="1241">
                  <a:solidFill>
                    <a:srgbClr val="000000"/>
                  </a:solidFill>
                  <a:latin typeface="+mj-lt"/>
                </a:rPr>
                <a:t>100 </a:t>
              </a:r>
            </a:p>
          </p:txBody>
        </p:sp>
        <p:sp>
          <p:nvSpPr>
            <p:cNvPr id="92" name="TextBox 92"/>
            <p:cNvSpPr txBox="1"/>
            <p:nvPr/>
          </p:nvSpPr>
          <p:spPr>
            <a:xfrm>
              <a:off x="179183" y="1975213"/>
              <a:ext cx="279397" cy="272811"/>
            </a:xfrm>
            <a:prstGeom prst="rect">
              <a:avLst/>
            </a:prstGeom>
          </p:spPr>
          <p:txBody>
            <a:bodyPr lIns="0" tIns="0" rIns="0" bIns="0" rtlCol="0" anchor="t">
              <a:spAutoFit/>
            </a:bodyPr>
            <a:lstStyle/>
            <a:p>
              <a:pPr algn="r">
                <a:lnSpc>
                  <a:spcPts val="1737"/>
                </a:lnSpc>
              </a:pPr>
              <a:r>
                <a:rPr lang="en-US" sz="1241">
                  <a:solidFill>
                    <a:srgbClr val="000000"/>
                  </a:solidFill>
                  <a:latin typeface="+mj-lt"/>
                </a:rPr>
                <a:t>75 </a:t>
              </a:r>
            </a:p>
          </p:txBody>
        </p:sp>
        <p:sp>
          <p:nvSpPr>
            <p:cNvPr id="93" name="TextBox 93"/>
            <p:cNvSpPr txBox="1"/>
            <p:nvPr/>
          </p:nvSpPr>
          <p:spPr>
            <a:xfrm>
              <a:off x="135251" y="2972342"/>
              <a:ext cx="323329" cy="272811"/>
            </a:xfrm>
            <a:prstGeom prst="rect">
              <a:avLst/>
            </a:prstGeom>
          </p:spPr>
          <p:txBody>
            <a:bodyPr lIns="0" tIns="0" rIns="0" bIns="0" rtlCol="0" anchor="t">
              <a:spAutoFit/>
            </a:bodyPr>
            <a:lstStyle/>
            <a:p>
              <a:pPr algn="r">
                <a:lnSpc>
                  <a:spcPts val="1737"/>
                </a:lnSpc>
              </a:pPr>
              <a:r>
                <a:rPr lang="en-US" sz="1241">
                  <a:solidFill>
                    <a:srgbClr val="000000"/>
                  </a:solidFill>
                  <a:latin typeface="+mj-lt"/>
                </a:rPr>
                <a:t>50 </a:t>
              </a:r>
            </a:p>
          </p:txBody>
        </p:sp>
        <p:sp>
          <p:nvSpPr>
            <p:cNvPr id="94" name="TextBox 94"/>
            <p:cNvSpPr txBox="1"/>
            <p:nvPr/>
          </p:nvSpPr>
          <p:spPr>
            <a:xfrm>
              <a:off x="167489" y="3969472"/>
              <a:ext cx="291091" cy="272811"/>
            </a:xfrm>
            <a:prstGeom prst="rect">
              <a:avLst/>
            </a:prstGeom>
          </p:spPr>
          <p:txBody>
            <a:bodyPr lIns="0" tIns="0" rIns="0" bIns="0" rtlCol="0" anchor="t">
              <a:spAutoFit/>
            </a:bodyPr>
            <a:lstStyle/>
            <a:p>
              <a:pPr algn="r">
                <a:lnSpc>
                  <a:spcPts val="1737"/>
                </a:lnSpc>
              </a:pPr>
              <a:r>
                <a:rPr lang="en-US" sz="1241">
                  <a:solidFill>
                    <a:srgbClr val="000000"/>
                  </a:solidFill>
                  <a:latin typeface="+mj-lt"/>
                </a:rPr>
                <a:t>25 </a:t>
              </a:r>
            </a:p>
          </p:txBody>
        </p:sp>
        <p:sp>
          <p:nvSpPr>
            <p:cNvPr id="95" name="TextBox 95"/>
            <p:cNvSpPr txBox="1"/>
            <p:nvPr/>
          </p:nvSpPr>
          <p:spPr>
            <a:xfrm>
              <a:off x="259441" y="4966604"/>
              <a:ext cx="199139" cy="272811"/>
            </a:xfrm>
            <a:prstGeom prst="rect">
              <a:avLst/>
            </a:prstGeom>
          </p:spPr>
          <p:txBody>
            <a:bodyPr lIns="0" tIns="0" rIns="0" bIns="0" rtlCol="0" anchor="t">
              <a:spAutoFit/>
            </a:bodyPr>
            <a:lstStyle/>
            <a:p>
              <a:pPr algn="r">
                <a:lnSpc>
                  <a:spcPts val="1737"/>
                </a:lnSpc>
              </a:pPr>
              <a:r>
                <a:rPr lang="en-US" sz="1241">
                  <a:solidFill>
                    <a:srgbClr val="000000"/>
                  </a:solidFill>
                  <a:latin typeface="+mj-lt"/>
                </a:rPr>
                <a:t>0 </a:t>
              </a:r>
            </a:p>
          </p:txBody>
        </p:sp>
        <p:grpSp>
          <p:nvGrpSpPr>
            <p:cNvPr id="96" name="Group 96"/>
            <p:cNvGrpSpPr>
              <a:grpSpLocks noChangeAspect="1"/>
            </p:cNvGrpSpPr>
            <p:nvPr/>
          </p:nvGrpSpPr>
          <p:grpSpPr>
            <a:xfrm>
              <a:off x="1095460" y="165045"/>
              <a:ext cx="4254275" cy="4945769"/>
              <a:chOff x="2194560" y="164598"/>
              <a:chExt cx="17556480" cy="20410123"/>
            </a:xfrm>
          </p:grpSpPr>
          <p:sp>
            <p:nvSpPr>
              <p:cNvPr id="97" name="Freeform 97"/>
              <p:cNvSpPr/>
              <p:nvPr/>
            </p:nvSpPr>
            <p:spPr>
              <a:xfrm>
                <a:off x="2194560" y="164598"/>
                <a:ext cx="17556479" cy="20410123"/>
              </a:xfrm>
              <a:custGeom>
                <a:avLst/>
                <a:gdLst/>
                <a:ahLst/>
                <a:cxnLst/>
                <a:rect l="l" t="t" r="r" b="b"/>
                <a:pathLst>
                  <a:path w="17556479" h="20410123">
                    <a:moveTo>
                      <a:pt x="0" y="20410123"/>
                    </a:moveTo>
                    <a:lnTo>
                      <a:pt x="0" y="15472190"/>
                    </a:lnTo>
                    <a:lnTo>
                      <a:pt x="4389120" y="12838626"/>
                    </a:lnTo>
                    <a:lnTo>
                      <a:pt x="8778240" y="6748508"/>
                    </a:lnTo>
                    <a:lnTo>
                      <a:pt x="13167360" y="6419313"/>
                    </a:lnTo>
                    <a:lnTo>
                      <a:pt x="17556479" y="0"/>
                    </a:lnTo>
                    <a:lnTo>
                      <a:pt x="17556479" y="20410123"/>
                    </a:lnTo>
                    <a:close/>
                  </a:path>
                </a:pathLst>
              </a:custGeom>
              <a:solidFill>
                <a:srgbClr val="9EA2A2">
                  <a:alpha val="64706"/>
                </a:srgbClr>
              </a:solidFill>
            </p:spPr>
          </p:sp>
          <p:sp>
            <p:nvSpPr>
              <p:cNvPr id="98" name="Freeform 98"/>
              <p:cNvSpPr/>
              <p:nvPr/>
            </p:nvSpPr>
            <p:spPr>
              <a:xfrm>
                <a:off x="2194560" y="7077704"/>
                <a:ext cx="17556479" cy="13497016"/>
              </a:xfrm>
              <a:custGeom>
                <a:avLst/>
                <a:gdLst/>
                <a:ahLst/>
                <a:cxnLst/>
                <a:rect l="l" t="t" r="r" b="b"/>
                <a:pathLst>
                  <a:path w="17556479" h="13497016">
                    <a:moveTo>
                      <a:pt x="0" y="13497017"/>
                    </a:moveTo>
                    <a:lnTo>
                      <a:pt x="0" y="11521844"/>
                    </a:lnTo>
                    <a:lnTo>
                      <a:pt x="4389120" y="10863454"/>
                    </a:lnTo>
                    <a:lnTo>
                      <a:pt x="8778240" y="3950347"/>
                    </a:lnTo>
                    <a:lnTo>
                      <a:pt x="13167360" y="6090117"/>
                    </a:lnTo>
                    <a:lnTo>
                      <a:pt x="17556479" y="0"/>
                    </a:lnTo>
                    <a:lnTo>
                      <a:pt x="17556479" y="13497017"/>
                    </a:lnTo>
                    <a:close/>
                  </a:path>
                </a:pathLst>
              </a:custGeom>
              <a:solidFill>
                <a:srgbClr val="FCD612">
                  <a:alpha val="64706"/>
                </a:srgbClr>
              </a:solidFill>
            </p:spPr>
          </p:sp>
          <p:sp>
            <p:nvSpPr>
              <p:cNvPr id="99" name="Freeform 99"/>
              <p:cNvSpPr/>
              <p:nvPr/>
            </p:nvSpPr>
            <p:spPr>
              <a:xfrm>
                <a:off x="2194560" y="14320007"/>
                <a:ext cx="17556479" cy="6254714"/>
              </a:xfrm>
              <a:custGeom>
                <a:avLst/>
                <a:gdLst/>
                <a:ahLst/>
                <a:cxnLst/>
                <a:rect l="l" t="t" r="r" b="b"/>
                <a:pathLst>
                  <a:path w="17556479" h="6254714">
                    <a:moveTo>
                      <a:pt x="0" y="6254714"/>
                    </a:moveTo>
                    <a:lnTo>
                      <a:pt x="0" y="6254714"/>
                    </a:lnTo>
                    <a:lnTo>
                      <a:pt x="4389120" y="4279541"/>
                    </a:lnTo>
                    <a:lnTo>
                      <a:pt x="8778240" y="0"/>
                    </a:lnTo>
                    <a:lnTo>
                      <a:pt x="13167360" y="1316781"/>
                    </a:lnTo>
                    <a:lnTo>
                      <a:pt x="17556479" y="987586"/>
                    </a:lnTo>
                    <a:lnTo>
                      <a:pt x="17556479" y="6254714"/>
                    </a:lnTo>
                    <a:close/>
                  </a:path>
                </a:pathLst>
              </a:custGeom>
              <a:solidFill>
                <a:srgbClr val="000000">
                  <a:alpha val="64706"/>
                </a:srgbClr>
              </a:solidFill>
            </p:spPr>
          </p:sp>
        </p:grpSp>
      </p:grpSp>
      <p:sp>
        <p:nvSpPr>
          <p:cNvPr id="100" name="TextBox 100"/>
          <p:cNvSpPr txBox="1"/>
          <p:nvPr/>
        </p:nvSpPr>
        <p:spPr>
          <a:xfrm>
            <a:off x="13317996" y="22385106"/>
            <a:ext cx="7870649" cy="7386638"/>
          </a:xfrm>
          <a:prstGeom prst="rect">
            <a:avLst/>
          </a:prstGeom>
        </p:spPr>
        <p:txBody>
          <a:bodyPr lIns="0" tIns="0" rIns="0" bIns="0" rtlCol="0" anchor="t">
            <a:spAutoFit/>
          </a:bodyPr>
          <a:lstStyle/>
          <a:p>
            <a:pPr>
              <a:lnSpc>
                <a:spcPts val="3584"/>
              </a:lnSpc>
            </a:pPr>
            <a:r>
              <a:rPr lang="en-US" sz="3600" dirty="0">
                <a:solidFill>
                  <a:srgbClr val="0C2340"/>
                </a:solidFill>
                <a:latin typeface="Calibri" panose="020F0502020204030204" pitchFamily="34" charset="0"/>
                <a:cs typeface="Calibri" panose="020F0502020204030204" pitchFamily="34" charset="0"/>
              </a:rPr>
              <a:t>It is important for your readers to know what you want to achieve with your research. State this as clear as possible Results show the outcome of the research and should answer the question or hypothesis stated in the introduction. State what you've found from your study. </a:t>
            </a:r>
          </a:p>
          <a:p>
            <a:pPr>
              <a:lnSpc>
                <a:spcPts val="3584"/>
              </a:lnSpc>
            </a:pPr>
            <a:endParaRPr lang="en-US" sz="3600" dirty="0">
              <a:solidFill>
                <a:srgbClr val="0C2340"/>
              </a:solidFill>
              <a:latin typeface="Calibri" panose="020F0502020204030204" pitchFamily="34" charset="0"/>
              <a:cs typeface="Calibri" panose="020F0502020204030204" pitchFamily="34" charset="0"/>
            </a:endParaRPr>
          </a:p>
          <a:p>
            <a:pPr>
              <a:lnSpc>
                <a:spcPts val="3584"/>
              </a:lnSpc>
            </a:pPr>
            <a:endParaRPr lang="en-US" sz="3600" dirty="0">
              <a:solidFill>
                <a:srgbClr val="0C2340"/>
              </a:solidFill>
              <a:latin typeface="Calibri" panose="020F0502020204030204" pitchFamily="34" charset="0"/>
              <a:cs typeface="Calibri" panose="020F0502020204030204" pitchFamily="34" charset="0"/>
            </a:endParaRPr>
          </a:p>
          <a:p>
            <a:pPr>
              <a:lnSpc>
                <a:spcPts val="3584"/>
              </a:lnSpc>
            </a:pPr>
            <a:r>
              <a:rPr lang="en-US" sz="3600" b="1" dirty="0">
                <a:solidFill>
                  <a:srgbClr val="0C2340"/>
                </a:solidFill>
                <a:latin typeface="Calibri" panose="020F0502020204030204" pitchFamily="34" charset="0"/>
                <a:cs typeface="Calibri" panose="020F0502020204030204" pitchFamily="34" charset="0"/>
              </a:rPr>
              <a:t>SUBTITLE</a:t>
            </a:r>
          </a:p>
          <a:p>
            <a:pPr>
              <a:lnSpc>
                <a:spcPts val="3584"/>
              </a:lnSpc>
            </a:pPr>
            <a:endParaRPr lang="en-US" sz="3600" dirty="0">
              <a:solidFill>
                <a:srgbClr val="0C2340"/>
              </a:solidFill>
              <a:latin typeface="Calibri" panose="020F0502020204030204" pitchFamily="34" charset="0"/>
              <a:cs typeface="Calibri" panose="020F0502020204030204" pitchFamily="34" charset="0"/>
            </a:endParaRPr>
          </a:p>
          <a:p>
            <a:pPr>
              <a:lnSpc>
                <a:spcPts val="3584"/>
              </a:lnSpc>
            </a:pPr>
            <a:r>
              <a:rPr lang="en-US" sz="3600" dirty="0">
                <a:solidFill>
                  <a:srgbClr val="0C2340"/>
                </a:solidFill>
                <a:latin typeface="Calibri" panose="020F0502020204030204" pitchFamily="34" charset="0"/>
                <a:cs typeface="Calibri" panose="020F0502020204030204" pitchFamily="34" charset="0"/>
              </a:rPr>
              <a:t>You can also list your findings show the outcome of the research and should answer the question or hypothesis stated in the introduction. State what you've found from your study.  in bullets.</a:t>
            </a:r>
          </a:p>
        </p:txBody>
      </p:sp>
      <p:grpSp>
        <p:nvGrpSpPr>
          <p:cNvPr id="101" name="Group 101"/>
          <p:cNvGrpSpPr/>
          <p:nvPr/>
        </p:nvGrpSpPr>
        <p:grpSpPr>
          <a:xfrm>
            <a:off x="39279540" y="22366056"/>
            <a:ext cx="2704159" cy="2738298"/>
            <a:chOff x="0" y="0"/>
            <a:chExt cx="802667" cy="812800"/>
          </a:xfrm>
        </p:grpSpPr>
        <p:sp>
          <p:nvSpPr>
            <p:cNvPr id="102" name="Freeform 102"/>
            <p:cNvSpPr/>
            <p:nvPr/>
          </p:nvSpPr>
          <p:spPr>
            <a:xfrm>
              <a:off x="0" y="0"/>
              <a:ext cx="802667" cy="812800"/>
            </a:xfrm>
            <a:custGeom>
              <a:avLst/>
              <a:gdLst/>
              <a:ahLst/>
              <a:cxnLst/>
              <a:rect l="l" t="t" r="r" b="b"/>
              <a:pathLst>
                <a:path w="802667" h="812800">
                  <a:moveTo>
                    <a:pt x="0" y="0"/>
                  </a:moveTo>
                  <a:lnTo>
                    <a:pt x="802667" y="0"/>
                  </a:lnTo>
                  <a:lnTo>
                    <a:pt x="802667" y="812800"/>
                  </a:lnTo>
                  <a:lnTo>
                    <a:pt x="0" y="812800"/>
                  </a:lnTo>
                  <a:lnTo>
                    <a:pt x="0" y="0"/>
                  </a:lnTo>
                </a:path>
              </a:pathLst>
            </a:custGeom>
            <a:solidFill>
              <a:srgbClr val="FFFFFF"/>
            </a:solidFill>
            <a:ln w="38100">
              <a:solidFill>
                <a:srgbClr val="9EA2A2"/>
              </a:solidFill>
            </a:ln>
          </p:spPr>
        </p:sp>
        <p:sp>
          <p:nvSpPr>
            <p:cNvPr id="103" name="TextBox 103"/>
            <p:cNvSpPr txBox="1"/>
            <p:nvPr/>
          </p:nvSpPr>
          <p:spPr>
            <a:xfrm>
              <a:off x="0" y="0"/>
              <a:ext cx="812800" cy="812800"/>
            </a:xfrm>
            <a:prstGeom prst="rect">
              <a:avLst/>
            </a:prstGeom>
          </p:spPr>
          <p:txBody>
            <a:bodyPr lIns="50800" tIns="50800" rIns="50800" bIns="50800" rtlCol="0" anchor="ctr"/>
            <a:lstStyle/>
            <a:p>
              <a:pPr algn="ctr">
                <a:lnSpc>
                  <a:spcPts val="8361"/>
                </a:lnSpc>
              </a:pPr>
              <a:endParaRPr/>
            </a:p>
          </p:txBody>
        </p:sp>
      </p:grpSp>
      <p:sp>
        <p:nvSpPr>
          <p:cNvPr id="104" name="Freeform 104"/>
          <p:cNvSpPr/>
          <p:nvPr/>
        </p:nvSpPr>
        <p:spPr>
          <a:xfrm>
            <a:off x="39572751" y="22672545"/>
            <a:ext cx="2125325" cy="2125325"/>
          </a:xfrm>
          <a:custGeom>
            <a:avLst/>
            <a:gdLst/>
            <a:ahLst/>
            <a:cxnLst/>
            <a:rect l="l" t="t" r="r" b="b"/>
            <a:pathLst>
              <a:path w="2125325" h="2125325">
                <a:moveTo>
                  <a:pt x="0" y="0"/>
                </a:moveTo>
                <a:lnTo>
                  <a:pt x="2125325" y="0"/>
                </a:lnTo>
                <a:lnTo>
                  <a:pt x="2125325" y="2125325"/>
                </a:lnTo>
                <a:lnTo>
                  <a:pt x="0" y="2125325"/>
                </a:lnTo>
                <a:lnTo>
                  <a:pt x="0" y="0"/>
                </a:lnTo>
                <a:close/>
              </a:path>
            </a:pathLst>
          </a:custGeom>
          <a:blipFill>
            <a:blip r:embed="rId5"/>
            <a:stretch>
              <a:fillRect/>
            </a:stretch>
          </a:blipFill>
        </p:spPr>
      </p:sp>
      <p:pic>
        <p:nvPicPr>
          <p:cNvPr id="106" name="Picture 105">
            <a:extLst>
              <a:ext uri="{FF2B5EF4-FFF2-40B4-BE49-F238E27FC236}">
                <a16:creationId xmlns:a16="http://schemas.microsoft.com/office/drawing/2014/main" id="{9F0B3145-E705-16EB-D23E-CA85497BB0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0204" y="2167676"/>
            <a:ext cx="10379469" cy="8261086"/>
          </a:xfrm>
          <a:prstGeom prst="rect">
            <a:avLst/>
          </a:prstGeom>
        </p:spPr>
      </p:pic>
      <p:pic>
        <p:nvPicPr>
          <p:cNvPr id="36" name="Picture 35">
            <a:extLst>
              <a:ext uri="{FF2B5EF4-FFF2-40B4-BE49-F238E27FC236}">
                <a16:creationId xmlns:a16="http://schemas.microsoft.com/office/drawing/2014/main" id="{617EA7A2-B565-F82F-1E42-65F97E8C72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80435" y="12710458"/>
            <a:ext cx="6184805" cy="6184805"/>
          </a:xfrm>
          <a:prstGeom prst="rect">
            <a:avLst/>
          </a:prstGeom>
        </p:spPr>
      </p:pic>
      <p:pic>
        <p:nvPicPr>
          <p:cNvPr id="105" name="Picture 104">
            <a:extLst>
              <a:ext uri="{FF2B5EF4-FFF2-40B4-BE49-F238E27FC236}">
                <a16:creationId xmlns:a16="http://schemas.microsoft.com/office/drawing/2014/main" id="{5B25D4E8-6395-139F-F0DB-D7F2FC5604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061894" y="12875999"/>
            <a:ext cx="4440440" cy="4440440"/>
          </a:xfrm>
          <a:prstGeom prst="rect">
            <a:avLst/>
          </a:prstGeom>
        </p:spPr>
      </p:pic>
      <p:pic>
        <p:nvPicPr>
          <p:cNvPr id="107" name="Picture 106">
            <a:extLst>
              <a:ext uri="{FF2B5EF4-FFF2-40B4-BE49-F238E27FC236}">
                <a16:creationId xmlns:a16="http://schemas.microsoft.com/office/drawing/2014/main" id="{AEDF74A9-0A82-2077-A5B9-7FF91C50C2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534375" y="12507526"/>
            <a:ext cx="4440440" cy="4440440"/>
          </a:xfrm>
          <a:prstGeom prst="rect">
            <a:avLst/>
          </a:prstGeom>
        </p:spPr>
      </p:pic>
      <p:pic>
        <p:nvPicPr>
          <p:cNvPr id="108" name="Picture 107">
            <a:extLst>
              <a:ext uri="{FF2B5EF4-FFF2-40B4-BE49-F238E27FC236}">
                <a16:creationId xmlns:a16="http://schemas.microsoft.com/office/drawing/2014/main" id="{90896E4A-D3E5-4A7C-C480-0A8C02814E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536840" y="12487494"/>
            <a:ext cx="4440440" cy="4440440"/>
          </a:xfrm>
          <a:prstGeom prst="rect">
            <a:avLst/>
          </a:prstGeom>
        </p:spPr>
      </p:pic>
      <p:pic>
        <p:nvPicPr>
          <p:cNvPr id="109" name="Picture 108">
            <a:extLst>
              <a:ext uri="{FF2B5EF4-FFF2-40B4-BE49-F238E27FC236}">
                <a16:creationId xmlns:a16="http://schemas.microsoft.com/office/drawing/2014/main" id="{7DFE650F-5732-CB98-9F27-697235AA45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9677" y="26695583"/>
            <a:ext cx="4440440" cy="4440440"/>
          </a:xfrm>
          <a:prstGeom prst="rect">
            <a:avLst/>
          </a:prstGeom>
        </p:spPr>
      </p:pic>
      <p:pic>
        <p:nvPicPr>
          <p:cNvPr id="110" name="Picture 109">
            <a:extLst>
              <a:ext uri="{FF2B5EF4-FFF2-40B4-BE49-F238E27FC236}">
                <a16:creationId xmlns:a16="http://schemas.microsoft.com/office/drawing/2014/main" id="{C05118E1-347E-D508-9D2C-A910E3DCB8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236547" y="26863216"/>
            <a:ext cx="4440440" cy="4440440"/>
          </a:xfrm>
          <a:prstGeom prst="rect">
            <a:avLst/>
          </a:prstGeom>
        </p:spPr>
      </p:pic>
      <p:pic>
        <p:nvPicPr>
          <p:cNvPr id="111" name="Picture 110">
            <a:extLst>
              <a:ext uri="{FF2B5EF4-FFF2-40B4-BE49-F238E27FC236}">
                <a16:creationId xmlns:a16="http://schemas.microsoft.com/office/drawing/2014/main" id="{CD2D4E95-289A-F153-C1A9-BAEDC2FCD2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718209" y="21904635"/>
            <a:ext cx="3673336" cy="3673336"/>
          </a:xfrm>
          <a:prstGeom prst="rect">
            <a:avLst/>
          </a:prstGeom>
        </p:spPr>
      </p:pic>
    </p:spTree>
    <p:extLst>
      <p:ext uri="{BB962C8B-B14F-4D97-AF65-F5344CB8AC3E}">
        <p14:creationId xmlns:p14="http://schemas.microsoft.com/office/powerpoint/2010/main" val="1673648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9DA67E5DB04345AE92936A7C1FC95D" ma:contentTypeVersion="19" ma:contentTypeDescription="Create a new document." ma:contentTypeScope="" ma:versionID="2627db37e27771a58610d346462d39f3">
  <xsd:schema xmlns:xsd="http://www.w3.org/2001/XMLSchema" xmlns:xs="http://www.w3.org/2001/XMLSchema" xmlns:p="http://schemas.microsoft.com/office/2006/metadata/properties" xmlns:ns1="http://schemas.microsoft.com/sharepoint/v3" xmlns:ns2="d2bf0e0c-3d5c-4d4c-9f68-0e53574581be" xmlns:ns3="a9ad7dbe-b4d2-4d8d-8c65-81f402226c4f" targetNamespace="http://schemas.microsoft.com/office/2006/metadata/properties" ma:root="true" ma:fieldsID="4439c473a50abf31ee4ff34036f45267" ns1:_="" ns2:_="" ns3:_="">
    <xsd:import namespace="http://schemas.microsoft.com/sharepoint/v3"/>
    <xsd:import namespace="d2bf0e0c-3d5c-4d4c-9f68-0e53574581be"/>
    <xsd:import namespace="a9ad7dbe-b4d2-4d8d-8c65-81f402226c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1:_ip_UnifiedCompliancePolicyProperties" minOccurs="0"/>
                <xsd:element ref="ns1:_ip_UnifiedCompliancePolicyUIAc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bf0e0c-3d5c-4d4c-9f68-0e53574581b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69fa22c-ca71-413e-97dc-f9b9170a475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ad7dbe-b4d2-4d8d-8c65-81f402226c4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f39aa93a-7df6-454b-bb3f-94cf2bf617d1}" ma:internalName="TaxCatchAll" ma:showField="CatchAllData" ma:web="a9ad7dbe-b4d2-4d8d-8c65-81f402226c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d2bf0e0c-3d5c-4d4c-9f68-0e53574581be">
      <Terms xmlns="http://schemas.microsoft.com/office/infopath/2007/PartnerControls"/>
    </lcf76f155ced4ddcb4097134ff3c332f>
    <_ip_UnifiedCompliancePolicyProperties xmlns="http://schemas.microsoft.com/sharepoint/v3" xsi:nil="true"/>
    <TaxCatchAll xmlns="a9ad7dbe-b4d2-4d8d-8c65-81f402226c4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66D877-E42B-478E-AD7D-526F71E6E0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2bf0e0c-3d5c-4d4c-9f68-0e53574581be"/>
    <ds:schemaRef ds:uri="a9ad7dbe-b4d2-4d8d-8c65-81f402226c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F23BB3-0DB3-4B18-BBF4-FA0A3E7D711F}">
  <ds:schemaRefs>
    <ds:schemaRef ds:uri="http://purl.org/dc/terms/"/>
    <ds:schemaRef ds:uri="d2bf0e0c-3d5c-4d4c-9f68-0e53574581be"/>
    <ds:schemaRef ds:uri="http://schemas.microsoft.com/sharepoint/v3"/>
    <ds:schemaRef ds:uri="a9ad7dbe-b4d2-4d8d-8c65-81f402226c4f"/>
    <ds:schemaRef ds:uri="http://schemas.microsoft.com/office/2006/documentManagement/types"/>
    <ds:schemaRef ds:uri="http://schemas.openxmlformats.org/package/2006/metadata/core-properties"/>
    <ds:schemaRef ds:uri="http://purl.org/dc/dcmitype/"/>
    <ds:schemaRef ds:uri="http://purl.org/dc/elements/1.1/"/>
    <ds:schemaRef ds:uri="http://www.w3.org/XML/1998/namespac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A79280C1-9758-484D-B9FF-2974AE382E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TotalTime>
  <Words>1094</Words>
  <Application>Microsoft Macintosh PowerPoint</Application>
  <PresentationFormat>Custom</PresentationFormat>
  <Paragraphs>144</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Frutiger LT Pro 87 XBlack Cn</vt:lpstr>
      <vt:lpstr>Frutiger LT Pro 55 Roman</vt:lpstr>
      <vt:lpstr>Arial</vt:lpstr>
      <vt:lpstr>Calibri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 (48 × 36 in)</dc:title>
  <cp:lastModifiedBy>Murphy, Jessica</cp:lastModifiedBy>
  <cp:revision>5</cp:revision>
  <dcterms:created xsi:type="dcterms:W3CDTF">2006-08-16T00:00:00Z</dcterms:created>
  <dcterms:modified xsi:type="dcterms:W3CDTF">2023-11-20T23:30:58Z</dcterms:modified>
  <dc:identifier>DAFhaNBmjRo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0x010100569DA67E5DB04345AE92936A7C1FC95D</vt:lpwstr>
  </property>
  <property fmtid="{D5CDD505-2E9C-101B-9397-08002B2CF9AE}" pid="3" name="MediaServiceImageTags">
    <vt:lpwstr/>
  </property>
</Properties>
</file>