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9" r:id="rId4"/>
    <p:sldId id="260" r:id="rId5"/>
  </p:sldIdLst>
  <p:sldSz cx="32918400" cy="21945600"/>
  <p:notesSz cx="6858000" cy="9144000"/>
  <p:embeddedFontLst>
    <p:embeddedFont>
      <p:font typeface="Calibri" panose="020F0502020204030204" pitchFamily="34" charset="0"/>
      <p:regular r:id="rId6"/>
      <p:bold r:id="rId7"/>
      <p:italic r:id="rId8"/>
      <p:boldItalic r:id="rId9"/>
    </p:embeddedFont>
    <p:embeddedFont>
      <p:font typeface="Frutiger LT Pro 57 Condensed" panose="020B0606020204020204" pitchFamily="34" charset="77"/>
      <p:regular r:id="rId10"/>
      <p:bold r:id="rId11"/>
      <p:italic r:id="rId12"/>
      <p:boldItalic r:id="rId13"/>
    </p:embeddedFont>
    <p:embeddedFont>
      <p:font typeface="Frutiger LT Pro 87 XBlack Cn" panose="020B0602020204020204" pitchFamily="34" charset="77"/>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36" d="100"/>
          <a:sy n="36" d="100"/>
        </p:scale>
        <p:origin x="1688"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4B3D0BB9-EC90-3744-8D63-B2261479E13B}"/>
    <pc:docChg chg="modSld">
      <pc:chgData name="Murphy, Jessica" userId="dd3467c3-b1fa-402c-9867-4945933fe186" providerId="ADAL" clId="{4B3D0BB9-EC90-3744-8D63-B2261479E13B}" dt="2023-11-17T19:47:14.179" v="16" actId="1076"/>
      <pc:docMkLst>
        <pc:docMk/>
      </pc:docMkLst>
      <pc:sldChg chg="addSp modSp mod">
        <pc:chgData name="Murphy, Jessica" userId="dd3467c3-b1fa-402c-9867-4945933fe186" providerId="ADAL" clId="{4B3D0BB9-EC90-3744-8D63-B2261479E13B}" dt="2023-11-17T19:47:14.179" v="16" actId="1076"/>
        <pc:sldMkLst>
          <pc:docMk/>
          <pc:sldMk cId="3274542323" sldId="260"/>
        </pc:sldMkLst>
        <pc:picChg chg="add mod">
          <ac:chgData name="Murphy, Jessica" userId="dd3467c3-b1fa-402c-9867-4945933fe186" providerId="ADAL" clId="{4B3D0BB9-EC90-3744-8D63-B2261479E13B}" dt="2023-11-17T19:46:56.347" v="3" actId="1076"/>
          <ac:picMkLst>
            <pc:docMk/>
            <pc:sldMk cId="3274542323" sldId="260"/>
            <ac:picMk id="105" creationId="{BD5C2593-4A84-8AA5-CA1D-E6087400FDC7}"/>
          </ac:picMkLst>
        </pc:picChg>
        <pc:picChg chg="add mod">
          <ac:chgData name="Murphy, Jessica" userId="dd3467c3-b1fa-402c-9867-4945933fe186" providerId="ADAL" clId="{4B3D0BB9-EC90-3744-8D63-B2261479E13B}" dt="2023-11-17T19:46:58.489" v="5" actId="1076"/>
          <ac:picMkLst>
            <pc:docMk/>
            <pc:sldMk cId="3274542323" sldId="260"/>
            <ac:picMk id="106" creationId="{0C721BC4-5108-8902-DDAE-01339FFDC0E7}"/>
          </ac:picMkLst>
        </pc:picChg>
        <pc:picChg chg="add mod">
          <ac:chgData name="Murphy, Jessica" userId="dd3467c3-b1fa-402c-9867-4945933fe186" providerId="ADAL" clId="{4B3D0BB9-EC90-3744-8D63-B2261479E13B}" dt="2023-11-17T19:47:01.670" v="7" actId="1076"/>
          <ac:picMkLst>
            <pc:docMk/>
            <pc:sldMk cId="3274542323" sldId="260"/>
            <ac:picMk id="107" creationId="{DD230031-F2E5-3D67-B5BC-174EB4D7D447}"/>
          </ac:picMkLst>
        </pc:picChg>
        <pc:picChg chg="add mod">
          <ac:chgData name="Murphy, Jessica" userId="dd3467c3-b1fa-402c-9867-4945933fe186" providerId="ADAL" clId="{4B3D0BB9-EC90-3744-8D63-B2261479E13B}" dt="2023-11-17T19:47:11.388" v="14" actId="1076"/>
          <ac:picMkLst>
            <pc:docMk/>
            <pc:sldMk cId="3274542323" sldId="260"/>
            <ac:picMk id="108" creationId="{5D08CCFD-D6DC-6BE7-8137-AFA9C8B089A3}"/>
          </ac:picMkLst>
        </pc:picChg>
        <pc:picChg chg="add mod">
          <ac:chgData name="Murphy, Jessica" userId="dd3467c3-b1fa-402c-9867-4945933fe186" providerId="ADAL" clId="{4B3D0BB9-EC90-3744-8D63-B2261479E13B}" dt="2023-11-17T19:47:09.018" v="13" actId="1076"/>
          <ac:picMkLst>
            <pc:docMk/>
            <pc:sldMk cId="3274542323" sldId="260"/>
            <ac:picMk id="109" creationId="{28DE70E6-80C2-E8C1-B7F2-F5365AA7AC14}"/>
          </ac:picMkLst>
        </pc:picChg>
        <pc:picChg chg="add mod">
          <ac:chgData name="Murphy, Jessica" userId="dd3467c3-b1fa-402c-9867-4945933fe186" providerId="ADAL" clId="{4B3D0BB9-EC90-3744-8D63-B2261479E13B}" dt="2023-11-17T19:47:14.179" v="16" actId="1076"/>
          <ac:picMkLst>
            <pc:docMk/>
            <pc:sldMk cId="3274542323" sldId="260"/>
            <ac:picMk id="110" creationId="{D168BB49-9F84-ED8D-9887-9944CAF70CF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25003" y="7925499"/>
            <a:ext cx="7601110" cy="4869913"/>
            <a:chOff x="0" y="0"/>
            <a:chExt cx="10134813" cy="6493217"/>
          </a:xfrm>
        </p:grpSpPr>
        <p:pic>
          <p:nvPicPr>
            <p:cNvPr id="3" name="Picture 3"/>
            <p:cNvPicPr>
              <a:picLocks noChangeAspect="1"/>
            </p:cNvPicPr>
            <p:nvPr/>
          </p:nvPicPr>
          <p:blipFill>
            <a:blip r:embed="rId2"/>
            <a:srcRect t="7287" b="7287"/>
            <a:stretch>
              <a:fillRect/>
            </a:stretch>
          </p:blipFill>
          <p:spPr>
            <a:xfrm>
              <a:off x="0" y="0"/>
              <a:ext cx="10134813" cy="6493217"/>
            </a:xfrm>
            <a:prstGeom prst="rect">
              <a:avLst/>
            </a:prstGeom>
          </p:spPr>
        </p:pic>
      </p:grpSp>
      <p:sp>
        <p:nvSpPr>
          <p:cNvPr id="4" name="AutoShape 4"/>
          <p:cNvSpPr/>
          <p:nvPr/>
        </p:nvSpPr>
        <p:spPr>
          <a:xfrm flipH="1" flipV="1">
            <a:off x="21663515" y="1363209"/>
            <a:ext cx="13724" cy="5706890"/>
          </a:xfrm>
          <a:prstGeom prst="line">
            <a:avLst/>
          </a:prstGeom>
          <a:ln w="28575" cap="rnd">
            <a:solidFill>
              <a:srgbClr val="0C2340"/>
            </a:solidFill>
            <a:prstDash val="solid"/>
            <a:headEnd type="none" w="sm" len="sm"/>
            <a:tailEnd type="none" w="sm" len="sm"/>
          </a:ln>
        </p:spPr>
      </p:sp>
      <p:sp>
        <p:nvSpPr>
          <p:cNvPr id="5" name="AutoShape 5"/>
          <p:cNvSpPr/>
          <p:nvPr/>
        </p:nvSpPr>
        <p:spPr>
          <a:xfrm flipV="1">
            <a:off x="8620599" y="13768403"/>
            <a:ext cx="15875" cy="6886116"/>
          </a:xfrm>
          <a:prstGeom prst="line">
            <a:avLst/>
          </a:prstGeom>
          <a:ln w="28575" cap="rnd">
            <a:solidFill>
              <a:srgbClr val="0C2340"/>
            </a:solidFill>
            <a:prstDash val="solid"/>
            <a:headEnd type="none" w="sm" len="sm"/>
            <a:tailEnd type="none" w="sm" len="sm"/>
          </a:ln>
        </p:spPr>
      </p:sp>
      <p:sp>
        <p:nvSpPr>
          <p:cNvPr id="6" name="AutoShape 6"/>
          <p:cNvSpPr/>
          <p:nvPr/>
        </p:nvSpPr>
        <p:spPr>
          <a:xfrm>
            <a:off x="9414214" y="7925499"/>
            <a:ext cx="21894639" cy="4869913"/>
          </a:xfrm>
          <a:prstGeom prst="rect">
            <a:avLst/>
          </a:prstGeom>
          <a:solidFill>
            <a:srgbClr val="EAE8E8"/>
          </a:solidFill>
        </p:spPr>
      </p:sp>
      <p:grpSp>
        <p:nvGrpSpPr>
          <p:cNvPr id="7" name="Group 7"/>
          <p:cNvGrpSpPr/>
          <p:nvPr/>
        </p:nvGrpSpPr>
        <p:grpSpPr>
          <a:xfrm>
            <a:off x="27536465" y="8713538"/>
            <a:ext cx="2929017" cy="2324939"/>
            <a:chOff x="0" y="0"/>
            <a:chExt cx="3905356" cy="3099919"/>
          </a:xfrm>
        </p:grpSpPr>
        <p:grpSp>
          <p:nvGrpSpPr>
            <p:cNvPr id="8" name="Group 8"/>
            <p:cNvGrpSpPr>
              <a:grpSpLocks noChangeAspect="1"/>
            </p:cNvGrpSpPr>
            <p:nvPr/>
          </p:nvGrpSpPr>
          <p:grpSpPr>
            <a:xfrm>
              <a:off x="240202" y="0"/>
              <a:ext cx="3572729" cy="2621222"/>
              <a:chOff x="0" y="0"/>
              <a:chExt cx="38374852" cy="28154669"/>
            </a:xfrm>
          </p:grpSpPr>
          <p:sp>
            <p:nvSpPr>
              <p:cNvPr id="9" name="Freeform 9"/>
              <p:cNvSpPr/>
              <p:nvPr/>
            </p:nvSpPr>
            <p:spPr>
              <a:xfrm>
                <a:off x="-6350" y="0"/>
                <a:ext cx="38387551" cy="28154669"/>
              </a:xfrm>
              <a:custGeom>
                <a:avLst/>
                <a:gdLst/>
                <a:ahLst/>
                <a:cxnLst/>
                <a:rect l="l" t="t" r="r" b="b"/>
                <a:pathLst>
                  <a:path w="38387551" h="28154669">
                    <a:moveTo>
                      <a:pt x="0" y="0"/>
                    </a:moveTo>
                    <a:lnTo>
                      <a:pt x="12700" y="0"/>
                    </a:lnTo>
                    <a:lnTo>
                      <a:pt x="12700" y="28154669"/>
                    </a:lnTo>
                    <a:lnTo>
                      <a:pt x="0" y="28154669"/>
                    </a:lnTo>
                    <a:close/>
                    <a:moveTo>
                      <a:pt x="12791618" y="0"/>
                    </a:moveTo>
                    <a:lnTo>
                      <a:pt x="12804318" y="0"/>
                    </a:lnTo>
                    <a:lnTo>
                      <a:pt x="12804318" y="28154669"/>
                    </a:lnTo>
                    <a:lnTo>
                      <a:pt x="12791618" y="28154669"/>
                    </a:lnTo>
                    <a:close/>
                    <a:moveTo>
                      <a:pt x="25583235" y="0"/>
                    </a:moveTo>
                    <a:lnTo>
                      <a:pt x="25595935" y="0"/>
                    </a:lnTo>
                    <a:lnTo>
                      <a:pt x="25595935" y="28154669"/>
                    </a:lnTo>
                    <a:lnTo>
                      <a:pt x="25583235" y="28154669"/>
                    </a:lnTo>
                    <a:close/>
                    <a:moveTo>
                      <a:pt x="38374851" y="0"/>
                    </a:moveTo>
                    <a:lnTo>
                      <a:pt x="38387551" y="0"/>
                    </a:lnTo>
                    <a:lnTo>
                      <a:pt x="38387551" y="28154669"/>
                    </a:lnTo>
                    <a:lnTo>
                      <a:pt x="38374851" y="28154669"/>
                    </a:lnTo>
                    <a:close/>
                  </a:path>
                </a:pathLst>
              </a:custGeom>
              <a:solidFill>
                <a:srgbClr val="0C2340">
                  <a:alpha val="24706"/>
                </a:srgbClr>
              </a:solidFill>
            </p:spPr>
          </p:sp>
        </p:grpSp>
        <p:sp>
          <p:nvSpPr>
            <p:cNvPr id="10" name="TextBox 10"/>
            <p:cNvSpPr txBox="1"/>
            <p:nvPr/>
          </p:nvSpPr>
          <p:spPr>
            <a:xfrm>
              <a:off x="193545" y="2663560"/>
              <a:ext cx="93313" cy="214076"/>
            </a:xfrm>
            <a:prstGeom prst="rect">
              <a:avLst/>
            </a:prstGeom>
          </p:spPr>
          <p:txBody>
            <a:bodyPr lIns="0" tIns="0" rIns="0" bIns="0" rtlCol="0" anchor="t">
              <a:spAutoFit/>
            </a:bodyPr>
            <a:lstStyle/>
            <a:p>
              <a:pPr algn="ctr">
                <a:lnSpc>
                  <a:spcPts val="1330"/>
                </a:lnSpc>
              </a:pPr>
              <a:r>
                <a:rPr lang="en-US" sz="1050">
                  <a:solidFill>
                    <a:srgbClr val="0C2340"/>
                  </a:solidFill>
                  <a:latin typeface="Calibri" panose="020F0502020204030204" pitchFamily="34" charset="0"/>
                  <a:cs typeface="Calibri" panose="020F0502020204030204" pitchFamily="34" charset="0"/>
                </a:rPr>
                <a:t>0</a:t>
              </a:r>
            </a:p>
          </p:txBody>
        </p:sp>
        <p:sp>
          <p:nvSpPr>
            <p:cNvPr id="11" name="TextBox 11"/>
            <p:cNvSpPr txBox="1"/>
            <p:nvPr/>
          </p:nvSpPr>
          <p:spPr>
            <a:xfrm>
              <a:off x="1340137" y="2663560"/>
              <a:ext cx="181951" cy="436359"/>
            </a:xfrm>
            <a:prstGeom prst="rect">
              <a:avLst/>
            </a:prstGeom>
          </p:spPr>
          <p:txBody>
            <a:bodyPr lIns="0" tIns="0" rIns="0" bIns="0" rtlCol="0" anchor="t">
              <a:spAutoFit/>
            </a:bodyPr>
            <a:lstStyle/>
            <a:p>
              <a:pPr algn="ctr">
                <a:lnSpc>
                  <a:spcPts val="1330"/>
                </a:lnSpc>
              </a:pPr>
              <a:r>
                <a:rPr lang="en-US" sz="1050">
                  <a:solidFill>
                    <a:srgbClr val="0C2340"/>
                  </a:solidFill>
                  <a:latin typeface="Calibri" panose="020F0502020204030204" pitchFamily="34" charset="0"/>
                  <a:cs typeface="Calibri" panose="020F0502020204030204" pitchFamily="34" charset="0"/>
                </a:rPr>
                <a:t>20</a:t>
              </a:r>
            </a:p>
          </p:txBody>
        </p:sp>
        <p:sp>
          <p:nvSpPr>
            <p:cNvPr id="12" name="TextBox 12"/>
            <p:cNvSpPr txBox="1"/>
            <p:nvPr/>
          </p:nvSpPr>
          <p:spPr>
            <a:xfrm>
              <a:off x="2523728" y="2663560"/>
              <a:ext cx="196587" cy="214076"/>
            </a:xfrm>
            <a:prstGeom prst="rect">
              <a:avLst/>
            </a:prstGeom>
          </p:spPr>
          <p:txBody>
            <a:bodyPr lIns="0" tIns="0" rIns="0" bIns="0" rtlCol="0" anchor="t">
              <a:spAutoFit/>
            </a:bodyPr>
            <a:lstStyle/>
            <a:p>
              <a:pPr algn="ctr">
                <a:lnSpc>
                  <a:spcPts val="1330"/>
                </a:lnSpc>
              </a:pPr>
              <a:r>
                <a:rPr lang="en-US" sz="1050">
                  <a:solidFill>
                    <a:srgbClr val="0C2340"/>
                  </a:solidFill>
                  <a:latin typeface="Calibri" panose="020F0502020204030204" pitchFamily="34" charset="0"/>
                  <a:cs typeface="Calibri" panose="020F0502020204030204" pitchFamily="34" charset="0"/>
                </a:rPr>
                <a:t>40</a:t>
              </a:r>
            </a:p>
          </p:txBody>
        </p:sp>
        <p:sp>
          <p:nvSpPr>
            <p:cNvPr id="13" name="TextBox 13"/>
            <p:cNvSpPr txBox="1"/>
            <p:nvPr/>
          </p:nvSpPr>
          <p:spPr>
            <a:xfrm>
              <a:off x="3720508" y="2663560"/>
              <a:ext cx="184848" cy="214076"/>
            </a:xfrm>
            <a:prstGeom prst="rect">
              <a:avLst/>
            </a:prstGeom>
          </p:spPr>
          <p:txBody>
            <a:bodyPr lIns="0" tIns="0" rIns="0" bIns="0" rtlCol="0" anchor="t">
              <a:spAutoFit/>
            </a:bodyPr>
            <a:lstStyle/>
            <a:p>
              <a:pPr algn="ctr">
                <a:lnSpc>
                  <a:spcPts val="1330"/>
                </a:lnSpc>
              </a:pPr>
              <a:r>
                <a:rPr lang="en-US" sz="1050">
                  <a:solidFill>
                    <a:srgbClr val="0C2340"/>
                  </a:solidFill>
                  <a:latin typeface="Calibri" panose="020F0502020204030204" pitchFamily="34" charset="0"/>
                  <a:cs typeface="Calibri" panose="020F0502020204030204" pitchFamily="34" charset="0"/>
                </a:rPr>
                <a:t>60</a:t>
              </a:r>
            </a:p>
          </p:txBody>
        </p:sp>
        <p:sp>
          <p:nvSpPr>
            <p:cNvPr id="14" name="TextBox 14"/>
            <p:cNvSpPr txBox="1"/>
            <p:nvPr/>
          </p:nvSpPr>
          <p:spPr>
            <a:xfrm>
              <a:off x="0" y="160549"/>
              <a:ext cx="159764" cy="214076"/>
            </a:xfrm>
            <a:prstGeom prst="rect">
              <a:avLst/>
            </a:prstGeom>
          </p:spPr>
          <p:txBody>
            <a:bodyPr lIns="0" tIns="0" rIns="0" bIns="0" rtlCol="0" anchor="t">
              <a:spAutoFit/>
            </a:bodyPr>
            <a:lstStyle/>
            <a:p>
              <a:pPr algn="r">
                <a:lnSpc>
                  <a:spcPts val="1330"/>
                </a:lnSpc>
              </a:pPr>
              <a:r>
                <a:rPr lang="en-US" sz="1050">
                  <a:solidFill>
                    <a:srgbClr val="0C2340"/>
                  </a:solidFill>
                  <a:latin typeface="Calibri" panose="020F0502020204030204" pitchFamily="34" charset="0"/>
                  <a:cs typeface="Calibri" panose="020F0502020204030204" pitchFamily="34" charset="0"/>
                </a:rPr>
                <a:t>A </a:t>
              </a:r>
            </a:p>
          </p:txBody>
        </p:sp>
        <p:sp>
          <p:nvSpPr>
            <p:cNvPr id="15" name="TextBox 15"/>
            <p:cNvSpPr txBox="1"/>
            <p:nvPr/>
          </p:nvSpPr>
          <p:spPr>
            <a:xfrm>
              <a:off x="21237" y="837699"/>
              <a:ext cx="138527" cy="214076"/>
            </a:xfrm>
            <a:prstGeom prst="rect">
              <a:avLst/>
            </a:prstGeom>
          </p:spPr>
          <p:txBody>
            <a:bodyPr lIns="0" tIns="0" rIns="0" bIns="0" rtlCol="0" anchor="t">
              <a:spAutoFit/>
            </a:bodyPr>
            <a:lstStyle/>
            <a:p>
              <a:pPr algn="r">
                <a:lnSpc>
                  <a:spcPts val="1330"/>
                </a:lnSpc>
              </a:pPr>
              <a:r>
                <a:rPr lang="en-US" sz="1050">
                  <a:solidFill>
                    <a:srgbClr val="0C2340"/>
                  </a:solidFill>
                  <a:latin typeface="Calibri" panose="020F0502020204030204" pitchFamily="34" charset="0"/>
                  <a:cs typeface="Calibri" panose="020F0502020204030204" pitchFamily="34" charset="0"/>
                </a:rPr>
                <a:t>B </a:t>
              </a:r>
            </a:p>
          </p:txBody>
        </p:sp>
        <p:sp>
          <p:nvSpPr>
            <p:cNvPr id="16" name="TextBox 16"/>
            <p:cNvSpPr txBox="1"/>
            <p:nvPr/>
          </p:nvSpPr>
          <p:spPr>
            <a:xfrm>
              <a:off x="7407" y="1514845"/>
              <a:ext cx="152357" cy="214076"/>
            </a:xfrm>
            <a:prstGeom prst="rect">
              <a:avLst/>
            </a:prstGeom>
          </p:spPr>
          <p:txBody>
            <a:bodyPr lIns="0" tIns="0" rIns="0" bIns="0" rtlCol="0" anchor="t">
              <a:spAutoFit/>
            </a:bodyPr>
            <a:lstStyle/>
            <a:p>
              <a:pPr algn="r">
                <a:lnSpc>
                  <a:spcPts val="1330"/>
                </a:lnSpc>
              </a:pPr>
              <a:r>
                <a:rPr lang="en-US" sz="1050">
                  <a:solidFill>
                    <a:srgbClr val="0C2340"/>
                  </a:solidFill>
                  <a:latin typeface="Calibri" panose="020F0502020204030204" pitchFamily="34" charset="0"/>
                  <a:cs typeface="Calibri" panose="020F0502020204030204" pitchFamily="34" charset="0"/>
                </a:rPr>
                <a:t>C </a:t>
              </a:r>
            </a:p>
          </p:txBody>
        </p:sp>
        <p:sp>
          <p:nvSpPr>
            <p:cNvPr id="17" name="TextBox 17"/>
            <p:cNvSpPr txBox="1"/>
            <p:nvPr/>
          </p:nvSpPr>
          <p:spPr>
            <a:xfrm>
              <a:off x="8691" y="2191996"/>
              <a:ext cx="151073" cy="214076"/>
            </a:xfrm>
            <a:prstGeom prst="rect">
              <a:avLst/>
            </a:prstGeom>
          </p:spPr>
          <p:txBody>
            <a:bodyPr lIns="0" tIns="0" rIns="0" bIns="0" rtlCol="0" anchor="t">
              <a:spAutoFit/>
            </a:bodyPr>
            <a:lstStyle/>
            <a:p>
              <a:pPr algn="r">
                <a:lnSpc>
                  <a:spcPts val="1330"/>
                </a:lnSpc>
              </a:pPr>
              <a:r>
                <a:rPr lang="en-US" sz="1050">
                  <a:solidFill>
                    <a:srgbClr val="0C2340"/>
                  </a:solidFill>
                  <a:latin typeface="Calibri" panose="020F0502020204030204" pitchFamily="34" charset="0"/>
                  <a:cs typeface="Calibri" panose="020F0502020204030204" pitchFamily="34" charset="0"/>
                </a:rPr>
                <a:t>D </a:t>
              </a:r>
            </a:p>
          </p:txBody>
        </p:sp>
        <p:grpSp>
          <p:nvGrpSpPr>
            <p:cNvPr id="18" name="Group 18"/>
            <p:cNvGrpSpPr>
              <a:grpSpLocks noChangeAspect="1"/>
            </p:cNvGrpSpPr>
            <p:nvPr/>
          </p:nvGrpSpPr>
          <p:grpSpPr>
            <a:xfrm>
              <a:off x="240202" y="0"/>
              <a:ext cx="3573320" cy="2621222"/>
              <a:chOff x="0" y="0"/>
              <a:chExt cx="38381202" cy="28154669"/>
            </a:xfrm>
          </p:grpSpPr>
          <p:sp>
            <p:nvSpPr>
              <p:cNvPr id="19" name="Freeform 19"/>
              <p:cNvSpPr/>
              <p:nvPr/>
            </p:nvSpPr>
            <p:spPr>
              <a:xfrm>
                <a:off x="0" y="0"/>
                <a:ext cx="19193776" cy="6334801"/>
              </a:xfrm>
              <a:custGeom>
                <a:avLst/>
                <a:gdLst/>
                <a:ahLst/>
                <a:cxnLst/>
                <a:rect l="l" t="t" r="r" b="b"/>
                <a:pathLst>
                  <a:path w="19193776" h="6334801">
                    <a:moveTo>
                      <a:pt x="0" y="0"/>
                    </a:moveTo>
                    <a:lnTo>
                      <a:pt x="18686993" y="0"/>
                    </a:lnTo>
                    <a:cubicBezTo>
                      <a:pt x="18966881" y="1"/>
                      <a:pt x="19193776" y="226895"/>
                      <a:pt x="19193776" y="506784"/>
                    </a:cubicBezTo>
                    <a:lnTo>
                      <a:pt x="19193776" y="5828016"/>
                    </a:lnTo>
                    <a:cubicBezTo>
                      <a:pt x="19193776" y="6107905"/>
                      <a:pt x="18966881" y="6334800"/>
                      <a:pt x="18686993" y="6334801"/>
                    </a:cubicBezTo>
                    <a:lnTo>
                      <a:pt x="0" y="6334801"/>
                    </a:lnTo>
                    <a:close/>
                  </a:path>
                </a:pathLst>
              </a:custGeom>
              <a:solidFill>
                <a:srgbClr val="FFFFFF"/>
              </a:solidFill>
            </p:spPr>
          </p:sp>
          <p:sp>
            <p:nvSpPr>
              <p:cNvPr id="20" name="Freeform 20"/>
              <p:cNvSpPr/>
              <p:nvPr/>
            </p:nvSpPr>
            <p:spPr>
              <a:xfrm>
                <a:off x="0" y="7273289"/>
                <a:ext cx="25589585" cy="6334801"/>
              </a:xfrm>
              <a:custGeom>
                <a:avLst/>
                <a:gdLst/>
                <a:ahLst/>
                <a:cxnLst/>
                <a:rect l="l" t="t" r="r" b="b"/>
                <a:pathLst>
                  <a:path w="25589585" h="6334801">
                    <a:moveTo>
                      <a:pt x="0" y="0"/>
                    </a:moveTo>
                    <a:lnTo>
                      <a:pt x="25082801" y="0"/>
                    </a:lnTo>
                    <a:cubicBezTo>
                      <a:pt x="25217208" y="0"/>
                      <a:pt x="25346112" y="53393"/>
                      <a:pt x="25441151" y="148434"/>
                    </a:cubicBezTo>
                    <a:cubicBezTo>
                      <a:pt x="25536192" y="243475"/>
                      <a:pt x="25589585" y="372378"/>
                      <a:pt x="25589585" y="506785"/>
                    </a:cubicBezTo>
                    <a:lnTo>
                      <a:pt x="25589585" y="5828017"/>
                    </a:lnTo>
                    <a:cubicBezTo>
                      <a:pt x="25589585" y="5962424"/>
                      <a:pt x="25536192" y="6091328"/>
                      <a:pt x="25441151" y="6186367"/>
                    </a:cubicBezTo>
                    <a:cubicBezTo>
                      <a:pt x="25346112" y="6281408"/>
                      <a:pt x="25217208" y="6334801"/>
                      <a:pt x="25082801" y="6334801"/>
                    </a:cubicBezTo>
                    <a:lnTo>
                      <a:pt x="0" y="6334801"/>
                    </a:lnTo>
                    <a:close/>
                  </a:path>
                </a:pathLst>
              </a:custGeom>
              <a:solidFill>
                <a:srgbClr val="FFFFFF"/>
              </a:solidFill>
            </p:spPr>
          </p:sp>
          <p:sp>
            <p:nvSpPr>
              <p:cNvPr id="21" name="Freeform 21"/>
              <p:cNvSpPr/>
              <p:nvPr/>
            </p:nvSpPr>
            <p:spPr>
              <a:xfrm>
                <a:off x="0" y="14546579"/>
                <a:ext cx="31985393" cy="6334801"/>
              </a:xfrm>
              <a:custGeom>
                <a:avLst/>
                <a:gdLst/>
                <a:ahLst/>
                <a:cxnLst/>
                <a:rect l="l" t="t" r="r" b="b"/>
                <a:pathLst>
                  <a:path w="31985393" h="6334801">
                    <a:moveTo>
                      <a:pt x="0" y="0"/>
                    </a:moveTo>
                    <a:lnTo>
                      <a:pt x="31478609" y="0"/>
                    </a:lnTo>
                    <a:cubicBezTo>
                      <a:pt x="31613016" y="0"/>
                      <a:pt x="31741920" y="53393"/>
                      <a:pt x="31836959" y="148434"/>
                    </a:cubicBezTo>
                    <a:cubicBezTo>
                      <a:pt x="31932001" y="243473"/>
                      <a:pt x="31985393" y="372377"/>
                      <a:pt x="31985393" y="506784"/>
                    </a:cubicBezTo>
                    <a:lnTo>
                      <a:pt x="31985393" y="5828016"/>
                    </a:lnTo>
                    <a:cubicBezTo>
                      <a:pt x="31985393" y="5962423"/>
                      <a:pt x="31932001" y="6091327"/>
                      <a:pt x="31836959" y="6186366"/>
                    </a:cubicBezTo>
                    <a:cubicBezTo>
                      <a:pt x="31741920" y="6281407"/>
                      <a:pt x="31613016" y="6334801"/>
                      <a:pt x="31478609" y="6334801"/>
                    </a:cubicBezTo>
                    <a:lnTo>
                      <a:pt x="0" y="6334801"/>
                    </a:lnTo>
                    <a:close/>
                  </a:path>
                </a:pathLst>
              </a:custGeom>
              <a:solidFill>
                <a:srgbClr val="FFFFFF"/>
              </a:solidFill>
            </p:spPr>
          </p:sp>
          <p:sp>
            <p:nvSpPr>
              <p:cNvPr id="22" name="Freeform 22"/>
              <p:cNvSpPr/>
              <p:nvPr/>
            </p:nvSpPr>
            <p:spPr>
              <a:xfrm>
                <a:off x="0" y="21819868"/>
                <a:ext cx="38381201" cy="6334801"/>
              </a:xfrm>
              <a:custGeom>
                <a:avLst/>
                <a:gdLst/>
                <a:ahLst/>
                <a:cxnLst/>
                <a:rect l="l" t="t" r="r" b="b"/>
                <a:pathLst>
                  <a:path w="38381201" h="6334801">
                    <a:moveTo>
                      <a:pt x="0" y="0"/>
                    </a:moveTo>
                    <a:lnTo>
                      <a:pt x="37874417" y="0"/>
                    </a:lnTo>
                    <a:cubicBezTo>
                      <a:pt x="38008824" y="0"/>
                      <a:pt x="38137728" y="53394"/>
                      <a:pt x="38232767" y="148434"/>
                    </a:cubicBezTo>
                    <a:cubicBezTo>
                      <a:pt x="38327809" y="243474"/>
                      <a:pt x="38381201" y="372377"/>
                      <a:pt x="38381201" y="506785"/>
                    </a:cubicBezTo>
                    <a:lnTo>
                      <a:pt x="38381201" y="5828016"/>
                    </a:lnTo>
                    <a:cubicBezTo>
                      <a:pt x="38381201" y="5962424"/>
                      <a:pt x="38327809" y="6091328"/>
                      <a:pt x="38232767" y="6186367"/>
                    </a:cubicBezTo>
                    <a:cubicBezTo>
                      <a:pt x="38137728" y="6281409"/>
                      <a:pt x="38008824" y="6334801"/>
                      <a:pt x="37874417" y="6334801"/>
                    </a:cubicBezTo>
                    <a:lnTo>
                      <a:pt x="0" y="6334801"/>
                    </a:lnTo>
                    <a:close/>
                  </a:path>
                </a:pathLst>
              </a:custGeom>
              <a:solidFill>
                <a:srgbClr val="FFFFFF"/>
              </a:solidFill>
            </p:spPr>
          </p:sp>
          <p:sp>
            <p:nvSpPr>
              <p:cNvPr id="23" name="Freeform 23"/>
              <p:cNvSpPr/>
              <p:nvPr/>
            </p:nvSpPr>
            <p:spPr>
              <a:xfrm>
                <a:off x="0" y="0"/>
                <a:ext cx="15355021" cy="6334801"/>
              </a:xfrm>
              <a:custGeom>
                <a:avLst/>
                <a:gdLst/>
                <a:ahLst/>
                <a:cxnLst/>
                <a:rect l="l" t="t" r="r" b="b"/>
                <a:pathLst>
                  <a:path w="15355021" h="6334801">
                    <a:moveTo>
                      <a:pt x="0" y="0"/>
                    </a:moveTo>
                    <a:lnTo>
                      <a:pt x="15355021" y="0"/>
                    </a:lnTo>
                    <a:lnTo>
                      <a:pt x="15355021" y="6334801"/>
                    </a:lnTo>
                    <a:lnTo>
                      <a:pt x="0" y="6334801"/>
                    </a:lnTo>
                    <a:close/>
                  </a:path>
                </a:pathLst>
              </a:custGeom>
              <a:solidFill>
                <a:srgbClr val="0C2340"/>
              </a:solidFill>
            </p:spPr>
          </p:sp>
          <p:sp>
            <p:nvSpPr>
              <p:cNvPr id="24" name="Freeform 24"/>
              <p:cNvSpPr/>
              <p:nvPr/>
            </p:nvSpPr>
            <p:spPr>
              <a:xfrm>
                <a:off x="0" y="7273289"/>
                <a:ext cx="18552449" cy="6334801"/>
              </a:xfrm>
              <a:custGeom>
                <a:avLst/>
                <a:gdLst/>
                <a:ahLst/>
                <a:cxnLst/>
                <a:rect l="l" t="t" r="r" b="b"/>
                <a:pathLst>
                  <a:path w="18552449" h="6334801">
                    <a:moveTo>
                      <a:pt x="0" y="0"/>
                    </a:moveTo>
                    <a:lnTo>
                      <a:pt x="18552449" y="0"/>
                    </a:lnTo>
                    <a:lnTo>
                      <a:pt x="18552449" y="6334801"/>
                    </a:lnTo>
                    <a:lnTo>
                      <a:pt x="0" y="6334801"/>
                    </a:lnTo>
                    <a:close/>
                  </a:path>
                </a:pathLst>
              </a:custGeom>
              <a:solidFill>
                <a:srgbClr val="0C2340"/>
              </a:solidFill>
            </p:spPr>
          </p:sp>
          <p:sp>
            <p:nvSpPr>
              <p:cNvPr id="25" name="Freeform 25"/>
              <p:cNvSpPr/>
              <p:nvPr/>
            </p:nvSpPr>
            <p:spPr>
              <a:xfrm>
                <a:off x="0" y="14546579"/>
                <a:ext cx="25588314" cy="6334801"/>
              </a:xfrm>
              <a:custGeom>
                <a:avLst/>
                <a:gdLst/>
                <a:ahLst/>
                <a:cxnLst/>
                <a:rect l="l" t="t" r="r" b="b"/>
                <a:pathLst>
                  <a:path w="25588314" h="6334801">
                    <a:moveTo>
                      <a:pt x="0" y="0"/>
                    </a:moveTo>
                    <a:lnTo>
                      <a:pt x="25588314" y="0"/>
                    </a:lnTo>
                    <a:lnTo>
                      <a:pt x="25588314" y="6334801"/>
                    </a:lnTo>
                    <a:lnTo>
                      <a:pt x="0" y="6334801"/>
                    </a:lnTo>
                    <a:close/>
                  </a:path>
                </a:pathLst>
              </a:custGeom>
              <a:solidFill>
                <a:srgbClr val="0C2340"/>
              </a:solidFill>
            </p:spPr>
          </p:sp>
          <p:sp>
            <p:nvSpPr>
              <p:cNvPr id="26" name="Freeform 26"/>
              <p:cNvSpPr/>
              <p:nvPr/>
            </p:nvSpPr>
            <p:spPr>
              <a:xfrm>
                <a:off x="0" y="21819868"/>
                <a:ext cx="30704963" cy="6334801"/>
              </a:xfrm>
              <a:custGeom>
                <a:avLst/>
                <a:gdLst/>
                <a:ahLst/>
                <a:cxnLst/>
                <a:rect l="l" t="t" r="r" b="b"/>
                <a:pathLst>
                  <a:path w="30704963" h="6334801">
                    <a:moveTo>
                      <a:pt x="0" y="0"/>
                    </a:moveTo>
                    <a:lnTo>
                      <a:pt x="30704963" y="0"/>
                    </a:lnTo>
                    <a:lnTo>
                      <a:pt x="30704963" y="6334801"/>
                    </a:lnTo>
                    <a:lnTo>
                      <a:pt x="0" y="6334801"/>
                    </a:lnTo>
                    <a:close/>
                  </a:path>
                </a:pathLst>
              </a:custGeom>
              <a:solidFill>
                <a:srgbClr val="0C2340"/>
              </a:solidFill>
            </p:spPr>
          </p:sp>
          <p:sp>
            <p:nvSpPr>
              <p:cNvPr id="27" name="Freeform 27"/>
              <p:cNvSpPr/>
              <p:nvPr/>
            </p:nvSpPr>
            <p:spPr>
              <a:xfrm>
                <a:off x="0" y="0"/>
                <a:ext cx="6397925" cy="6334801"/>
              </a:xfrm>
              <a:custGeom>
                <a:avLst/>
                <a:gdLst/>
                <a:ahLst/>
                <a:cxnLst/>
                <a:rect l="l" t="t" r="r" b="b"/>
                <a:pathLst>
                  <a:path w="6397925" h="6334801">
                    <a:moveTo>
                      <a:pt x="0" y="0"/>
                    </a:moveTo>
                    <a:lnTo>
                      <a:pt x="6397925" y="0"/>
                    </a:lnTo>
                    <a:lnTo>
                      <a:pt x="6397925" y="6334801"/>
                    </a:lnTo>
                    <a:lnTo>
                      <a:pt x="0" y="6334801"/>
                    </a:lnTo>
                    <a:close/>
                  </a:path>
                </a:pathLst>
              </a:custGeom>
              <a:solidFill>
                <a:srgbClr val="FCD612"/>
              </a:solidFill>
            </p:spPr>
          </p:sp>
          <p:sp>
            <p:nvSpPr>
              <p:cNvPr id="28" name="Freeform 28"/>
              <p:cNvSpPr/>
              <p:nvPr/>
            </p:nvSpPr>
            <p:spPr>
              <a:xfrm>
                <a:off x="0" y="7273289"/>
                <a:ext cx="9596094" cy="6334801"/>
              </a:xfrm>
              <a:custGeom>
                <a:avLst/>
                <a:gdLst/>
                <a:ahLst/>
                <a:cxnLst/>
                <a:rect l="l" t="t" r="r" b="b"/>
                <a:pathLst>
                  <a:path w="9596094" h="6334801">
                    <a:moveTo>
                      <a:pt x="0" y="0"/>
                    </a:moveTo>
                    <a:lnTo>
                      <a:pt x="9596094" y="0"/>
                    </a:lnTo>
                    <a:lnTo>
                      <a:pt x="9596094" y="6334801"/>
                    </a:lnTo>
                    <a:lnTo>
                      <a:pt x="0" y="6334801"/>
                    </a:lnTo>
                    <a:close/>
                  </a:path>
                </a:pathLst>
              </a:custGeom>
              <a:solidFill>
                <a:srgbClr val="FCD612"/>
              </a:solidFill>
            </p:spPr>
          </p:sp>
          <p:sp>
            <p:nvSpPr>
              <p:cNvPr id="29" name="Freeform 29"/>
              <p:cNvSpPr/>
              <p:nvPr/>
            </p:nvSpPr>
            <p:spPr>
              <a:xfrm>
                <a:off x="0" y="14546579"/>
                <a:ext cx="15352988" cy="6334801"/>
              </a:xfrm>
              <a:custGeom>
                <a:avLst/>
                <a:gdLst/>
                <a:ahLst/>
                <a:cxnLst/>
                <a:rect l="l" t="t" r="r" b="b"/>
                <a:pathLst>
                  <a:path w="15352988" h="6334801">
                    <a:moveTo>
                      <a:pt x="0" y="0"/>
                    </a:moveTo>
                    <a:lnTo>
                      <a:pt x="15352988" y="0"/>
                    </a:lnTo>
                    <a:lnTo>
                      <a:pt x="15352988" y="6334801"/>
                    </a:lnTo>
                    <a:lnTo>
                      <a:pt x="0" y="6334801"/>
                    </a:lnTo>
                    <a:close/>
                  </a:path>
                </a:pathLst>
              </a:custGeom>
              <a:solidFill>
                <a:srgbClr val="FCD612"/>
              </a:solidFill>
            </p:spPr>
          </p:sp>
          <p:sp>
            <p:nvSpPr>
              <p:cNvPr id="30" name="Freeform 30"/>
              <p:cNvSpPr/>
              <p:nvPr/>
            </p:nvSpPr>
            <p:spPr>
              <a:xfrm>
                <a:off x="0" y="21819868"/>
                <a:ext cx="17911228" cy="6334801"/>
              </a:xfrm>
              <a:custGeom>
                <a:avLst/>
                <a:gdLst/>
                <a:ahLst/>
                <a:cxnLst/>
                <a:rect l="l" t="t" r="r" b="b"/>
                <a:pathLst>
                  <a:path w="17911228" h="6334801">
                    <a:moveTo>
                      <a:pt x="0" y="0"/>
                    </a:moveTo>
                    <a:lnTo>
                      <a:pt x="17911228" y="0"/>
                    </a:lnTo>
                    <a:lnTo>
                      <a:pt x="17911228" y="6334801"/>
                    </a:lnTo>
                    <a:lnTo>
                      <a:pt x="0" y="6334801"/>
                    </a:lnTo>
                    <a:close/>
                  </a:path>
                </a:pathLst>
              </a:custGeom>
              <a:solidFill>
                <a:srgbClr val="FCD612"/>
              </a:solidFill>
            </p:spPr>
          </p:sp>
        </p:grpSp>
      </p:grpSp>
      <p:grpSp>
        <p:nvGrpSpPr>
          <p:cNvPr id="31" name="Group 31"/>
          <p:cNvGrpSpPr/>
          <p:nvPr/>
        </p:nvGrpSpPr>
        <p:grpSpPr>
          <a:xfrm>
            <a:off x="22661528" y="8784805"/>
            <a:ext cx="4106857" cy="2028425"/>
            <a:chOff x="0" y="0"/>
            <a:chExt cx="5475810" cy="2704567"/>
          </a:xfrm>
        </p:grpSpPr>
        <p:grpSp>
          <p:nvGrpSpPr>
            <p:cNvPr id="32" name="Group 32"/>
            <p:cNvGrpSpPr>
              <a:grpSpLocks noChangeAspect="1"/>
            </p:cNvGrpSpPr>
            <p:nvPr/>
          </p:nvGrpSpPr>
          <p:grpSpPr>
            <a:xfrm>
              <a:off x="0" y="0"/>
              <a:ext cx="5475810" cy="2704567"/>
              <a:chOff x="0" y="0"/>
              <a:chExt cx="9271000" cy="4579056"/>
            </a:xfrm>
          </p:grpSpPr>
          <p:sp>
            <p:nvSpPr>
              <p:cNvPr id="33" name="Freeform 33"/>
              <p:cNvSpPr/>
              <p:nvPr/>
            </p:nvSpPr>
            <p:spPr>
              <a:xfrm>
                <a:off x="38100" y="0"/>
                <a:ext cx="6527800" cy="2260600"/>
              </a:xfrm>
              <a:custGeom>
                <a:avLst/>
                <a:gdLst/>
                <a:ahLst/>
                <a:cxnLst/>
                <a:rect l="l" t="t" r="r" b="b"/>
                <a:pathLst>
                  <a:path w="6527800" h="2260600">
                    <a:moveTo>
                      <a:pt x="381000" y="215900"/>
                    </a:moveTo>
                    <a:cubicBezTo>
                      <a:pt x="381000" y="88900"/>
                      <a:pt x="482600" y="0"/>
                      <a:pt x="596900" y="0"/>
                    </a:cubicBezTo>
                    <a:cubicBezTo>
                      <a:pt x="711200" y="0"/>
                      <a:pt x="812800" y="88900"/>
                      <a:pt x="812800" y="215900"/>
                    </a:cubicBezTo>
                    <a:lnTo>
                      <a:pt x="812800" y="279400"/>
                    </a:lnTo>
                    <a:cubicBezTo>
                      <a:pt x="812800" y="393700"/>
                      <a:pt x="711200" y="495300"/>
                      <a:pt x="596900" y="495300"/>
                    </a:cubicBezTo>
                    <a:cubicBezTo>
                      <a:pt x="482600" y="495300"/>
                      <a:pt x="381000" y="393700"/>
                      <a:pt x="381000" y="279400"/>
                    </a:cubicBezTo>
                    <a:lnTo>
                      <a:pt x="381000" y="215900"/>
                    </a:lnTo>
                    <a:moveTo>
                      <a:pt x="596900" y="1346200"/>
                    </a:moveTo>
                    <a:lnTo>
                      <a:pt x="533400" y="2133600"/>
                    </a:lnTo>
                    <a:cubicBezTo>
                      <a:pt x="533400" y="2197100"/>
                      <a:pt x="469900" y="2260600"/>
                      <a:pt x="393700" y="2260600"/>
                    </a:cubicBezTo>
                    <a:lnTo>
                      <a:pt x="355600" y="2260600"/>
                    </a:lnTo>
                    <a:cubicBezTo>
                      <a:pt x="330200" y="2260600"/>
                      <a:pt x="317500" y="2247900"/>
                      <a:pt x="317500" y="2222500"/>
                    </a:cubicBezTo>
                    <a:lnTo>
                      <a:pt x="317500" y="901700"/>
                    </a:lnTo>
                    <a:lnTo>
                      <a:pt x="228600" y="1295400"/>
                    </a:lnTo>
                    <a:cubicBezTo>
                      <a:pt x="215900" y="1358900"/>
                      <a:pt x="165100" y="1409700"/>
                      <a:pt x="88900" y="1409700"/>
                    </a:cubicBezTo>
                    <a:lnTo>
                      <a:pt x="38100" y="1409700"/>
                    </a:lnTo>
                    <a:cubicBezTo>
                      <a:pt x="25400" y="1409700"/>
                      <a:pt x="25400" y="1409700"/>
                      <a:pt x="12700" y="1397000"/>
                    </a:cubicBezTo>
                    <a:cubicBezTo>
                      <a:pt x="12700" y="1384300"/>
                      <a:pt x="0" y="1384300"/>
                      <a:pt x="0" y="1371600"/>
                    </a:cubicBezTo>
                    <a:lnTo>
                      <a:pt x="127000" y="774700"/>
                    </a:lnTo>
                    <a:cubicBezTo>
                      <a:pt x="152400" y="647700"/>
                      <a:pt x="266700" y="558800"/>
                      <a:pt x="381000" y="558800"/>
                    </a:cubicBezTo>
                    <a:lnTo>
                      <a:pt x="812800" y="558800"/>
                    </a:lnTo>
                    <a:cubicBezTo>
                      <a:pt x="927100" y="558800"/>
                      <a:pt x="1041400" y="647700"/>
                      <a:pt x="1066800" y="774700"/>
                    </a:cubicBezTo>
                    <a:lnTo>
                      <a:pt x="1193800" y="1371600"/>
                    </a:lnTo>
                    <a:cubicBezTo>
                      <a:pt x="1193800" y="1384300"/>
                      <a:pt x="1181100" y="1384300"/>
                      <a:pt x="1181100" y="1397000"/>
                    </a:cubicBezTo>
                    <a:cubicBezTo>
                      <a:pt x="1168400" y="1409700"/>
                      <a:pt x="1168400" y="1409700"/>
                      <a:pt x="1155700" y="1409700"/>
                    </a:cubicBezTo>
                    <a:lnTo>
                      <a:pt x="1104900" y="1409700"/>
                    </a:lnTo>
                    <a:cubicBezTo>
                      <a:pt x="1028700" y="1409700"/>
                      <a:pt x="977900" y="1358900"/>
                      <a:pt x="965200" y="1295400"/>
                    </a:cubicBezTo>
                    <a:lnTo>
                      <a:pt x="876300" y="901700"/>
                    </a:lnTo>
                    <a:lnTo>
                      <a:pt x="876300" y="2222500"/>
                    </a:lnTo>
                    <a:cubicBezTo>
                      <a:pt x="876300" y="2247900"/>
                      <a:pt x="863600" y="2260600"/>
                      <a:pt x="838200" y="2260600"/>
                    </a:cubicBezTo>
                    <a:lnTo>
                      <a:pt x="800100" y="2260600"/>
                    </a:lnTo>
                    <a:cubicBezTo>
                      <a:pt x="723900" y="2260600"/>
                      <a:pt x="660400" y="2197100"/>
                      <a:pt x="660400" y="2133600"/>
                    </a:cubicBezTo>
                    <a:lnTo>
                      <a:pt x="596900" y="1346200"/>
                    </a:lnTo>
                    <a:moveTo>
                      <a:pt x="1714500" y="215900"/>
                    </a:moveTo>
                    <a:cubicBezTo>
                      <a:pt x="1714500" y="88900"/>
                      <a:pt x="1816100" y="0"/>
                      <a:pt x="1930400" y="0"/>
                    </a:cubicBezTo>
                    <a:cubicBezTo>
                      <a:pt x="2044700" y="0"/>
                      <a:pt x="2146300" y="88900"/>
                      <a:pt x="2146300" y="215900"/>
                    </a:cubicBezTo>
                    <a:lnTo>
                      <a:pt x="2146300" y="279400"/>
                    </a:lnTo>
                    <a:cubicBezTo>
                      <a:pt x="2146300" y="393700"/>
                      <a:pt x="2044700" y="495300"/>
                      <a:pt x="1930400" y="495300"/>
                    </a:cubicBezTo>
                    <a:cubicBezTo>
                      <a:pt x="1816100" y="495300"/>
                      <a:pt x="1714500" y="393700"/>
                      <a:pt x="1714500" y="279400"/>
                    </a:cubicBezTo>
                    <a:lnTo>
                      <a:pt x="1714500" y="215900"/>
                    </a:lnTo>
                    <a:moveTo>
                      <a:pt x="1930400" y="1346200"/>
                    </a:moveTo>
                    <a:lnTo>
                      <a:pt x="1866900" y="2133600"/>
                    </a:lnTo>
                    <a:cubicBezTo>
                      <a:pt x="1866900" y="2197100"/>
                      <a:pt x="1803400" y="2260600"/>
                      <a:pt x="1727200" y="2260600"/>
                    </a:cubicBezTo>
                    <a:lnTo>
                      <a:pt x="1689100" y="2260600"/>
                    </a:lnTo>
                    <a:cubicBezTo>
                      <a:pt x="1663700" y="2260600"/>
                      <a:pt x="1651000" y="2247900"/>
                      <a:pt x="1651000" y="2222500"/>
                    </a:cubicBezTo>
                    <a:lnTo>
                      <a:pt x="1651000" y="901700"/>
                    </a:lnTo>
                    <a:lnTo>
                      <a:pt x="1562100" y="1295400"/>
                    </a:lnTo>
                    <a:cubicBezTo>
                      <a:pt x="1549400" y="1358900"/>
                      <a:pt x="1498600" y="1409700"/>
                      <a:pt x="1422400" y="1409700"/>
                    </a:cubicBezTo>
                    <a:lnTo>
                      <a:pt x="1371600" y="1409700"/>
                    </a:lnTo>
                    <a:cubicBezTo>
                      <a:pt x="1358900" y="1409700"/>
                      <a:pt x="1358900" y="1409700"/>
                      <a:pt x="1346200" y="1397000"/>
                    </a:cubicBezTo>
                    <a:cubicBezTo>
                      <a:pt x="1346200" y="1384300"/>
                      <a:pt x="1333500" y="1384300"/>
                      <a:pt x="1333500" y="1371600"/>
                    </a:cubicBezTo>
                    <a:lnTo>
                      <a:pt x="1460500" y="774700"/>
                    </a:lnTo>
                    <a:cubicBezTo>
                      <a:pt x="1485900" y="647700"/>
                      <a:pt x="1600200" y="558800"/>
                      <a:pt x="1714500" y="558800"/>
                    </a:cubicBezTo>
                    <a:lnTo>
                      <a:pt x="2146300" y="558800"/>
                    </a:lnTo>
                    <a:cubicBezTo>
                      <a:pt x="2260600" y="558800"/>
                      <a:pt x="2374900" y="647700"/>
                      <a:pt x="2400300" y="774700"/>
                    </a:cubicBezTo>
                    <a:lnTo>
                      <a:pt x="2527300" y="1371600"/>
                    </a:lnTo>
                    <a:cubicBezTo>
                      <a:pt x="2527300" y="1384300"/>
                      <a:pt x="2514600" y="1384300"/>
                      <a:pt x="2514600" y="1397000"/>
                    </a:cubicBezTo>
                    <a:cubicBezTo>
                      <a:pt x="2501900" y="1409700"/>
                      <a:pt x="2501900" y="1409700"/>
                      <a:pt x="2489200" y="1409700"/>
                    </a:cubicBezTo>
                    <a:lnTo>
                      <a:pt x="2438400" y="1409700"/>
                    </a:lnTo>
                    <a:cubicBezTo>
                      <a:pt x="2362200" y="1409700"/>
                      <a:pt x="2311400" y="1358900"/>
                      <a:pt x="2298700" y="1295400"/>
                    </a:cubicBezTo>
                    <a:lnTo>
                      <a:pt x="2209800" y="901700"/>
                    </a:lnTo>
                    <a:lnTo>
                      <a:pt x="2209800" y="2222500"/>
                    </a:lnTo>
                    <a:cubicBezTo>
                      <a:pt x="2209800" y="2247900"/>
                      <a:pt x="2197100" y="2260600"/>
                      <a:pt x="2171700" y="2260600"/>
                    </a:cubicBezTo>
                    <a:lnTo>
                      <a:pt x="2133600" y="2260600"/>
                    </a:lnTo>
                    <a:cubicBezTo>
                      <a:pt x="2057400" y="2260600"/>
                      <a:pt x="1993900" y="2197100"/>
                      <a:pt x="1993900" y="2133600"/>
                    </a:cubicBezTo>
                    <a:lnTo>
                      <a:pt x="1930400" y="1346200"/>
                    </a:lnTo>
                    <a:moveTo>
                      <a:pt x="3048000" y="215900"/>
                    </a:moveTo>
                    <a:cubicBezTo>
                      <a:pt x="3048000" y="88900"/>
                      <a:pt x="3149600" y="0"/>
                      <a:pt x="3263900" y="0"/>
                    </a:cubicBezTo>
                    <a:cubicBezTo>
                      <a:pt x="3378200" y="0"/>
                      <a:pt x="3479800" y="88900"/>
                      <a:pt x="3479800" y="215900"/>
                    </a:cubicBezTo>
                    <a:lnTo>
                      <a:pt x="3479800" y="279400"/>
                    </a:lnTo>
                    <a:cubicBezTo>
                      <a:pt x="3479800" y="393700"/>
                      <a:pt x="3378200" y="495300"/>
                      <a:pt x="3263900" y="495300"/>
                    </a:cubicBezTo>
                    <a:cubicBezTo>
                      <a:pt x="3149600" y="495300"/>
                      <a:pt x="3048000" y="393700"/>
                      <a:pt x="3048000" y="279400"/>
                    </a:cubicBezTo>
                    <a:lnTo>
                      <a:pt x="3048000" y="215900"/>
                    </a:lnTo>
                    <a:moveTo>
                      <a:pt x="3263900" y="1346200"/>
                    </a:moveTo>
                    <a:lnTo>
                      <a:pt x="3200400" y="2133600"/>
                    </a:lnTo>
                    <a:cubicBezTo>
                      <a:pt x="3200400" y="2197100"/>
                      <a:pt x="3136900" y="2260600"/>
                      <a:pt x="3060700" y="2260600"/>
                    </a:cubicBezTo>
                    <a:lnTo>
                      <a:pt x="3022600" y="2260600"/>
                    </a:lnTo>
                    <a:cubicBezTo>
                      <a:pt x="2997200" y="2260600"/>
                      <a:pt x="2984500" y="2247900"/>
                      <a:pt x="2984500" y="2222500"/>
                    </a:cubicBezTo>
                    <a:lnTo>
                      <a:pt x="2984500" y="901700"/>
                    </a:lnTo>
                    <a:lnTo>
                      <a:pt x="2895600" y="1295400"/>
                    </a:lnTo>
                    <a:cubicBezTo>
                      <a:pt x="2882900" y="1358900"/>
                      <a:pt x="2832100" y="1409700"/>
                      <a:pt x="2755900" y="1409700"/>
                    </a:cubicBezTo>
                    <a:lnTo>
                      <a:pt x="2705100" y="1409700"/>
                    </a:lnTo>
                    <a:cubicBezTo>
                      <a:pt x="2692400" y="1409700"/>
                      <a:pt x="2692400" y="1409700"/>
                      <a:pt x="2679700" y="1397000"/>
                    </a:cubicBezTo>
                    <a:cubicBezTo>
                      <a:pt x="2679700" y="1384300"/>
                      <a:pt x="2667000" y="1384300"/>
                      <a:pt x="2667000" y="1371600"/>
                    </a:cubicBezTo>
                    <a:lnTo>
                      <a:pt x="2794000" y="774700"/>
                    </a:lnTo>
                    <a:cubicBezTo>
                      <a:pt x="2819400" y="647700"/>
                      <a:pt x="2933700" y="558800"/>
                      <a:pt x="3048000" y="558800"/>
                    </a:cubicBezTo>
                    <a:lnTo>
                      <a:pt x="3479800" y="558800"/>
                    </a:lnTo>
                    <a:cubicBezTo>
                      <a:pt x="3594100" y="558800"/>
                      <a:pt x="3708400" y="647700"/>
                      <a:pt x="3733800" y="774700"/>
                    </a:cubicBezTo>
                    <a:lnTo>
                      <a:pt x="3860800" y="1371600"/>
                    </a:lnTo>
                    <a:cubicBezTo>
                      <a:pt x="3860800" y="1384300"/>
                      <a:pt x="3848100" y="1384300"/>
                      <a:pt x="3848100" y="1397000"/>
                    </a:cubicBezTo>
                    <a:cubicBezTo>
                      <a:pt x="3835400" y="1409700"/>
                      <a:pt x="3835400" y="1409700"/>
                      <a:pt x="3822700" y="1409700"/>
                    </a:cubicBezTo>
                    <a:lnTo>
                      <a:pt x="3771900" y="1409700"/>
                    </a:lnTo>
                    <a:cubicBezTo>
                      <a:pt x="3695700" y="1409700"/>
                      <a:pt x="3644900" y="1358900"/>
                      <a:pt x="3632200" y="1295400"/>
                    </a:cubicBezTo>
                    <a:lnTo>
                      <a:pt x="3543300" y="901700"/>
                    </a:lnTo>
                    <a:lnTo>
                      <a:pt x="3543300" y="2222500"/>
                    </a:lnTo>
                    <a:cubicBezTo>
                      <a:pt x="3543300" y="2247900"/>
                      <a:pt x="3530600" y="2260600"/>
                      <a:pt x="3505200" y="2260600"/>
                    </a:cubicBezTo>
                    <a:lnTo>
                      <a:pt x="3467100" y="2260600"/>
                    </a:lnTo>
                    <a:cubicBezTo>
                      <a:pt x="3390900" y="2260600"/>
                      <a:pt x="3327400" y="2197100"/>
                      <a:pt x="3327400" y="2133600"/>
                    </a:cubicBezTo>
                    <a:lnTo>
                      <a:pt x="3263900" y="1346200"/>
                    </a:lnTo>
                    <a:moveTo>
                      <a:pt x="4381500" y="215900"/>
                    </a:moveTo>
                    <a:cubicBezTo>
                      <a:pt x="4381500" y="88900"/>
                      <a:pt x="4483100" y="0"/>
                      <a:pt x="4597400" y="0"/>
                    </a:cubicBezTo>
                    <a:cubicBezTo>
                      <a:pt x="4711700" y="0"/>
                      <a:pt x="4813300" y="88900"/>
                      <a:pt x="4813300" y="215900"/>
                    </a:cubicBezTo>
                    <a:lnTo>
                      <a:pt x="4813300" y="279400"/>
                    </a:lnTo>
                    <a:cubicBezTo>
                      <a:pt x="4813300" y="393700"/>
                      <a:pt x="4711700" y="495300"/>
                      <a:pt x="4597400" y="495300"/>
                    </a:cubicBezTo>
                    <a:cubicBezTo>
                      <a:pt x="4483100" y="495300"/>
                      <a:pt x="4381500" y="393700"/>
                      <a:pt x="4381500" y="279400"/>
                    </a:cubicBezTo>
                    <a:lnTo>
                      <a:pt x="4381500" y="215900"/>
                    </a:lnTo>
                    <a:moveTo>
                      <a:pt x="4597400" y="1346200"/>
                    </a:moveTo>
                    <a:lnTo>
                      <a:pt x="4533900" y="2133600"/>
                    </a:lnTo>
                    <a:cubicBezTo>
                      <a:pt x="4533900" y="2197100"/>
                      <a:pt x="4470400" y="2260600"/>
                      <a:pt x="4394200" y="2260600"/>
                    </a:cubicBezTo>
                    <a:lnTo>
                      <a:pt x="4356100" y="2260600"/>
                    </a:lnTo>
                    <a:cubicBezTo>
                      <a:pt x="4330700" y="2260600"/>
                      <a:pt x="4318000" y="2247900"/>
                      <a:pt x="4318000" y="2222500"/>
                    </a:cubicBezTo>
                    <a:lnTo>
                      <a:pt x="4318000" y="901700"/>
                    </a:lnTo>
                    <a:lnTo>
                      <a:pt x="4229100" y="1295400"/>
                    </a:lnTo>
                    <a:cubicBezTo>
                      <a:pt x="4216400" y="1358900"/>
                      <a:pt x="4165600" y="1409700"/>
                      <a:pt x="4089400" y="1409700"/>
                    </a:cubicBezTo>
                    <a:lnTo>
                      <a:pt x="4038600" y="1409700"/>
                    </a:lnTo>
                    <a:cubicBezTo>
                      <a:pt x="4025900" y="1409700"/>
                      <a:pt x="4025900" y="1409700"/>
                      <a:pt x="4013200" y="1397000"/>
                    </a:cubicBezTo>
                    <a:cubicBezTo>
                      <a:pt x="4013200" y="1384300"/>
                      <a:pt x="4000500" y="1384300"/>
                      <a:pt x="4000500" y="1371600"/>
                    </a:cubicBezTo>
                    <a:lnTo>
                      <a:pt x="4127500" y="774700"/>
                    </a:lnTo>
                    <a:cubicBezTo>
                      <a:pt x="4152900" y="647700"/>
                      <a:pt x="4267200" y="558800"/>
                      <a:pt x="4381500" y="558800"/>
                    </a:cubicBezTo>
                    <a:lnTo>
                      <a:pt x="4813300" y="558800"/>
                    </a:lnTo>
                    <a:cubicBezTo>
                      <a:pt x="4927600" y="558800"/>
                      <a:pt x="5041900" y="647700"/>
                      <a:pt x="5067300" y="774700"/>
                    </a:cubicBezTo>
                    <a:lnTo>
                      <a:pt x="5194300" y="1371600"/>
                    </a:lnTo>
                    <a:cubicBezTo>
                      <a:pt x="5194300" y="1384300"/>
                      <a:pt x="5181600" y="1384300"/>
                      <a:pt x="5181600" y="1397000"/>
                    </a:cubicBezTo>
                    <a:cubicBezTo>
                      <a:pt x="5168900" y="1409700"/>
                      <a:pt x="5168900" y="1409700"/>
                      <a:pt x="5156200" y="1409700"/>
                    </a:cubicBezTo>
                    <a:lnTo>
                      <a:pt x="5105400" y="1409700"/>
                    </a:lnTo>
                    <a:cubicBezTo>
                      <a:pt x="5029200" y="1409700"/>
                      <a:pt x="4978400" y="1358900"/>
                      <a:pt x="4965700" y="1295400"/>
                    </a:cubicBezTo>
                    <a:lnTo>
                      <a:pt x="4876800" y="901700"/>
                    </a:lnTo>
                    <a:lnTo>
                      <a:pt x="4876800" y="2222500"/>
                    </a:lnTo>
                    <a:cubicBezTo>
                      <a:pt x="4876800" y="2247900"/>
                      <a:pt x="4864100" y="2260600"/>
                      <a:pt x="4838700" y="2260600"/>
                    </a:cubicBezTo>
                    <a:lnTo>
                      <a:pt x="4800600" y="2260600"/>
                    </a:lnTo>
                    <a:cubicBezTo>
                      <a:pt x="4724400" y="2260600"/>
                      <a:pt x="4660900" y="2197100"/>
                      <a:pt x="4660900" y="2133600"/>
                    </a:cubicBezTo>
                    <a:lnTo>
                      <a:pt x="4597400" y="1346200"/>
                    </a:lnTo>
                    <a:moveTo>
                      <a:pt x="5715000" y="215900"/>
                    </a:moveTo>
                    <a:cubicBezTo>
                      <a:pt x="5715000" y="88900"/>
                      <a:pt x="5816600" y="0"/>
                      <a:pt x="5930900" y="0"/>
                    </a:cubicBezTo>
                    <a:cubicBezTo>
                      <a:pt x="6045200" y="0"/>
                      <a:pt x="6146800" y="88900"/>
                      <a:pt x="6146800" y="215900"/>
                    </a:cubicBezTo>
                    <a:lnTo>
                      <a:pt x="6146800" y="279400"/>
                    </a:lnTo>
                    <a:cubicBezTo>
                      <a:pt x="6146800" y="393700"/>
                      <a:pt x="6045200" y="495300"/>
                      <a:pt x="5930900" y="495300"/>
                    </a:cubicBezTo>
                    <a:cubicBezTo>
                      <a:pt x="5816600" y="495300"/>
                      <a:pt x="5715000" y="393700"/>
                      <a:pt x="5715000" y="279400"/>
                    </a:cubicBezTo>
                    <a:lnTo>
                      <a:pt x="5715000" y="215900"/>
                    </a:lnTo>
                    <a:moveTo>
                      <a:pt x="5930900" y="1346200"/>
                    </a:moveTo>
                    <a:lnTo>
                      <a:pt x="5867400" y="2133600"/>
                    </a:lnTo>
                    <a:cubicBezTo>
                      <a:pt x="5867400" y="2197100"/>
                      <a:pt x="5803900" y="2260600"/>
                      <a:pt x="5727700" y="2260600"/>
                    </a:cubicBezTo>
                    <a:lnTo>
                      <a:pt x="5689600" y="2260600"/>
                    </a:lnTo>
                    <a:cubicBezTo>
                      <a:pt x="5664200" y="2260600"/>
                      <a:pt x="5651500" y="2247900"/>
                      <a:pt x="5651500" y="2222500"/>
                    </a:cubicBezTo>
                    <a:lnTo>
                      <a:pt x="5651500" y="901700"/>
                    </a:lnTo>
                    <a:lnTo>
                      <a:pt x="5562600" y="1295400"/>
                    </a:lnTo>
                    <a:cubicBezTo>
                      <a:pt x="5549900" y="1358900"/>
                      <a:pt x="5499100" y="1409700"/>
                      <a:pt x="5422900" y="1409700"/>
                    </a:cubicBezTo>
                    <a:lnTo>
                      <a:pt x="5372100" y="1409700"/>
                    </a:lnTo>
                    <a:cubicBezTo>
                      <a:pt x="5359400" y="1409700"/>
                      <a:pt x="5359400" y="1409700"/>
                      <a:pt x="5346700" y="1397000"/>
                    </a:cubicBezTo>
                    <a:cubicBezTo>
                      <a:pt x="5346700" y="1384300"/>
                      <a:pt x="5334000" y="1384300"/>
                      <a:pt x="5334000" y="1371600"/>
                    </a:cubicBezTo>
                    <a:lnTo>
                      <a:pt x="5461000" y="774700"/>
                    </a:lnTo>
                    <a:cubicBezTo>
                      <a:pt x="5486400" y="647700"/>
                      <a:pt x="5600700" y="558800"/>
                      <a:pt x="5715000" y="558800"/>
                    </a:cubicBezTo>
                    <a:lnTo>
                      <a:pt x="6146800" y="558800"/>
                    </a:lnTo>
                    <a:cubicBezTo>
                      <a:pt x="6261100" y="558800"/>
                      <a:pt x="6375400" y="647700"/>
                      <a:pt x="6400800" y="774700"/>
                    </a:cubicBezTo>
                    <a:lnTo>
                      <a:pt x="6527800" y="1371600"/>
                    </a:lnTo>
                    <a:cubicBezTo>
                      <a:pt x="6527800" y="1384300"/>
                      <a:pt x="6515100" y="1384300"/>
                      <a:pt x="6515100" y="1397000"/>
                    </a:cubicBezTo>
                    <a:cubicBezTo>
                      <a:pt x="6502400" y="1409700"/>
                      <a:pt x="6502400" y="1409700"/>
                      <a:pt x="6489700" y="1409700"/>
                    </a:cubicBezTo>
                    <a:lnTo>
                      <a:pt x="6438900" y="1409700"/>
                    </a:lnTo>
                    <a:cubicBezTo>
                      <a:pt x="6362700" y="1409700"/>
                      <a:pt x="6311900" y="1358900"/>
                      <a:pt x="6299200" y="1295400"/>
                    </a:cubicBezTo>
                    <a:lnTo>
                      <a:pt x="6210300" y="901700"/>
                    </a:lnTo>
                    <a:lnTo>
                      <a:pt x="6210300" y="2222500"/>
                    </a:lnTo>
                    <a:cubicBezTo>
                      <a:pt x="6210300" y="2247900"/>
                      <a:pt x="6197600" y="2260600"/>
                      <a:pt x="6172200" y="2260600"/>
                    </a:cubicBezTo>
                    <a:lnTo>
                      <a:pt x="6134100" y="2260600"/>
                    </a:lnTo>
                    <a:cubicBezTo>
                      <a:pt x="6057900" y="2260600"/>
                      <a:pt x="5994400" y="2197100"/>
                      <a:pt x="5994400" y="2133600"/>
                    </a:cubicBezTo>
                    <a:lnTo>
                      <a:pt x="5930900" y="1346200"/>
                    </a:lnTo>
                  </a:path>
                </a:pathLst>
              </a:custGeom>
              <a:solidFill>
                <a:srgbClr val="0C2340"/>
              </a:solidFill>
            </p:spPr>
          </p:sp>
          <p:sp>
            <p:nvSpPr>
              <p:cNvPr id="34" name="Freeform 34"/>
              <p:cNvSpPr/>
              <p:nvPr/>
            </p:nvSpPr>
            <p:spPr>
              <a:xfrm>
                <a:off x="38100" y="0"/>
                <a:ext cx="9194800" cy="4584700"/>
              </a:xfrm>
              <a:custGeom>
                <a:avLst/>
                <a:gdLst/>
                <a:ahLst/>
                <a:cxnLst/>
                <a:rect l="l" t="t" r="r" b="b"/>
                <a:pathLst>
                  <a:path w="9194800" h="4584700">
                    <a:moveTo>
                      <a:pt x="7048500" y="215900"/>
                    </a:moveTo>
                    <a:cubicBezTo>
                      <a:pt x="7048500" y="88900"/>
                      <a:pt x="7150100" y="0"/>
                      <a:pt x="7264400" y="0"/>
                    </a:cubicBezTo>
                    <a:cubicBezTo>
                      <a:pt x="7378700" y="0"/>
                      <a:pt x="7480300" y="88900"/>
                      <a:pt x="7480300" y="215900"/>
                    </a:cubicBezTo>
                    <a:lnTo>
                      <a:pt x="7480300" y="279400"/>
                    </a:lnTo>
                    <a:cubicBezTo>
                      <a:pt x="7480300" y="393700"/>
                      <a:pt x="7378700" y="495300"/>
                      <a:pt x="7264400" y="495300"/>
                    </a:cubicBezTo>
                    <a:cubicBezTo>
                      <a:pt x="7150100" y="495300"/>
                      <a:pt x="7048500" y="393700"/>
                      <a:pt x="7048500" y="279400"/>
                    </a:cubicBezTo>
                    <a:lnTo>
                      <a:pt x="7048500" y="215900"/>
                    </a:lnTo>
                    <a:moveTo>
                      <a:pt x="7264400" y="1346200"/>
                    </a:moveTo>
                    <a:lnTo>
                      <a:pt x="7200900" y="2133600"/>
                    </a:lnTo>
                    <a:cubicBezTo>
                      <a:pt x="7200900" y="2197100"/>
                      <a:pt x="7137400" y="2260600"/>
                      <a:pt x="7061200" y="2260600"/>
                    </a:cubicBezTo>
                    <a:lnTo>
                      <a:pt x="7023100" y="2260600"/>
                    </a:lnTo>
                    <a:cubicBezTo>
                      <a:pt x="6997700" y="2260600"/>
                      <a:pt x="6985000" y="2247900"/>
                      <a:pt x="6985000" y="2222500"/>
                    </a:cubicBezTo>
                    <a:lnTo>
                      <a:pt x="6985000" y="901700"/>
                    </a:lnTo>
                    <a:lnTo>
                      <a:pt x="6896100" y="1295400"/>
                    </a:lnTo>
                    <a:cubicBezTo>
                      <a:pt x="6883400" y="1358900"/>
                      <a:pt x="6832600" y="1409700"/>
                      <a:pt x="6756400" y="1409700"/>
                    </a:cubicBezTo>
                    <a:lnTo>
                      <a:pt x="6705600" y="1409700"/>
                    </a:lnTo>
                    <a:cubicBezTo>
                      <a:pt x="6692900" y="1409700"/>
                      <a:pt x="6692900" y="1409700"/>
                      <a:pt x="6680200" y="1397000"/>
                    </a:cubicBezTo>
                    <a:cubicBezTo>
                      <a:pt x="6680200" y="1384300"/>
                      <a:pt x="6667500" y="1384300"/>
                      <a:pt x="6667500" y="1371600"/>
                    </a:cubicBezTo>
                    <a:lnTo>
                      <a:pt x="6794500" y="774700"/>
                    </a:lnTo>
                    <a:cubicBezTo>
                      <a:pt x="6819900" y="647700"/>
                      <a:pt x="6934200" y="558800"/>
                      <a:pt x="7048500" y="558800"/>
                    </a:cubicBezTo>
                    <a:lnTo>
                      <a:pt x="7480300" y="558800"/>
                    </a:lnTo>
                    <a:cubicBezTo>
                      <a:pt x="7594600" y="558800"/>
                      <a:pt x="7708900" y="647700"/>
                      <a:pt x="7734300" y="774700"/>
                    </a:cubicBezTo>
                    <a:lnTo>
                      <a:pt x="7861300" y="1371600"/>
                    </a:lnTo>
                    <a:cubicBezTo>
                      <a:pt x="7861300" y="1384300"/>
                      <a:pt x="7848600" y="1384300"/>
                      <a:pt x="7848600" y="1397000"/>
                    </a:cubicBezTo>
                    <a:cubicBezTo>
                      <a:pt x="7835900" y="1409700"/>
                      <a:pt x="7835900" y="1409700"/>
                      <a:pt x="7823200" y="1409700"/>
                    </a:cubicBezTo>
                    <a:lnTo>
                      <a:pt x="7772400" y="1409700"/>
                    </a:lnTo>
                    <a:cubicBezTo>
                      <a:pt x="7696200" y="1409700"/>
                      <a:pt x="7645400" y="1358900"/>
                      <a:pt x="7632700" y="1295400"/>
                    </a:cubicBezTo>
                    <a:lnTo>
                      <a:pt x="7543800" y="901700"/>
                    </a:lnTo>
                    <a:lnTo>
                      <a:pt x="7543800" y="2222500"/>
                    </a:lnTo>
                    <a:cubicBezTo>
                      <a:pt x="7543800" y="2247900"/>
                      <a:pt x="7531100" y="2260600"/>
                      <a:pt x="7505700" y="2260600"/>
                    </a:cubicBezTo>
                    <a:lnTo>
                      <a:pt x="7467600" y="2260600"/>
                    </a:lnTo>
                    <a:cubicBezTo>
                      <a:pt x="7391400" y="2260600"/>
                      <a:pt x="7327900" y="2197100"/>
                      <a:pt x="7327900" y="2133600"/>
                    </a:cubicBezTo>
                    <a:lnTo>
                      <a:pt x="7264400" y="1346200"/>
                    </a:lnTo>
                    <a:moveTo>
                      <a:pt x="8382000" y="215900"/>
                    </a:moveTo>
                    <a:cubicBezTo>
                      <a:pt x="8382000" y="88900"/>
                      <a:pt x="8483600" y="0"/>
                      <a:pt x="8597900" y="0"/>
                    </a:cubicBezTo>
                    <a:cubicBezTo>
                      <a:pt x="8712200" y="0"/>
                      <a:pt x="8813800" y="88900"/>
                      <a:pt x="8813800" y="215900"/>
                    </a:cubicBezTo>
                    <a:lnTo>
                      <a:pt x="8813800" y="279400"/>
                    </a:lnTo>
                    <a:cubicBezTo>
                      <a:pt x="8813800" y="393700"/>
                      <a:pt x="8712200" y="495300"/>
                      <a:pt x="8597900" y="495300"/>
                    </a:cubicBezTo>
                    <a:cubicBezTo>
                      <a:pt x="8483600" y="495300"/>
                      <a:pt x="8382000" y="393700"/>
                      <a:pt x="8382000" y="279400"/>
                    </a:cubicBezTo>
                    <a:lnTo>
                      <a:pt x="8382000" y="215900"/>
                    </a:lnTo>
                    <a:moveTo>
                      <a:pt x="8597900" y="1346200"/>
                    </a:moveTo>
                    <a:lnTo>
                      <a:pt x="8534400" y="2133600"/>
                    </a:lnTo>
                    <a:cubicBezTo>
                      <a:pt x="8534400" y="2197100"/>
                      <a:pt x="8470900" y="2260600"/>
                      <a:pt x="8394700" y="2260600"/>
                    </a:cubicBezTo>
                    <a:lnTo>
                      <a:pt x="8356600" y="2260600"/>
                    </a:lnTo>
                    <a:cubicBezTo>
                      <a:pt x="8331200" y="2260600"/>
                      <a:pt x="8318500" y="2247900"/>
                      <a:pt x="8318500" y="2222500"/>
                    </a:cubicBezTo>
                    <a:lnTo>
                      <a:pt x="8318500" y="901700"/>
                    </a:lnTo>
                    <a:lnTo>
                      <a:pt x="8229600" y="1295400"/>
                    </a:lnTo>
                    <a:cubicBezTo>
                      <a:pt x="8216900" y="1358900"/>
                      <a:pt x="8166100" y="1409700"/>
                      <a:pt x="8089900" y="1409700"/>
                    </a:cubicBezTo>
                    <a:lnTo>
                      <a:pt x="8039100" y="1409700"/>
                    </a:lnTo>
                    <a:cubicBezTo>
                      <a:pt x="8026400" y="1409700"/>
                      <a:pt x="8026400" y="1409700"/>
                      <a:pt x="8013700" y="1397000"/>
                    </a:cubicBezTo>
                    <a:cubicBezTo>
                      <a:pt x="8013700" y="1384300"/>
                      <a:pt x="8001000" y="1384300"/>
                      <a:pt x="8001000" y="1371600"/>
                    </a:cubicBezTo>
                    <a:lnTo>
                      <a:pt x="8128000" y="774700"/>
                    </a:lnTo>
                    <a:cubicBezTo>
                      <a:pt x="8153400" y="647700"/>
                      <a:pt x="8267700" y="558800"/>
                      <a:pt x="8382000" y="558800"/>
                    </a:cubicBezTo>
                    <a:lnTo>
                      <a:pt x="8813800" y="558800"/>
                    </a:lnTo>
                    <a:cubicBezTo>
                      <a:pt x="8928100" y="558800"/>
                      <a:pt x="9042400" y="647700"/>
                      <a:pt x="9067800" y="774700"/>
                    </a:cubicBezTo>
                    <a:lnTo>
                      <a:pt x="9194800" y="1371600"/>
                    </a:lnTo>
                    <a:cubicBezTo>
                      <a:pt x="9194800" y="1384300"/>
                      <a:pt x="9182100" y="1384300"/>
                      <a:pt x="9182100" y="1397000"/>
                    </a:cubicBezTo>
                    <a:cubicBezTo>
                      <a:pt x="9169400" y="1409700"/>
                      <a:pt x="9169400" y="1409700"/>
                      <a:pt x="9156700" y="1409700"/>
                    </a:cubicBezTo>
                    <a:lnTo>
                      <a:pt x="9105900" y="1409700"/>
                    </a:lnTo>
                    <a:cubicBezTo>
                      <a:pt x="9029700" y="1409700"/>
                      <a:pt x="8978900" y="1358900"/>
                      <a:pt x="8966200" y="1295400"/>
                    </a:cubicBezTo>
                    <a:lnTo>
                      <a:pt x="8877300" y="901700"/>
                    </a:lnTo>
                    <a:lnTo>
                      <a:pt x="8877300" y="2222500"/>
                    </a:lnTo>
                    <a:cubicBezTo>
                      <a:pt x="8877300" y="2247900"/>
                      <a:pt x="8864600" y="2260600"/>
                      <a:pt x="8839200" y="2260600"/>
                    </a:cubicBezTo>
                    <a:lnTo>
                      <a:pt x="8801100" y="2260600"/>
                    </a:lnTo>
                    <a:cubicBezTo>
                      <a:pt x="8724900" y="2260600"/>
                      <a:pt x="8661400" y="2197100"/>
                      <a:pt x="8661400" y="2133600"/>
                    </a:cubicBezTo>
                    <a:lnTo>
                      <a:pt x="8597900" y="1346200"/>
                    </a:lnTo>
                    <a:moveTo>
                      <a:pt x="381000" y="2540000"/>
                    </a:moveTo>
                    <a:cubicBezTo>
                      <a:pt x="381000" y="2413000"/>
                      <a:pt x="482600" y="2324100"/>
                      <a:pt x="596900" y="2324100"/>
                    </a:cubicBezTo>
                    <a:cubicBezTo>
                      <a:pt x="711200" y="2324100"/>
                      <a:pt x="812800" y="2413000"/>
                      <a:pt x="812800" y="2540000"/>
                    </a:cubicBezTo>
                    <a:lnTo>
                      <a:pt x="812800" y="2603500"/>
                    </a:lnTo>
                    <a:cubicBezTo>
                      <a:pt x="812800" y="2717800"/>
                      <a:pt x="711200" y="2819400"/>
                      <a:pt x="596900" y="2819400"/>
                    </a:cubicBezTo>
                    <a:cubicBezTo>
                      <a:pt x="482600" y="2819400"/>
                      <a:pt x="381000" y="2717800"/>
                      <a:pt x="381000" y="2603500"/>
                    </a:cubicBezTo>
                    <a:lnTo>
                      <a:pt x="381000" y="2540000"/>
                    </a:lnTo>
                    <a:moveTo>
                      <a:pt x="596900" y="3670300"/>
                    </a:moveTo>
                    <a:lnTo>
                      <a:pt x="533400" y="4457700"/>
                    </a:lnTo>
                    <a:cubicBezTo>
                      <a:pt x="533400" y="4521200"/>
                      <a:pt x="469900" y="4584700"/>
                      <a:pt x="393700" y="4584700"/>
                    </a:cubicBezTo>
                    <a:lnTo>
                      <a:pt x="355600" y="4584700"/>
                    </a:lnTo>
                    <a:cubicBezTo>
                      <a:pt x="330200" y="4584700"/>
                      <a:pt x="317500" y="4572000"/>
                      <a:pt x="317500" y="4546600"/>
                    </a:cubicBezTo>
                    <a:lnTo>
                      <a:pt x="317500" y="3225800"/>
                    </a:lnTo>
                    <a:lnTo>
                      <a:pt x="228600" y="3619500"/>
                    </a:lnTo>
                    <a:cubicBezTo>
                      <a:pt x="215900" y="3683000"/>
                      <a:pt x="165100" y="3733800"/>
                      <a:pt x="88900" y="3733800"/>
                    </a:cubicBezTo>
                    <a:lnTo>
                      <a:pt x="38100" y="3733800"/>
                    </a:lnTo>
                    <a:cubicBezTo>
                      <a:pt x="25400" y="3733800"/>
                      <a:pt x="25400" y="3733800"/>
                      <a:pt x="12700" y="3721100"/>
                    </a:cubicBezTo>
                    <a:cubicBezTo>
                      <a:pt x="12700" y="3708400"/>
                      <a:pt x="0" y="3708400"/>
                      <a:pt x="0" y="3695700"/>
                    </a:cubicBezTo>
                    <a:lnTo>
                      <a:pt x="127000" y="3098800"/>
                    </a:lnTo>
                    <a:cubicBezTo>
                      <a:pt x="152400" y="2971800"/>
                      <a:pt x="266700" y="2882900"/>
                      <a:pt x="381000" y="2882900"/>
                    </a:cubicBezTo>
                    <a:lnTo>
                      <a:pt x="812800" y="2882900"/>
                    </a:lnTo>
                    <a:cubicBezTo>
                      <a:pt x="927100" y="2882900"/>
                      <a:pt x="1041400" y="2971800"/>
                      <a:pt x="1066800" y="3098800"/>
                    </a:cubicBezTo>
                    <a:lnTo>
                      <a:pt x="1193800" y="3695700"/>
                    </a:lnTo>
                    <a:cubicBezTo>
                      <a:pt x="1193800" y="3708400"/>
                      <a:pt x="1181100" y="3708400"/>
                      <a:pt x="1181100" y="3721100"/>
                    </a:cubicBezTo>
                    <a:cubicBezTo>
                      <a:pt x="1168400" y="3733800"/>
                      <a:pt x="1168400" y="3733800"/>
                      <a:pt x="1155700" y="3733800"/>
                    </a:cubicBezTo>
                    <a:lnTo>
                      <a:pt x="1104900" y="3733800"/>
                    </a:lnTo>
                    <a:cubicBezTo>
                      <a:pt x="1028700" y="3733800"/>
                      <a:pt x="977900" y="3683000"/>
                      <a:pt x="965200" y="3619500"/>
                    </a:cubicBezTo>
                    <a:lnTo>
                      <a:pt x="876300" y="3225800"/>
                    </a:lnTo>
                    <a:lnTo>
                      <a:pt x="876300" y="4546600"/>
                    </a:lnTo>
                    <a:cubicBezTo>
                      <a:pt x="876300" y="4572000"/>
                      <a:pt x="863600" y="4584700"/>
                      <a:pt x="838200" y="4584700"/>
                    </a:cubicBezTo>
                    <a:lnTo>
                      <a:pt x="800100" y="4584700"/>
                    </a:lnTo>
                    <a:cubicBezTo>
                      <a:pt x="723900" y="4584700"/>
                      <a:pt x="660400" y="4521200"/>
                      <a:pt x="660400" y="4457700"/>
                    </a:cubicBezTo>
                    <a:lnTo>
                      <a:pt x="596900" y="3670300"/>
                    </a:lnTo>
                    <a:moveTo>
                      <a:pt x="1714500" y="2540000"/>
                    </a:moveTo>
                    <a:cubicBezTo>
                      <a:pt x="1714500" y="2413000"/>
                      <a:pt x="1816100" y="2324100"/>
                      <a:pt x="1930400" y="2324100"/>
                    </a:cubicBezTo>
                    <a:cubicBezTo>
                      <a:pt x="2044700" y="2324100"/>
                      <a:pt x="2146300" y="2413000"/>
                      <a:pt x="2146300" y="2540000"/>
                    </a:cubicBezTo>
                    <a:lnTo>
                      <a:pt x="2146300" y="2603500"/>
                    </a:lnTo>
                    <a:cubicBezTo>
                      <a:pt x="2146300" y="2717800"/>
                      <a:pt x="2044700" y="2819400"/>
                      <a:pt x="1930400" y="2819400"/>
                    </a:cubicBezTo>
                    <a:cubicBezTo>
                      <a:pt x="1816100" y="2819400"/>
                      <a:pt x="1714500" y="2717800"/>
                      <a:pt x="1714500" y="2603500"/>
                    </a:cubicBezTo>
                    <a:lnTo>
                      <a:pt x="1714500" y="2540000"/>
                    </a:lnTo>
                    <a:moveTo>
                      <a:pt x="1930400" y="3670300"/>
                    </a:moveTo>
                    <a:lnTo>
                      <a:pt x="1866900" y="4457700"/>
                    </a:lnTo>
                    <a:cubicBezTo>
                      <a:pt x="1866900" y="4521200"/>
                      <a:pt x="1803400" y="4584700"/>
                      <a:pt x="1727200" y="4584700"/>
                    </a:cubicBezTo>
                    <a:lnTo>
                      <a:pt x="1689100" y="4584700"/>
                    </a:lnTo>
                    <a:cubicBezTo>
                      <a:pt x="1663700" y="4584700"/>
                      <a:pt x="1651000" y="4572000"/>
                      <a:pt x="1651000" y="4546600"/>
                    </a:cubicBezTo>
                    <a:lnTo>
                      <a:pt x="1651000" y="3225800"/>
                    </a:lnTo>
                    <a:lnTo>
                      <a:pt x="1562100" y="3619500"/>
                    </a:lnTo>
                    <a:cubicBezTo>
                      <a:pt x="1549400" y="3683000"/>
                      <a:pt x="1498600" y="3733800"/>
                      <a:pt x="1422400" y="3733800"/>
                    </a:cubicBezTo>
                    <a:lnTo>
                      <a:pt x="1371600" y="3733800"/>
                    </a:lnTo>
                    <a:cubicBezTo>
                      <a:pt x="1358900" y="3733800"/>
                      <a:pt x="1358900" y="3733800"/>
                      <a:pt x="1346200" y="3721100"/>
                    </a:cubicBezTo>
                    <a:cubicBezTo>
                      <a:pt x="1346200" y="3708400"/>
                      <a:pt x="1333500" y="3708400"/>
                      <a:pt x="1333500" y="3695700"/>
                    </a:cubicBezTo>
                    <a:lnTo>
                      <a:pt x="1460500" y="3098800"/>
                    </a:lnTo>
                    <a:cubicBezTo>
                      <a:pt x="1485900" y="2971800"/>
                      <a:pt x="1600200" y="2882900"/>
                      <a:pt x="1714500" y="2882900"/>
                    </a:cubicBezTo>
                    <a:lnTo>
                      <a:pt x="2146300" y="2882900"/>
                    </a:lnTo>
                    <a:cubicBezTo>
                      <a:pt x="2260600" y="2882900"/>
                      <a:pt x="2374900" y="2971800"/>
                      <a:pt x="2400300" y="3098800"/>
                    </a:cubicBezTo>
                    <a:lnTo>
                      <a:pt x="2527300" y="3695700"/>
                    </a:lnTo>
                    <a:cubicBezTo>
                      <a:pt x="2527300" y="3708400"/>
                      <a:pt x="2514600" y="3708400"/>
                      <a:pt x="2514600" y="3721100"/>
                    </a:cubicBezTo>
                    <a:cubicBezTo>
                      <a:pt x="2501900" y="3733800"/>
                      <a:pt x="2501900" y="3733800"/>
                      <a:pt x="2489200" y="3733800"/>
                    </a:cubicBezTo>
                    <a:lnTo>
                      <a:pt x="2438400" y="3733800"/>
                    </a:lnTo>
                    <a:cubicBezTo>
                      <a:pt x="2362200" y="3733800"/>
                      <a:pt x="2311400" y="3683000"/>
                      <a:pt x="2298700" y="3619500"/>
                    </a:cubicBezTo>
                    <a:lnTo>
                      <a:pt x="2209800" y="3225800"/>
                    </a:lnTo>
                    <a:lnTo>
                      <a:pt x="2209800" y="4546600"/>
                    </a:lnTo>
                    <a:cubicBezTo>
                      <a:pt x="2209800" y="4572000"/>
                      <a:pt x="2197100" y="4584700"/>
                      <a:pt x="2171700" y="4584700"/>
                    </a:cubicBezTo>
                    <a:lnTo>
                      <a:pt x="2133600" y="4584700"/>
                    </a:lnTo>
                    <a:cubicBezTo>
                      <a:pt x="2057400" y="4584700"/>
                      <a:pt x="1993900" y="4521200"/>
                      <a:pt x="1993900" y="4457700"/>
                    </a:cubicBezTo>
                    <a:lnTo>
                      <a:pt x="1930400" y="3670300"/>
                    </a:lnTo>
                    <a:moveTo>
                      <a:pt x="3048000" y="2540000"/>
                    </a:moveTo>
                    <a:cubicBezTo>
                      <a:pt x="3048000" y="2413000"/>
                      <a:pt x="3149600" y="2324100"/>
                      <a:pt x="3263900" y="2324100"/>
                    </a:cubicBezTo>
                    <a:cubicBezTo>
                      <a:pt x="3378200" y="2324100"/>
                      <a:pt x="3479800" y="2413000"/>
                      <a:pt x="3479800" y="2540000"/>
                    </a:cubicBezTo>
                    <a:lnTo>
                      <a:pt x="3479800" y="2603500"/>
                    </a:lnTo>
                    <a:cubicBezTo>
                      <a:pt x="3479800" y="2717800"/>
                      <a:pt x="3378200" y="2819400"/>
                      <a:pt x="3263900" y="2819400"/>
                    </a:cubicBezTo>
                    <a:cubicBezTo>
                      <a:pt x="3149600" y="2819400"/>
                      <a:pt x="3048000" y="2717800"/>
                      <a:pt x="3048000" y="2603500"/>
                    </a:cubicBezTo>
                    <a:lnTo>
                      <a:pt x="3048000" y="2540000"/>
                    </a:lnTo>
                    <a:moveTo>
                      <a:pt x="3263900" y="3670300"/>
                    </a:moveTo>
                    <a:lnTo>
                      <a:pt x="3200400" y="4457700"/>
                    </a:lnTo>
                    <a:cubicBezTo>
                      <a:pt x="3200400" y="4521200"/>
                      <a:pt x="3136900" y="4584700"/>
                      <a:pt x="3060700" y="4584700"/>
                    </a:cubicBezTo>
                    <a:lnTo>
                      <a:pt x="3022600" y="4584700"/>
                    </a:lnTo>
                    <a:cubicBezTo>
                      <a:pt x="2997200" y="4584700"/>
                      <a:pt x="2984500" y="4572000"/>
                      <a:pt x="2984500" y="4546600"/>
                    </a:cubicBezTo>
                    <a:lnTo>
                      <a:pt x="2984500" y="3225800"/>
                    </a:lnTo>
                    <a:lnTo>
                      <a:pt x="2895600" y="3619500"/>
                    </a:lnTo>
                    <a:cubicBezTo>
                      <a:pt x="2882900" y="3683000"/>
                      <a:pt x="2832100" y="3733800"/>
                      <a:pt x="2755900" y="3733800"/>
                    </a:cubicBezTo>
                    <a:lnTo>
                      <a:pt x="2705100" y="3733800"/>
                    </a:lnTo>
                    <a:cubicBezTo>
                      <a:pt x="2692400" y="3733800"/>
                      <a:pt x="2692400" y="3733800"/>
                      <a:pt x="2679700" y="3721100"/>
                    </a:cubicBezTo>
                    <a:cubicBezTo>
                      <a:pt x="2679700" y="3708400"/>
                      <a:pt x="2667000" y="3708400"/>
                      <a:pt x="2667000" y="3695700"/>
                    </a:cubicBezTo>
                    <a:lnTo>
                      <a:pt x="2794000" y="3098800"/>
                    </a:lnTo>
                    <a:cubicBezTo>
                      <a:pt x="2819400" y="2971800"/>
                      <a:pt x="2933700" y="2882900"/>
                      <a:pt x="3048000" y="2882900"/>
                    </a:cubicBezTo>
                    <a:lnTo>
                      <a:pt x="3479800" y="2882900"/>
                    </a:lnTo>
                    <a:cubicBezTo>
                      <a:pt x="3594100" y="2882900"/>
                      <a:pt x="3708400" y="2971800"/>
                      <a:pt x="3733800" y="3098800"/>
                    </a:cubicBezTo>
                    <a:lnTo>
                      <a:pt x="3860800" y="3695700"/>
                    </a:lnTo>
                    <a:cubicBezTo>
                      <a:pt x="3860800" y="3708400"/>
                      <a:pt x="3848100" y="3708400"/>
                      <a:pt x="3848100" y="3721100"/>
                    </a:cubicBezTo>
                    <a:cubicBezTo>
                      <a:pt x="3835400" y="3733800"/>
                      <a:pt x="3835400" y="3733800"/>
                      <a:pt x="3822700" y="3733800"/>
                    </a:cubicBezTo>
                    <a:lnTo>
                      <a:pt x="3771900" y="3733800"/>
                    </a:lnTo>
                    <a:cubicBezTo>
                      <a:pt x="3695700" y="3733800"/>
                      <a:pt x="3644900" y="3683000"/>
                      <a:pt x="3632200" y="3619500"/>
                    </a:cubicBezTo>
                    <a:lnTo>
                      <a:pt x="3543300" y="3225800"/>
                    </a:lnTo>
                    <a:lnTo>
                      <a:pt x="3543300" y="4546600"/>
                    </a:lnTo>
                    <a:cubicBezTo>
                      <a:pt x="3543300" y="4572000"/>
                      <a:pt x="3530600" y="4584700"/>
                      <a:pt x="3505200" y="4584700"/>
                    </a:cubicBezTo>
                    <a:lnTo>
                      <a:pt x="3467100" y="4584700"/>
                    </a:lnTo>
                    <a:cubicBezTo>
                      <a:pt x="3390900" y="4584700"/>
                      <a:pt x="3327400" y="4521200"/>
                      <a:pt x="3327400" y="4457700"/>
                    </a:cubicBezTo>
                    <a:lnTo>
                      <a:pt x="3263900" y="3670300"/>
                    </a:lnTo>
                    <a:moveTo>
                      <a:pt x="4381500" y="2540000"/>
                    </a:moveTo>
                    <a:cubicBezTo>
                      <a:pt x="4381500" y="2413000"/>
                      <a:pt x="4483100" y="2324100"/>
                      <a:pt x="4597400" y="2324100"/>
                    </a:cubicBezTo>
                    <a:cubicBezTo>
                      <a:pt x="4711700" y="2324100"/>
                      <a:pt x="4813300" y="2413000"/>
                      <a:pt x="4813300" y="2540000"/>
                    </a:cubicBezTo>
                    <a:lnTo>
                      <a:pt x="4813300" y="2603500"/>
                    </a:lnTo>
                    <a:cubicBezTo>
                      <a:pt x="4813300" y="2717800"/>
                      <a:pt x="4711700" y="2819400"/>
                      <a:pt x="4597400" y="2819400"/>
                    </a:cubicBezTo>
                    <a:cubicBezTo>
                      <a:pt x="4483100" y="2819400"/>
                      <a:pt x="4381500" y="2717800"/>
                      <a:pt x="4381500" y="2603500"/>
                    </a:cubicBezTo>
                    <a:lnTo>
                      <a:pt x="4381500" y="2540000"/>
                    </a:lnTo>
                    <a:moveTo>
                      <a:pt x="4597400" y="3670300"/>
                    </a:moveTo>
                    <a:lnTo>
                      <a:pt x="4533900" y="4457700"/>
                    </a:lnTo>
                    <a:cubicBezTo>
                      <a:pt x="4533900" y="4521200"/>
                      <a:pt x="4470400" y="4584700"/>
                      <a:pt x="4394200" y="4584700"/>
                    </a:cubicBezTo>
                    <a:lnTo>
                      <a:pt x="4356100" y="4584700"/>
                    </a:lnTo>
                    <a:cubicBezTo>
                      <a:pt x="4330700" y="4584700"/>
                      <a:pt x="4318000" y="4572000"/>
                      <a:pt x="4318000" y="4546600"/>
                    </a:cubicBezTo>
                    <a:lnTo>
                      <a:pt x="4318000" y="3225800"/>
                    </a:lnTo>
                    <a:lnTo>
                      <a:pt x="4229100" y="3619500"/>
                    </a:lnTo>
                    <a:cubicBezTo>
                      <a:pt x="4216400" y="3683000"/>
                      <a:pt x="4165600" y="3733800"/>
                      <a:pt x="4089400" y="3733800"/>
                    </a:cubicBezTo>
                    <a:lnTo>
                      <a:pt x="4038600" y="3733800"/>
                    </a:lnTo>
                    <a:cubicBezTo>
                      <a:pt x="4025900" y="3733800"/>
                      <a:pt x="4025900" y="3733800"/>
                      <a:pt x="4013200" y="3721100"/>
                    </a:cubicBezTo>
                    <a:cubicBezTo>
                      <a:pt x="4013200" y="3708400"/>
                      <a:pt x="4000500" y="3708400"/>
                      <a:pt x="4000500" y="3695700"/>
                    </a:cubicBezTo>
                    <a:lnTo>
                      <a:pt x="4127500" y="3098800"/>
                    </a:lnTo>
                    <a:cubicBezTo>
                      <a:pt x="4152900" y="2971800"/>
                      <a:pt x="4267200" y="2882900"/>
                      <a:pt x="4381500" y="2882900"/>
                    </a:cubicBezTo>
                    <a:lnTo>
                      <a:pt x="4813300" y="2882900"/>
                    </a:lnTo>
                    <a:cubicBezTo>
                      <a:pt x="4927600" y="2882900"/>
                      <a:pt x="5041900" y="2971800"/>
                      <a:pt x="5067300" y="3098800"/>
                    </a:cubicBezTo>
                    <a:lnTo>
                      <a:pt x="5194300" y="3695700"/>
                    </a:lnTo>
                    <a:cubicBezTo>
                      <a:pt x="5194300" y="3708400"/>
                      <a:pt x="5181600" y="3708400"/>
                      <a:pt x="5181600" y="3721100"/>
                    </a:cubicBezTo>
                    <a:cubicBezTo>
                      <a:pt x="5168900" y="3733800"/>
                      <a:pt x="5168900" y="3733800"/>
                      <a:pt x="5156200" y="3733800"/>
                    </a:cubicBezTo>
                    <a:lnTo>
                      <a:pt x="5105400" y="3733800"/>
                    </a:lnTo>
                    <a:cubicBezTo>
                      <a:pt x="5029200" y="3733800"/>
                      <a:pt x="4978400" y="3683000"/>
                      <a:pt x="4965700" y="3619500"/>
                    </a:cubicBezTo>
                    <a:lnTo>
                      <a:pt x="4876800" y="3225800"/>
                    </a:lnTo>
                    <a:lnTo>
                      <a:pt x="4876800" y="4546600"/>
                    </a:lnTo>
                    <a:cubicBezTo>
                      <a:pt x="4876800" y="4572000"/>
                      <a:pt x="4864100" y="4584700"/>
                      <a:pt x="4838700" y="4584700"/>
                    </a:cubicBezTo>
                    <a:lnTo>
                      <a:pt x="4800600" y="4584700"/>
                    </a:lnTo>
                    <a:cubicBezTo>
                      <a:pt x="4724400" y="4584700"/>
                      <a:pt x="4660900" y="4521200"/>
                      <a:pt x="4660900" y="4457700"/>
                    </a:cubicBezTo>
                    <a:lnTo>
                      <a:pt x="4597400" y="3670300"/>
                    </a:lnTo>
                    <a:moveTo>
                      <a:pt x="5715000" y="2540000"/>
                    </a:moveTo>
                    <a:cubicBezTo>
                      <a:pt x="5715000" y="2413000"/>
                      <a:pt x="5816600" y="2324100"/>
                      <a:pt x="5930900" y="2324100"/>
                    </a:cubicBezTo>
                    <a:cubicBezTo>
                      <a:pt x="6045200" y="2324100"/>
                      <a:pt x="6146800" y="2413000"/>
                      <a:pt x="6146800" y="2540000"/>
                    </a:cubicBezTo>
                    <a:lnTo>
                      <a:pt x="6146800" y="2603500"/>
                    </a:lnTo>
                    <a:cubicBezTo>
                      <a:pt x="6146800" y="2717800"/>
                      <a:pt x="6045200" y="2819400"/>
                      <a:pt x="5930900" y="2819400"/>
                    </a:cubicBezTo>
                    <a:cubicBezTo>
                      <a:pt x="5816600" y="2819400"/>
                      <a:pt x="5715000" y="2717800"/>
                      <a:pt x="5715000" y="2603500"/>
                    </a:cubicBezTo>
                    <a:lnTo>
                      <a:pt x="5715000" y="2540000"/>
                    </a:lnTo>
                    <a:moveTo>
                      <a:pt x="5930900" y="3670300"/>
                    </a:moveTo>
                    <a:lnTo>
                      <a:pt x="5867400" y="4457700"/>
                    </a:lnTo>
                    <a:cubicBezTo>
                      <a:pt x="5867400" y="4521200"/>
                      <a:pt x="5803900" y="4584700"/>
                      <a:pt x="5727700" y="4584700"/>
                    </a:cubicBezTo>
                    <a:lnTo>
                      <a:pt x="5689600" y="4584700"/>
                    </a:lnTo>
                    <a:cubicBezTo>
                      <a:pt x="5664200" y="4584700"/>
                      <a:pt x="5651500" y="4572000"/>
                      <a:pt x="5651500" y="4546600"/>
                    </a:cubicBezTo>
                    <a:lnTo>
                      <a:pt x="5651500" y="3225800"/>
                    </a:lnTo>
                    <a:lnTo>
                      <a:pt x="5562600" y="3619500"/>
                    </a:lnTo>
                    <a:cubicBezTo>
                      <a:pt x="5549900" y="3683000"/>
                      <a:pt x="5499100" y="3733800"/>
                      <a:pt x="5422900" y="3733800"/>
                    </a:cubicBezTo>
                    <a:lnTo>
                      <a:pt x="5372100" y="3733800"/>
                    </a:lnTo>
                    <a:cubicBezTo>
                      <a:pt x="5359400" y="3733800"/>
                      <a:pt x="5359400" y="3733800"/>
                      <a:pt x="5346700" y="3721100"/>
                    </a:cubicBezTo>
                    <a:cubicBezTo>
                      <a:pt x="5346700" y="3708400"/>
                      <a:pt x="5334000" y="3708400"/>
                      <a:pt x="5334000" y="3695700"/>
                    </a:cubicBezTo>
                    <a:lnTo>
                      <a:pt x="5461000" y="3098800"/>
                    </a:lnTo>
                    <a:cubicBezTo>
                      <a:pt x="5486400" y="2971800"/>
                      <a:pt x="5600700" y="2882900"/>
                      <a:pt x="5715000" y="2882900"/>
                    </a:cubicBezTo>
                    <a:lnTo>
                      <a:pt x="6146800" y="2882900"/>
                    </a:lnTo>
                    <a:cubicBezTo>
                      <a:pt x="6261100" y="2882900"/>
                      <a:pt x="6375400" y="2971800"/>
                      <a:pt x="6400800" y="3098800"/>
                    </a:cubicBezTo>
                    <a:lnTo>
                      <a:pt x="6527800" y="3695700"/>
                    </a:lnTo>
                    <a:cubicBezTo>
                      <a:pt x="6527800" y="3708400"/>
                      <a:pt x="6515100" y="3708400"/>
                      <a:pt x="6515100" y="3721100"/>
                    </a:cubicBezTo>
                    <a:cubicBezTo>
                      <a:pt x="6502400" y="3733800"/>
                      <a:pt x="6502400" y="3733800"/>
                      <a:pt x="6489700" y="3733800"/>
                    </a:cubicBezTo>
                    <a:lnTo>
                      <a:pt x="6438900" y="3733800"/>
                    </a:lnTo>
                    <a:cubicBezTo>
                      <a:pt x="6362700" y="3733800"/>
                      <a:pt x="6311900" y="3683000"/>
                      <a:pt x="6299200" y="3619500"/>
                    </a:cubicBezTo>
                    <a:lnTo>
                      <a:pt x="6210300" y="3225800"/>
                    </a:lnTo>
                    <a:lnTo>
                      <a:pt x="6210300" y="4546600"/>
                    </a:lnTo>
                    <a:cubicBezTo>
                      <a:pt x="6210300" y="4572000"/>
                      <a:pt x="6197600" y="4584700"/>
                      <a:pt x="6172200" y="4584700"/>
                    </a:cubicBezTo>
                    <a:lnTo>
                      <a:pt x="6134100" y="4584700"/>
                    </a:lnTo>
                    <a:cubicBezTo>
                      <a:pt x="6057900" y="4584700"/>
                      <a:pt x="5994400" y="4521200"/>
                      <a:pt x="5994400" y="4457700"/>
                    </a:cubicBezTo>
                    <a:lnTo>
                      <a:pt x="5930900" y="3670300"/>
                    </a:lnTo>
                    <a:moveTo>
                      <a:pt x="7048500" y="2540000"/>
                    </a:moveTo>
                    <a:cubicBezTo>
                      <a:pt x="7048500" y="2413000"/>
                      <a:pt x="7150100" y="2324100"/>
                      <a:pt x="7264400" y="2324100"/>
                    </a:cubicBezTo>
                    <a:cubicBezTo>
                      <a:pt x="7378700" y="2324100"/>
                      <a:pt x="7480300" y="2413000"/>
                      <a:pt x="7480300" y="2540000"/>
                    </a:cubicBezTo>
                    <a:lnTo>
                      <a:pt x="7480300" y="2603500"/>
                    </a:lnTo>
                    <a:cubicBezTo>
                      <a:pt x="7480300" y="2717800"/>
                      <a:pt x="7378700" y="2819400"/>
                      <a:pt x="7264400" y="2819400"/>
                    </a:cubicBezTo>
                    <a:cubicBezTo>
                      <a:pt x="7150100" y="2819400"/>
                      <a:pt x="7048500" y="2717800"/>
                      <a:pt x="7048500" y="2603500"/>
                    </a:cubicBezTo>
                    <a:lnTo>
                      <a:pt x="7048500" y="2540000"/>
                    </a:lnTo>
                    <a:moveTo>
                      <a:pt x="7264400" y="3670300"/>
                    </a:moveTo>
                    <a:lnTo>
                      <a:pt x="7200900" y="4457700"/>
                    </a:lnTo>
                    <a:cubicBezTo>
                      <a:pt x="7200900" y="4521200"/>
                      <a:pt x="7137400" y="4584700"/>
                      <a:pt x="7061200" y="4584700"/>
                    </a:cubicBezTo>
                    <a:lnTo>
                      <a:pt x="7023100" y="4584700"/>
                    </a:lnTo>
                    <a:cubicBezTo>
                      <a:pt x="6997700" y="4584700"/>
                      <a:pt x="6985000" y="4572000"/>
                      <a:pt x="6985000" y="4546600"/>
                    </a:cubicBezTo>
                    <a:lnTo>
                      <a:pt x="6985000" y="3225800"/>
                    </a:lnTo>
                    <a:lnTo>
                      <a:pt x="6896100" y="3619500"/>
                    </a:lnTo>
                    <a:cubicBezTo>
                      <a:pt x="6883400" y="3683000"/>
                      <a:pt x="6832600" y="3733800"/>
                      <a:pt x="6756400" y="3733800"/>
                    </a:cubicBezTo>
                    <a:lnTo>
                      <a:pt x="6705600" y="3733800"/>
                    </a:lnTo>
                    <a:cubicBezTo>
                      <a:pt x="6692900" y="3733800"/>
                      <a:pt x="6692900" y="3733800"/>
                      <a:pt x="6680200" y="3721100"/>
                    </a:cubicBezTo>
                    <a:cubicBezTo>
                      <a:pt x="6680200" y="3708400"/>
                      <a:pt x="6667500" y="3708400"/>
                      <a:pt x="6667500" y="3695700"/>
                    </a:cubicBezTo>
                    <a:lnTo>
                      <a:pt x="6794500" y="3098800"/>
                    </a:lnTo>
                    <a:cubicBezTo>
                      <a:pt x="6819900" y="2971800"/>
                      <a:pt x="6934200" y="2882900"/>
                      <a:pt x="7048500" y="2882900"/>
                    </a:cubicBezTo>
                    <a:lnTo>
                      <a:pt x="7480300" y="2882900"/>
                    </a:lnTo>
                    <a:cubicBezTo>
                      <a:pt x="7594600" y="2882900"/>
                      <a:pt x="7708900" y="2971800"/>
                      <a:pt x="7734300" y="3098800"/>
                    </a:cubicBezTo>
                    <a:lnTo>
                      <a:pt x="7861300" y="3695700"/>
                    </a:lnTo>
                    <a:cubicBezTo>
                      <a:pt x="7861300" y="3708400"/>
                      <a:pt x="7848600" y="3708400"/>
                      <a:pt x="7848600" y="3721100"/>
                    </a:cubicBezTo>
                    <a:cubicBezTo>
                      <a:pt x="7835900" y="3733800"/>
                      <a:pt x="7835900" y="3733800"/>
                      <a:pt x="7823200" y="3733800"/>
                    </a:cubicBezTo>
                    <a:lnTo>
                      <a:pt x="7772400" y="3733800"/>
                    </a:lnTo>
                    <a:cubicBezTo>
                      <a:pt x="7696200" y="3733800"/>
                      <a:pt x="7645400" y="3683000"/>
                      <a:pt x="7632700" y="3619500"/>
                    </a:cubicBezTo>
                    <a:lnTo>
                      <a:pt x="7543800" y="3225800"/>
                    </a:lnTo>
                    <a:lnTo>
                      <a:pt x="7543800" y="4546600"/>
                    </a:lnTo>
                    <a:cubicBezTo>
                      <a:pt x="7543800" y="4572000"/>
                      <a:pt x="7531100" y="4584700"/>
                      <a:pt x="7505700" y="4584700"/>
                    </a:cubicBezTo>
                    <a:lnTo>
                      <a:pt x="7467600" y="4584700"/>
                    </a:lnTo>
                    <a:cubicBezTo>
                      <a:pt x="7391400" y="4584700"/>
                      <a:pt x="7327900" y="4521200"/>
                      <a:pt x="7327900" y="4457700"/>
                    </a:cubicBezTo>
                    <a:lnTo>
                      <a:pt x="7264400" y="3670300"/>
                    </a:lnTo>
                    <a:moveTo>
                      <a:pt x="8382000" y="2540000"/>
                    </a:moveTo>
                    <a:cubicBezTo>
                      <a:pt x="8382000" y="2413000"/>
                      <a:pt x="8483600" y="2324100"/>
                      <a:pt x="8597900" y="2324100"/>
                    </a:cubicBezTo>
                    <a:cubicBezTo>
                      <a:pt x="8712200" y="2324100"/>
                      <a:pt x="8813800" y="2413000"/>
                      <a:pt x="8813800" y="2540000"/>
                    </a:cubicBezTo>
                    <a:lnTo>
                      <a:pt x="8813800" y="2603500"/>
                    </a:lnTo>
                    <a:cubicBezTo>
                      <a:pt x="8813800" y="2717800"/>
                      <a:pt x="8712200" y="2819400"/>
                      <a:pt x="8597900" y="2819400"/>
                    </a:cubicBezTo>
                    <a:cubicBezTo>
                      <a:pt x="8483600" y="2819400"/>
                      <a:pt x="8382000" y="2717800"/>
                      <a:pt x="8382000" y="2603500"/>
                    </a:cubicBezTo>
                    <a:lnTo>
                      <a:pt x="8382000" y="2540000"/>
                    </a:lnTo>
                    <a:moveTo>
                      <a:pt x="8597900" y="3670300"/>
                    </a:moveTo>
                    <a:lnTo>
                      <a:pt x="8534400" y="4457700"/>
                    </a:lnTo>
                    <a:cubicBezTo>
                      <a:pt x="8534400" y="4521200"/>
                      <a:pt x="8470900" y="4584700"/>
                      <a:pt x="8394700" y="4584700"/>
                    </a:cubicBezTo>
                    <a:lnTo>
                      <a:pt x="8356600" y="4584700"/>
                    </a:lnTo>
                    <a:cubicBezTo>
                      <a:pt x="8331200" y="4584700"/>
                      <a:pt x="8318500" y="4572000"/>
                      <a:pt x="8318500" y="4546600"/>
                    </a:cubicBezTo>
                    <a:lnTo>
                      <a:pt x="8318500" y="3225800"/>
                    </a:lnTo>
                    <a:lnTo>
                      <a:pt x="8229600" y="3619500"/>
                    </a:lnTo>
                    <a:cubicBezTo>
                      <a:pt x="8216900" y="3683000"/>
                      <a:pt x="8166100" y="3733800"/>
                      <a:pt x="8089900" y="3733800"/>
                    </a:cubicBezTo>
                    <a:lnTo>
                      <a:pt x="8039100" y="3733800"/>
                    </a:lnTo>
                    <a:cubicBezTo>
                      <a:pt x="8026400" y="3733800"/>
                      <a:pt x="8026400" y="3733800"/>
                      <a:pt x="8013700" y="3721100"/>
                    </a:cubicBezTo>
                    <a:cubicBezTo>
                      <a:pt x="8013700" y="3708400"/>
                      <a:pt x="8001000" y="3708400"/>
                      <a:pt x="8001000" y="3695700"/>
                    </a:cubicBezTo>
                    <a:lnTo>
                      <a:pt x="8128000" y="3098800"/>
                    </a:lnTo>
                    <a:cubicBezTo>
                      <a:pt x="8153400" y="2971800"/>
                      <a:pt x="8267700" y="2882900"/>
                      <a:pt x="8382000" y="2882900"/>
                    </a:cubicBezTo>
                    <a:lnTo>
                      <a:pt x="8813800" y="2882900"/>
                    </a:lnTo>
                    <a:cubicBezTo>
                      <a:pt x="8928100" y="2882900"/>
                      <a:pt x="9042400" y="2971800"/>
                      <a:pt x="9067800" y="3098800"/>
                    </a:cubicBezTo>
                    <a:lnTo>
                      <a:pt x="9194800" y="3695700"/>
                    </a:lnTo>
                    <a:cubicBezTo>
                      <a:pt x="9194800" y="3708400"/>
                      <a:pt x="9182100" y="3708400"/>
                      <a:pt x="9182100" y="3721100"/>
                    </a:cubicBezTo>
                    <a:cubicBezTo>
                      <a:pt x="9169400" y="3733800"/>
                      <a:pt x="9169400" y="3733800"/>
                      <a:pt x="9156700" y="3733800"/>
                    </a:cubicBezTo>
                    <a:lnTo>
                      <a:pt x="9105900" y="3733800"/>
                    </a:lnTo>
                    <a:cubicBezTo>
                      <a:pt x="9029700" y="3733800"/>
                      <a:pt x="8978900" y="3683000"/>
                      <a:pt x="8966200" y="3619500"/>
                    </a:cubicBezTo>
                    <a:lnTo>
                      <a:pt x="8877300" y="3225800"/>
                    </a:lnTo>
                    <a:lnTo>
                      <a:pt x="8877300" y="4546600"/>
                    </a:lnTo>
                    <a:cubicBezTo>
                      <a:pt x="8877300" y="4572000"/>
                      <a:pt x="8864600" y="4584700"/>
                      <a:pt x="8839200" y="4584700"/>
                    </a:cubicBezTo>
                    <a:lnTo>
                      <a:pt x="8801100" y="4584700"/>
                    </a:lnTo>
                    <a:cubicBezTo>
                      <a:pt x="8724900" y="4584700"/>
                      <a:pt x="8661400" y="4521200"/>
                      <a:pt x="8661400" y="4457700"/>
                    </a:cubicBezTo>
                    <a:lnTo>
                      <a:pt x="8597900" y="3670300"/>
                    </a:lnTo>
                  </a:path>
                </a:pathLst>
              </a:custGeom>
              <a:solidFill>
                <a:srgbClr val="9EA2A3"/>
              </a:solidFill>
            </p:spPr>
          </p:sp>
        </p:grpSp>
      </p:grpSp>
      <p:sp>
        <p:nvSpPr>
          <p:cNvPr id="35" name="Freeform 35"/>
          <p:cNvSpPr/>
          <p:nvPr/>
        </p:nvSpPr>
        <p:spPr>
          <a:xfrm>
            <a:off x="18955272" y="8513930"/>
            <a:ext cx="2908260" cy="2570175"/>
          </a:xfrm>
          <a:custGeom>
            <a:avLst/>
            <a:gdLst/>
            <a:ahLst/>
            <a:cxnLst/>
            <a:rect l="l" t="t" r="r" b="b"/>
            <a:pathLst>
              <a:path w="2908260" h="2570175">
                <a:moveTo>
                  <a:pt x="0" y="0"/>
                </a:moveTo>
                <a:lnTo>
                  <a:pt x="2908260" y="0"/>
                </a:lnTo>
                <a:lnTo>
                  <a:pt x="2908260" y="2570175"/>
                </a:lnTo>
                <a:lnTo>
                  <a:pt x="0" y="25701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6" name="Freeform 36"/>
          <p:cNvSpPr/>
          <p:nvPr/>
        </p:nvSpPr>
        <p:spPr>
          <a:xfrm>
            <a:off x="345199" y="507809"/>
            <a:ext cx="9608407" cy="7417690"/>
          </a:xfrm>
          <a:custGeom>
            <a:avLst/>
            <a:gdLst/>
            <a:ahLst/>
            <a:cxnLst/>
            <a:rect l="l" t="t" r="r" b="b"/>
            <a:pathLst>
              <a:path w="9608407" h="7417690">
                <a:moveTo>
                  <a:pt x="0" y="0"/>
                </a:moveTo>
                <a:lnTo>
                  <a:pt x="9608407" y="0"/>
                </a:lnTo>
                <a:lnTo>
                  <a:pt x="9608407" y="7417690"/>
                </a:lnTo>
                <a:lnTo>
                  <a:pt x="0" y="7417690"/>
                </a:lnTo>
                <a:lnTo>
                  <a:pt x="0" y="0"/>
                </a:lnTo>
                <a:close/>
              </a:path>
            </a:pathLst>
          </a:custGeom>
          <a:blipFill>
            <a:blip r:embed="rId5"/>
            <a:stretch>
              <a:fillRect/>
            </a:stretch>
          </a:blipFill>
        </p:spPr>
      </p:sp>
      <p:sp>
        <p:nvSpPr>
          <p:cNvPr id="37" name="TextBox 37"/>
          <p:cNvSpPr txBox="1"/>
          <p:nvPr/>
        </p:nvSpPr>
        <p:spPr>
          <a:xfrm>
            <a:off x="9226113" y="2325480"/>
            <a:ext cx="11055209" cy="2359620"/>
          </a:xfrm>
          <a:prstGeom prst="rect">
            <a:avLst/>
          </a:prstGeom>
        </p:spPr>
        <p:txBody>
          <a:bodyPr lIns="0" tIns="0" rIns="0" bIns="0" rtlCol="0" anchor="t">
            <a:spAutoFit/>
          </a:bodyPr>
          <a:lstStyle/>
          <a:p>
            <a:pPr>
              <a:lnSpc>
                <a:spcPts val="9200"/>
              </a:lnSpc>
            </a:pPr>
            <a:r>
              <a:rPr lang="en-US" sz="8363" b="1" spc="-167" dirty="0">
                <a:solidFill>
                  <a:srgbClr val="0C2340"/>
                </a:solidFill>
                <a:latin typeface="Frutiger LT Pro 87 XBlack Cn" panose="020B0602020204020204" pitchFamily="34" charset="77"/>
              </a:rPr>
              <a:t>TITLE OF YOUR POSTER WOULD GO HERE</a:t>
            </a:r>
          </a:p>
        </p:txBody>
      </p:sp>
      <p:sp>
        <p:nvSpPr>
          <p:cNvPr id="38" name="TextBox 38"/>
          <p:cNvSpPr txBox="1"/>
          <p:nvPr/>
        </p:nvSpPr>
        <p:spPr>
          <a:xfrm>
            <a:off x="9226113" y="5032387"/>
            <a:ext cx="4618260" cy="751424"/>
          </a:xfrm>
          <a:prstGeom prst="rect">
            <a:avLst/>
          </a:prstGeom>
        </p:spPr>
        <p:txBody>
          <a:bodyPr lIns="0" tIns="0" rIns="0" bIns="0" rtlCol="0" anchor="t">
            <a:spAutoFit/>
          </a:bodyPr>
          <a:lstStyle/>
          <a:p>
            <a:pPr>
              <a:lnSpc>
                <a:spcPts val="6346"/>
              </a:lnSpc>
            </a:pPr>
            <a:r>
              <a:rPr lang="en-US" sz="4533" b="1" spc="31" dirty="0">
                <a:solidFill>
                  <a:srgbClr val="FCD612"/>
                </a:solidFill>
                <a:latin typeface="Frutiger LT Pro 57 Condensed" panose="020B0606020204020204" pitchFamily="34" charset="77"/>
              </a:rPr>
              <a:t>SUB TITLE</a:t>
            </a:r>
          </a:p>
        </p:txBody>
      </p:sp>
      <p:sp>
        <p:nvSpPr>
          <p:cNvPr id="39" name="TextBox 39"/>
          <p:cNvSpPr txBox="1"/>
          <p:nvPr/>
        </p:nvSpPr>
        <p:spPr>
          <a:xfrm>
            <a:off x="1949381" y="13734777"/>
            <a:ext cx="4934790" cy="750205"/>
          </a:xfrm>
          <a:prstGeom prst="rect">
            <a:avLst/>
          </a:prstGeom>
        </p:spPr>
        <p:txBody>
          <a:bodyPr lIns="0" tIns="0" rIns="0" bIns="0" rtlCol="0" anchor="t">
            <a:spAutoFit/>
          </a:bodyPr>
          <a:lstStyle/>
          <a:p>
            <a:pPr>
              <a:lnSpc>
                <a:spcPts val="6346"/>
              </a:lnSpc>
            </a:pPr>
            <a:r>
              <a:rPr lang="en-US" sz="4533" b="1" spc="31" dirty="0">
                <a:solidFill>
                  <a:srgbClr val="0C2340"/>
                </a:solidFill>
                <a:latin typeface="Frutiger LT Pro 87 XBlack Cn" panose="020B0602020204020204" pitchFamily="34" charset="77"/>
              </a:rPr>
              <a:t>OBJECTIVE</a:t>
            </a:r>
          </a:p>
        </p:txBody>
      </p:sp>
      <p:sp>
        <p:nvSpPr>
          <p:cNvPr id="40" name="TextBox 40"/>
          <p:cNvSpPr txBox="1"/>
          <p:nvPr/>
        </p:nvSpPr>
        <p:spPr>
          <a:xfrm>
            <a:off x="1949381" y="14929754"/>
            <a:ext cx="5731898" cy="2154436"/>
          </a:xfrm>
          <a:prstGeom prst="rect">
            <a:avLst/>
          </a:prstGeom>
        </p:spPr>
        <p:txBody>
          <a:bodyPr lIns="0" tIns="0" rIns="0" bIns="0" rtlCol="0" anchor="t">
            <a:spAutoFit/>
          </a:bodyPr>
          <a:lstStyle/>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You can also list your findings in bullets.</a:t>
            </a:r>
          </a:p>
        </p:txBody>
      </p:sp>
      <p:sp>
        <p:nvSpPr>
          <p:cNvPr id="41" name="TextBox 41"/>
          <p:cNvSpPr txBox="1"/>
          <p:nvPr/>
        </p:nvSpPr>
        <p:spPr>
          <a:xfrm>
            <a:off x="22819009" y="1210976"/>
            <a:ext cx="5290005" cy="750205"/>
          </a:xfrm>
          <a:prstGeom prst="rect">
            <a:avLst/>
          </a:prstGeom>
        </p:spPr>
        <p:txBody>
          <a:bodyPr lIns="0" tIns="0" rIns="0" bIns="0" rtlCol="0" anchor="t">
            <a:spAutoFit/>
          </a:bodyPr>
          <a:lstStyle/>
          <a:p>
            <a:pPr>
              <a:lnSpc>
                <a:spcPts val="6346"/>
              </a:lnSpc>
            </a:pPr>
            <a:r>
              <a:rPr lang="en-US" sz="4533" b="1" spc="31" dirty="0">
                <a:solidFill>
                  <a:srgbClr val="0C2340"/>
                </a:solidFill>
                <a:latin typeface="Frutiger LT Pro 87 XBlack Cn" panose="020B0602020204020204" pitchFamily="34" charset="77"/>
              </a:rPr>
              <a:t>METHODOLOGY</a:t>
            </a:r>
          </a:p>
        </p:txBody>
      </p:sp>
      <p:sp>
        <p:nvSpPr>
          <p:cNvPr id="42" name="TextBox 42"/>
          <p:cNvSpPr txBox="1"/>
          <p:nvPr/>
        </p:nvSpPr>
        <p:spPr>
          <a:xfrm>
            <a:off x="22819009" y="2330145"/>
            <a:ext cx="8489844" cy="4431021"/>
          </a:xfrm>
          <a:prstGeom prst="rect">
            <a:avLst/>
          </a:prstGeom>
        </p:spPr>
        <p:txBody>
          <a:bodyPr lIns="0" tIns="0" rIns="0" bIns="0" rtlCol="0" anchor="t">
            <a:spAutoFit/>
          </a:bodyPr>
          <a:lstStyle/>
          <a:p>
            <a:pPr>
              <a:lnSpc>
                <a:spcPts val="2939"/>
              </a:lnSpc>
            </a:pPr>
            <a:r>
              <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rPr>
              <a:t>Let people know how you did your study. Methods can vary depending on the subject or results you want to see. These methods can include: </a:t>
            </a:r>
          </a:p>
          <a:p>
            <a:pPr>
              <a:lnSpc>
                <a:spcPts val="2939"/>
              </a:lnSpc>
            </a:pPr>
            <a:endPar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endParaRPr>
          </a:p>
          <a:p>
            <a:pPr marL="453388" lvl="1" indent="-226694">
              <a:lnSpc>
                <a:spcPts val="2939"/>
              </a:lnSpc>
              <a:buFont typeface="Arial"/>
              <a:buChar char="•"/>
            </a:pPr>
            <a:r>
              <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rPr>
              <a:t>Interviews</a:t>
            </a:r>
          </a:p>
          <a:p>
            <a:pPr marL="453388" lvl="1" indent="-226694">
              <a:lnSpc>
                <a:spcPts val="2939"/>
              </a:lnSpc>
              <a:buFont typeface="Arial"/>
              <a:buChar char="•"/>
            </a:pPr>
            <a:r>
              <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rPr>
              <a:t>Surveys</a:t>
            </a:r>
          </a:p>
          <a:p>
            <a:pPr marL="453388" lvl="1" indent="-226694">
              <a:lnSpc>
                <a:spcPts val="2939"/>
              </a:lnSpc>
              <a:buFont typeface="Arial"/>
              <a:buChar char="•"/>
            </a:pPr>
            <a:r>
              <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rPr>
              <a:t>Experiments </a:t>
            </a:r>
          </a:p>
          <a:p>
            <a:pPr>
              <a:lnSpc>
                <a:spcPts val="2939"/>
              </a:lnSpc>
            </a:pPr>
            <a:endParaRPr lang="en-US" sz="2099"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939"/>
              </a:lnSpc>
            </a:pPr>
            <a:r>
              <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rPr>
              <a:t>Posters are popular method of presenting research findings in a concise and visually pleasing manner. They are commonly used in conferences and meetings. Start by introducing the subject of your research and/or your hypothesis. What are the questions about this topic that you want to answer? What new things can it contribute to the existing literature?</a:t>
            </a:r>
          </a:p>
        </p:txBody>
      </p:sp>
      <p:sp>
        <p:nvSpPr>
          <p:cNvPr id="43" name="TextBox 43"/>
          <p:cNvSpPr txBox="1"/>
          <p:nvPr/>
        </p:nvSpPr>
        <p:spPr>
          <a:xfrm>
            <a:off x="10175191" y="9430023"/>
            <a:ext cx="7338363" cy="2133469"/>
          </a:xfrm>
          <a:prstGeom prst="rect">
            <a:avLst/>
          </a:prstGeom>
        </p:spPr>
        <p:txBody>
          <a:bodyPr lIns="0" tIns="0" rIns="0" bIns="0" rtlCol="0" anchor="t">
            <a:spAutoFit/>
          </a:bodyPr>
          <a:lstStyle/>
          <a:p>
            <a:pPr>
              <a:lnSpc>
                <a:spcPts val="2846"/>
              </a:lnSpc>
            </a:pPr>
            <a:r>
              <a:rPr lang="en-US" sz="2033" dirty="0">
                <a:solidFill>
                  <a:srgbClr val="0C2340"/>
                </a:solidFill>
                <a:latin typeface="Calibri" panose="020F0502020204030204" pitchFamily="34" charset="0"/>
                <a:ea typeface="Tahoma" panose="020B0604030504040204" pitchFamily="34" charset="0"/>
                <a:cs typeface="Calibri" panose="020F0502020204030204" pitchFamily="34" charset="0"/>
              </a:rPr>
              <a:t>Expand on your findings by discussing what methods were used to analyze your data. It can get technical so keep it simple and direct to the point. Use bullets for emphasis. Include key graphs, tables, illustrations, and other images that support the study and show a visual analysis of the data. Make sure they are large enough to be seen from a distance but not clutter the poster.</a:t>
            </a:r>
          </a:p>
        </p:txBody>
      </p:sp>
      <p:sp>
        <p:nvSpPr>
          <p:cNvPr id="44" name="TextBox 44"/>
          <p:cNvSpPr txBox="1"/>
          <p:nvPr/>
        </p:nvSpPr>
        <p:spPr>
          <a:xfrm>
            <a:off x="10175191" y="8294855"/>
            <a:ext cx="4512147" cy="750205"/>
          </a:xfrm>
          <a:prstGeom prst="rect">
            <a:avLst/>
          </a:prstGeom>
        </p:spPr>
        <p:txBody>
          <a:bodyPr lIns="0" tIns="0" rIns="0" bIns="0" rtlCol="0" anchor="t">
            <a:spAutoFit/>
          </a:bodyPr>
          <a:lstStyle/>
          <a:p>
            <a:pPr>
              <a:lnSpc>
                <a:spcPts val="6346"/>
              </a:lnSpc>
            </a:pPr>
            <a:r>
              <a:rPr lang="en-US" sz="4533" b="1" spc="31" dirty="0">
                <a:solidFill>
                  <a:srgbClr val="0C2340"/>
                </a:solidFill>
                <a:latin typeface="Frutiger LT Pro 87 XBlack Cn" panose="020B0602020204020204" pitchFamily="34" charset="77"/>
              </a:rPr>
              <a:t>ANALYSIS</a:t>
            </a:r>
          </a:p>
        </p:txBody>
      </p:sp>
      <p:sp>
        <p:nvSpPr>
          <p:cNvPr id="45" name="TextBox 45"/>
          <p:cNvSpPr txBox="1"/>
          <p:nvPr/>
        </p:nvSpPr>
        <p:spPr>
          <a:xfrm>
            <a:off x="27727011" y="11419454"/>
            <a:ext cx="2547934" cy="453586"/>
          </a:xfrm>
          <a:prstGeom prst="rect">
            <a:avLst/>
          </a:prstGeom>
        </p:spPr>
        <p:txBody>
          <a:bodyPr lIns="0" tIns="0" rIns="0" bIns="0" rtlCol="0" anchor="t">
            <a:spAutoFit/>
          </a:bodyPr>
          <a:lstStyle/>
          <a:p>
            <a:pPr algn="ctr">
              <a:lnSpc>
                <a:spcPts val="1759"/>
              </a:lnSpc>
            </a:pPr>
            <a:r>
              <a:rPr lang="en-US" sz="1466">
                <a:solidFill>
                  <a:srgbClr val="0C2340"/>
                </a:solidFill>
                <a:latin typeface="Calibri" panose="020F0502020204030204" pitchFamily="34" charset="0"/>
                <a:ea typeface="Verdana" panose="020B0604030504040204" pitchFamily="34" charset="0"/>
                <a:cs typeface="Calibri" panose="020F0502020204030204" pitchFamily="34" charset="0"/>
              </a:rPr>
              <a:t>Graphs are great in helping make numbers easier to understand.</a:t>
            </a:r>
          </a:p>
        </p:txBody>
      </p:sp>
      <p:sp>
        <p:nvSpPr>
          <p:cNvPr id="46" name="TextBox 46"/>
          <p:cNvSpPr txBox="1"/>
          <p:nvPr/>
        </p:nvSpPr>
        <p:spPr>
          <a:xfrm>
            <a:off x="19127278" y="11419454"/>
            <a:ext cx="2564247" cy="684418"/>
          </a:xfrm>
          <a:prstGeom prst="rect">
            <a:avLst/>
          </a:prstGeom>
        </p:spPr>
        <p:txBody>
          <a:bodyPr lIns="0" tIns="0" rIns="0" bIns="0" rtlCol="0" anchor="t">
            <a:spAutoFit/>
          </a:bodyPr>
          <a:lstStyle/>
          <a:p>
            <a:pPr algn="ctr">
              <a:lnSpc>
                <a:spcPts val="1759"/>
              </a:lnSpc>
            </a:pPr>
            <a:r>
              <a:rPr lang="en-US" sz="1466">
                <a:solidFill>
                  <a:srgbClr val="0C2340"/>
                </a:solidFill>
                <a:latin typeface="Calibri" panose="020F0502020204030204" pitchFamily="34" charset="0"/>
                <a:ea typeface="Verdana" panose="020B0604030504040204" pitchFamily="34" charset="0"/>
                <a:cs typeface="Calibri" panose="020F0502020204030204" pitchFamily="34" charset="0"/>
              </a:rPr>
              <a:t>Write a caption that will clearly explain what this graphic is about and how it relates to the study.</a:t>
            </a:r>
          </a:p>
        </p:txBody>
      </p:sp>
      <p:sp>
        <p:nvSpPr>
          <p:cNvPr id="47" name="TextBox 47"/>
          <p:cNvSpPr txBox="1"/>
          <p:nvPr/>
        </p:nvSpPr>
        <p:spPr>
          <a:xfrm>
            <a:off x="23035571" y="11419454"/>
            <a:ext cx="3358772" cy="453586"/>
          </a:xfrm>
          <a:prstGeom prst="rect">
            <a:avLst/>
          </a:prstGeom>
        </p:spPr>
        <p:txBody>
          <a:bodyPr lIns="0" tIns="0" rIns="0" bIns="0" rtlCol="0" anchor="t">
            <a:spAutoFit/>
          </a:bodyPr>
          <a:lstStyle/>
          <a:p>
            <a:pPr algn="ctr">
              <a:lnSpc>
                <a:spcPts val="1759"/>
              </a:lnSpc>
            </a:pPr>
            <a:r>
              <a:rPr lang="en-US" sz="1466" dirty="0">
                <a:solidFill>
                  <a:srgbClr val="0C2340"/>
                </a:solidFill>
                <a:latin typeface="Calibri" panose="020F0502020204030204" pitchFamily="34" charset="0"/>
                <a:ea typeface="Verdana" panose="020B0604030504040204" pitchFamily="34" charset="0"/>
                <a:cs typeface="Calibri" panose="020F0502020204030204" pitchFamily="34" charset="0"/>
              </a:rPr>
              <a:t>Use illustrations to showcase your data in a visual form.</a:t>
            </a:r>
          </a:p>
        </p:txBody>
      </p:sp>
      <p:sp>
        <p:nvSpPr>
          <p:cNvPr id="48" name="TextBox 48"/>
          <p:cNvSpPr txBox="1"/>
          <p:nvPr/>
        </p:nvSpPr>
        <p:spPr>
          <a:xfrm>
            <a:off x="9821192" y="13734777"/>
            <a:ext cx="5320262" cy="750205"/>
          </a:xfrm>
          <a:prstGeom prst="rect">
            <a:avLst/>
          </a:prstGeom>
        </p:spPr>
        <p:txBody>
          <a:bodyPr lIns="0" tIns="0" rIns="0" bIns="0" rtlCol="0" anchor="t">
            <a:spAutoFit/>
          </a:bodyPr>
          <a:lstStyle/>
          <a:p>
            <a:pPr>
              <a:lnSpc>
                <a:spcPts val="6346"/>
              </a:lnSpc>
            </a:pPr>
            <a:r>
              <a:rPr lang="en-US" sz="4533" b="1" spc="-90" dirty="0">
                <a:solidFill>
                  <a:srgbClr val="0C2340"/>
                </a:solidFill>
                <a:latin typeface="Frutiger LT Pro 87 XBlack Cn" panose="020B0602020204020204" pitchFamily="34" charset="77"/>
              </a:rPr>
              <a:t>RESULTS/FINDINGS</a:t>
            </a:r>
          </a:p>
        </p:txBody>
      </p:sp>
      <p:sp>
        <p:nvSpPr>
          <p:cNvPr id="49" name="TextBox 49"/>
          <p:cNvSpPr txBox="1"/>
          <p:nvPr/>
        </p:nvSpPr>
        <p:spPr>
          <a:xfrm>
            <a:off x="17672234" y="13734777"/>
            <a:ext cx="4508901" cy="750205"/>
          </a:xfrm>
          <a:prstGeom prst="rect">
            <a:avLst/>
          </a:prstGeom>
        </p:spPr>
        <p:txBody>
          <a:bodyPr lIns="0" tIns="0" rIns="0" bIns="0" rtlCol="0" anchor="t">
            <a:spAutoFit/>
          </a:bodyPr>
          <a:lstStyle/>
          <a:p>
            <a:pPr>
              <a:lnSpc>
                <a:spcPts val="6346"/>
              </a:lnSpc>
            </a:pPr>
            <a:r>
              <a:rPr lang="en-US" sz="4533" b="1" spc="31" dirty="0">
                <a:solidFill>
                  <a:srgbClr val="0C2340"/>
                </a:solidFill>
                <a:latin typeface="Frutiger LT Pro 87 XBlack Cn" panose="020B0602020204020204" pitchFamily="34" charset="77"/>
              </a:rPr>
              <a:t>CONCLUSION</a:t>
            </a:r>
          </a:p>
        </p:txBody>
      </p:sp>
      <p:grpSp>
        <p:nvGrpSpPr>
          <p:cNvPr id="50" name="Group 50"/>
          <p:cNvGrpSpPr/>
          <p:nvPr/>
        </p:nvGrpSpPr>
        <p:grpSpPr>
          <a:xfrm>
            <a:off x="1949381" y="18259094"/>
            <a:ext cx="5731898" cy="1849049"/>
            <a:chOff x="0" y="0"/>
            <a:chExt cx="7642531" cy="2465401"/>
          </a:xfrm>
        </p:grpSpPr>
        <p:grpSp>
          <p:nvGrpSpPr>
            <p:cNvPr id="51" name="Group 51"/>
            <p:cNvGrpSpPr>
              <a:grpSpLocks noChangeAspect="1"/>
            </p:cNvGrpSpPr>
            <p:nvPr/>
          </p:nvGrpSpPr>
          <p:grpSpPr>
            <a:xfrm>
              <a:off x="326694" y="0"/>
              <a:ext cx="7266497" cy="2190626"/>
              <a:chOff x="0" y="0"/>
              <a:chExt cx="72795464" cy="21945600"/>
            </a:xfrm>
          </p:grpSpPr>
          <p:sp>
            <p:nvSpPr>
              <p:cNvPr id="52" name="Freeform 52"/>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sp>
        </p:grpSp>
        <p:sp>
          <p:nvSpPr>
            <p:cNvPr id="53" name="TextBox 53"/>
            <p:cNvSpPr txBox="1"/>
            <p:nvPr/>
          </p:nvSpPr>
          <p:spPr>
            <a:xfrm>
              <a:off x="296293" y="2224394"/>
              <a:ext cx="60801" cy="121316"/>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0</a:t>
              </a:r>
            </a:p>
          </p:txBody>
        </p:sp>
        <p:sp>
          <p:nvSpPr>
            <p:cNvPr id="54" name="TextBox 54"/>
            <p:cNvSpPr txBox="1"/>
            <p:nvPr/>
          </p:nvSpPr>
          <p:spPr>
            <a:xfrm>
              <a:off x="1754413" y="2224394"/>
              <a:ext cx="51159" cy="121316"/>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5</a:t>
              </a:r>
            </a:p>
          </p:txBody>
        </p:sp>
        <p:sp>
          <p:nvSpPr>
            <p:cNvPr id="55" name="TextBox 55"/>
            <p:cNvSpPr txBox="1"/>
            <p:nvPr/>
          </p:nvSpPr>
          <p:spPr>
            <a:xfrm>
              <a:off x="3179851" y="2224394"/>
              <a:ext cx="106883" cy="241007"/>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10</a:t>
              </a:r>
            </a:p>
          </p:txBody>
        </p:sp>
        <p:sp>
          <p:nvSpPr>
            <p:cNvPr id="56" name="TextBox 56"/>
            <p:cNvSpPr txBox="1"/>
            <p:nvPr/>
          </p:nvSpPr>
          <p:spPr>
            <a:xfrm>
              <a:off x="4637972" y="2224394"/>
              <a:ext cx="97240" cy="239381"/>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15</a:t>
              </a:r>
            </a:p>
          </p:txBody>
        </p:sp>
        <p:sp>
          <p:nvSpPr>
            <p:cNvPr id="57" name="TextBox 57"/>
            <p:cNvSpPr txBox="1"/>
            <p:nvPr/>
          </p:nvSpPr>
          <p:spPr>
            <a:xfrm>
              <a:off x="6085730" y="2224394"/>
              <a:ext cx="108324" cy="241007"/>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20</a:t>
              </a:r>
            </a:p>
          </p:txBody>
        </p:sp>
        <p:sp>
          <p:nvSpPr>
            <p:cNvPr id="58" name="TextBox 58"/>
            <p:cNvSpPr txBox="1"/>
            <p:nvPr/>
          </p:nvSpPr>
          <p:spPr>
            <a:xfrm>
              <a:off x="7543850" y="2224394"/>
              <a:ext cx="98681" cy="239381"/>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25</a:t>
              </a:r>
            </a:p>
          </p:txBody>
        </p:sp>
        <p:sp>
          <p:nvSpPr>
            <p:cNvPr id="59" name="TextBox 59"/>
            <p:cNvSpPr txBox="1"/>
            <p:nvPr/>
          </p:nvSpPr>
          <p:spPr>
            <a:xfrm>
              <a:off x="4141" y="267511"/>
              <a:ext cx="279259" cy="241007"/>
            </a:xfrm>
            <a:prstGeom prst="rect">
              <a:avLst/>
            </a:prstGeom>
          </p:spPr>
          <p:txBody>
            <a:bodyPr lIns="0" tIns="0" rIns="0" bIns="0" rtlCol="0" anchor="t">
              <a:spAutoFit/>
            </a:bodyPr>
            <a:lstStyle/>
            <a:p>
              <a:pPr algn="r">
                <a:lnSpc>
                  <a:spcPts val="715"/>
                </a:lnSpc>
              </a:pPr>
              <a:r>
                <a:rPr lang="en-US" sz="700">
                  <a:solidFill>
                    <a:srgbClr val="000000"/>
                  </a:solidFill>
                  <a:latin typeface="Calibri" panose="020F0502020204030204" pitchFamily="34" charset="0"/>
                  <a:cs typeface="Calibri" panose="020F0502020204030204" pitchFamily="34" charset="0"/>
                </a:rPr>
                <a:t>Item 1 </a:t>
              </a:r>
            </a:p>
          </p:txBody>
        </p:sp>
        <p:sp>
          <p:nvSpPr>
            <p:cNvPr id="60" name="TextBox 60"/>
            <p:cNvSpPr txBox="1"/>
            <p:nvPr/>
          </p:nvSpPr>
          <p:spPr>
            <a:xfrm>
              <a:off x="2701" y="1034230"/>
              <a:ext cx="280700" cy="241007"/>
            </a:xfrm>
            <a:prstGeom prst="rect">
              <a:avLst/>
            </a:prstGeom>
          </p:spPr>
          <p:txBody>
            <a:bodyPr lIns="0" tIns="0" rIns="0" bIns="0" rtlCol="0" anchor="t">
              <a:spAutoFit/>
            </a:bodyPr>
            <a:lstStyle/>
            <a:p>
              <a:pPr algn="r">
                <a:lnSpc>
                  <a:spcPts val="715"/>
                </a:lnSpc>
              </a:pPr>
              <a:r>
                <a:rPr lang="en-US" sz="700">
                  <a:solidFill>
                    <a:srgbClr val="000000"/>
                  </a:solidFill>
                  <a:latin typeface="Calibri" panose="020F0502020204030204" pitchFamily="34" charset="0"/>
                  <a:cs typeface="Calibri" panose="020F0502020204030204" pitchFamily="34" charset="0"/>
                </a:rPr>
                <a:t>Item 2 </a:t>
              </a:r>
            </a:p>
          </p:txBody>
        </p:sp>
        <p:sp>
          <p:nvSpPr>
            <p:cNvPr id="61" name="TextBox 61"/>
            <p:cNvSpPr txBox="1"/>
            <p:nvPr/>
          </p:nvSpPr>
          <p:spPr>
            <a:xfrm>
              <a:off x="0" y="1800948"/>
              <a:ext cx="283401" cy="241007"/>
            </a:xfrm>
            <a:prstGeom prst="rect">
              <a:avLst/>
            </a:prstGeom>
          </p:spPr>
          <p:txBody>
            <a:bodyPr lIns="0" tIns="0" rIns="0" bIns="0" rtlCol="0" anchor="t">
              <a:spAutoFit/>
            </a:bodyPr>
            <a:lstStyle/>
            <a:p>
              <a:pPr algn="r">
                <a:lnSpc>
                  <a:spcPts val="715"/>
                </a:lnSpc>
              </a:pPr>
              <a:r>
                <a:rPr lang="en-US" sz="700">
                  <a:solidFill>
                    <a:srgbClr val="000000"/>
                  </a:solidFill>
                  <a:latin typeface="Calibri" panose="020F0502020204030204" pitchFamily="34" charset="0"/>
                  <a:cs typeface="Calibri" panose="020F0502020204030204" pitchFamily="34" charset="0"/>
                </a:rPr>
                <a:t>Item 3 </a:t>
              </a:r>
            </a:p>
          </p:txBody>
        </p:sp>
        <p:grpSp>
          <p:nvGrpSpPr>
            <p:cNvPr id="62" name="Group 62"/>
            <p:cNvGrpSpPr>
              <a:grpSpLocks noChangeAspect="1"/>
            </p:cNvGrpSpPr>
            <p:nvPr/>
          </p:nvGrpSpPr>
          <p:grpSpPr>
            <a:xfrm>
              <a:off x="326694" y="0"/>
              <a:ext cx="6976471" cy="2190626"/>
              <a:chOff x="0" y="0"/>
              <a:chExt cx="69889995" cy="21945600"/>
            </a:xfrm>
          </p:grpSpPr>
          <p:sp>
            <p:nvSpPr>
              <p:cNvPr id="63" name="Freeform 63"/>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C2340"/>
              </a:solidFill>
            </p:spPr>
          </p:sp>
          <p:sp>
            <p:nvSpPr>
              <p:cNvPr id="64" name="Freeform 64"/>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C2340"/>
              </a:solidFill>
            </p:spPr>
          </p:sp>
          <p:sp>
            <p:nvSpPr>
              <p:cNvPr id="65" name="Freeform 65"/>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C2340"/>
              </a:solidFill>
            </p:spPr>
          </p:sp>
          <p:sp>
            <p:nvSpPr>
              <p:cNvPr id="66" name="Freeform 66"/>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sp>
          <p:sp>
            <p:nvSpPr>
              <p:cNvPr id="67" name="Freeform 67"/>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sp>
          <p:sp>
            <p:nvSpPr>
              <p:cNvPr id="68" name="Freeform 68"/>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sp>
          <p:sp>
            <p:nvSpPr>
              <p:cNvPr id="69" name="Freeform 69"/>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sp>
          <p:sp>
            <p:nvSpPr>
              <p:cNvPr id="70" name="Freeform 70"/>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sp>
          <p:sp>
            <p:nvSpPr>
              <p:cNvPr id="71" name="Freeform 71"/>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sp>
        </p:grpSp>
      </p:grpSp>
      <p:sp>
        <p:nvSpPr>
          <p:cNvPr id="72" name="AutoShape 72"/>
          <p:cNvSpPr/>
          <p:nvPr/>
        </p:nvSpPr>
        <p:spPr>
          <a:xfrm flipV="1">
            <a:off x="16440473" y="13768403"/>
            <a:ext cx="15875" cy="6886116"/>
          </a:xfrm>
          <a:prstGeom prst="line">
            <a:avLst/>
          </a:prstGeom>
          <a:ln w="28575" cap="rnd">
            <a:solidFill>
              <a:srgbClr val="0C2340"/>
            </a:solidFill>
            <a:prstDash val="solid"/>
            <a:headEnd type="none" w="sm" len="sm"/>
            <a:tailEnd type="none" w="sm" len="sm"/>
          </a:ln>
        </p:spPr>
      </p:sp>
      <p:sp>
        <p:nvSpPr>
          <p:cNvPr id="73" name="TextBox 73"/>
          <p:cNvSpPr txBox="1"/>
          <p:nvPr/>
        </p:nvSpPr>
        <p:spPr>
          <a:xfrm>
            <a:off x="17672234" y="14901695"/>
            <a:ext cx="4934790" cy="4924425"/>
          </a:xfrm>
          <a:prstGeom prst="rect">
            <a:avLst/>
          </a:prstGeom>
        </p:spPr>
        <p:txBody>
          <a:bodyPr lIns="0" tIns="0" rIns="0" bIns="0" rtlCol="0" anchor="t">
            <a:spAutoFit/>
          </a:bodyPr>
          <a:lstStyle/>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b="1" dirty="0">
                <a:solidFill>
                  <a:srgbClr val="0C2340"/>
                </a:solidFill>
                <a:latin typeface="Calibri" panose="020F0502020204030204" pitchFamily="34" charset="0"/>
                <a:ea typeface="Tahoma" panose="020B0604030504040204" pitchFamily="34" charset="0"/>
                <a:cs typeface="Calibri" panose="020F0502020204030204" pitchFamily="34" charset="0"/>
              </a:rPr>
              <a:t>SUBTITLE</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You can also list your findings show the outcome of the research and should answer the question or hypothesis stated in the introduction. State what you've found from your study.  in bullets.</a:t>
            </a:r>
          </a:p>
        </p:txBody>
      </p:sp>
      <p:sp>
        <p:nvSpPr>
          <p:cNvPr id="74" name="AutoShape 74"/>
          <p:cNvSpPr/>
          <p:nvPr/>
        </p:nvSpPr>
        <p:spPr>
          <a:xfrm flipV="1">
            <a:off x="23822909" y="13501591"/>
            <a:ext cx="15875" cy="6886116"/>
          </a:xfrm>
          <a:prstGeom prst="line">
            <a:avLst/>
          </a:prstGeom>
          <a:ln w="28575" cap="rnd">
            <a:solidFill>
              <a:srgbClr val="0C2340"/>
            </a:solidFill>
            <a:prstDash val="solid"/>
            <a:headEnd type="none" w="sm" len="sm"/>
            <a:tailEnd type="none" w="sm" len="sm"/>
          </a:ln>
        </p:spPr>
      </p:sp>
      <p:sp>
        <p:nvSpPr>
          <p:cNvPr id="75" name="TextBox 75"/>
          <p:cNvSpPr txBox="1"/>
          <p:nvPr/>
        </p:nvSpPr>
        <p:spPr>
          <a:xfrm>
            <a:off x="25386179" y="14901695"/>
            <a:ext cx="3315754" cy="5232202"/>
          </a:xfrm>
          <a:prstGeom prst="rect">
            <a:avLst/>
          </a:prstGeom>
        </p:spPr>
        <p:txBody>
          <a:bodyPr lIns="0" tIns="0" rIns="0" bIns="0" rtlCol="0" anchor="t">
            <a:spAutoFit/>
          </a:bodyPr>
          <a:lstStyle/>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It is important for your readers to know what you want to achieve with your research. State this as clear as possible Results show the outcome.</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b="1" dirty="0">
                <a:solidFill>
                  <a:srgbClr val="0C2340"/>
                </a:solidFill>
                <a:latin typeface="Calibri" panose="020F0502020204030204" pitchFamily="34" charset="0"/>
                <a:ea typeface="Tahoma" panose="020B0604030504040204" pitchFamily="34" charset="0"/>
                <a:cs typeface="Calibri" panose="020F0502020204030204" pitchFamily="34" charset="0"/>
              </a:rPr>
              <a:t>SUBTITLE</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You can also list </a:t>
            </a: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your findings show </a:t>
            </a: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the outcome of </a:t>
            </a: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the what you've </a:t>
            </a: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found from your </a:t>
            </a: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study.  in bullets.</a:t>
            </a:r>
          </a:p>
        </p:txBody>
      </p:sp>
      <p:sp>
        <p:nvSpPr>
          <p:cNvPr id="76" name="TextBox 76"/>
          <p:cNvSpPr txBox="1"/>
          <p:nvPr/>
        </p:nvSpPr>
        <p:spPr>
          <a:xfrm>
            <a:off x="25386179" y="13674887"/>
            <a:ext cx="4508901" cy="750205"/>
          </a:xfrm>
          <a:prstGeom prst="rect">
            <a:avLst/>
          </a:prstGeom>
        </p:spPr>
        <p:txBody>
          <a:bodyPr lIns="0" tIns="0" rIns="0" bIns="0" rtlCol="0" anchor="t">
            <a:spAutoFit/>
          </a:bodyPr>
          <a:lstStyle/>
          <a:p>
            <a:pPr>
              <a:lnSpc>
                <a:spcPts val="6346"/>
              </a:lnSpc>
            </a:pPr>
            <a:r>
              <a:rPr lang="en-US" sz="4533" b="1" spc="31" dirty="0">
                <a:solidFill>
                  <a:srgbClr val="0C2340"/>
                </a:solidFill>
                <a:latin typeface="Frutiger LT Pro 87 XBlack Cn" panose="020B0602020204020204" pitchFamily="34" charset="77"/>
              </a:rPr>
              <a:t>WHAT'S NEXT</a:t>
            </a:r>
          </a:p>
        </p:txBody>
      </p:sp>
      <p:grpSp>
        <p:nvGrpSpPr>
          <p:cNvPr id="77" name="Group 77"/>
          <p:cNvGrpSpPr/>
          <p:nvPr/>
        </p:nvGrpSpPr>
        <p:grpSpPr>
          <a:xfrm>
            <a:off x="28142559" y="17640337"/>
            <a:ext cx="2940761" cy="2915733"/>
            <a:chOff x="0" y="-19050"/>
            <a:chExt cx="3921014" cy="3887642"/>
          </a:xfrm>
        </p:grpSpPr>
        <p:sp>
          <p:nvSpPr>
            <p:cNvPr id="78" name="TextBox 78"/>
            <p:cNvSpPr txBox="1"/>
            <p:nvPr/>
          </p:nvSpPr>
          <p:spPr>
            <a:xfrm>
              <a:off x="521515" y="3458221"/>
              <a:ext cx="417584" cy="410369"/>
            </a:xfrm>
            <a:prstGeom prst="rect">
              <a:avLst/>
            </a:prstGeom>
          </p:spPr>
          <p:txBody>
            <a:bodyPr lIns="0" tIns="0" rIns="0" bIns="0" rtlCol="0" anchor="t">
              <a:spAutoFit/>
            </a:bodyPr>
            <a:lstStyle/>
            <a:p>
              <a:pPr algn="ctr">
                <a:lnSpc>
                  <a:spcPts val="1158"/>
                </a:lnSpc>
              </a:pPr>
              <a:r>
                <a:rPr lang="en-US" sz="1000">
                  <a:solidFill>
                    <a:srgbClr val="000000"/>
                  </a:solidFill>
                  <a:latin typeface="Calibri" panose="020F0502020204030204" pitchFamily="34" charset="0"/>
                  <a:cs typeface="Calibri" panose="020F0502020204030204" pitchFamily="34" charset="0"/>
                </a:rPr>
                <a:t>Item 1</a:t>
              </a:r>
            </a:p>
          </p:txBody>
        </p:sp>
        <p:sp>
          <p:nvSpPr>
            <p:cNvPr id="79" name="TextBox 79"/>
            <p:cNvSpPr txBox="1"/>
            <p:nvPr/>
          </p:nvSpPr>
          <p:spPr>
            <a:xfrm>
              <a:off x="1229394" y="3458223"/>
              <a:ext cx="419915" cy="410369"/>
            </a:xfrm>
            <a:prstGeom prst="rect">
              <a:avLst/>
            </a:prstGeom>
          </p:spPr>
          <p:txBody>
            <a:bodyPr lIns="0" tIns="0" rIns="0" bIns="0" rtlCol="0" anchor="t">
              <a:spAutoFit/>
            </a:bodyPr>
            <a:lstStyle/>
            <a:p>
              <a:pPr algn="ctr">
                <a:lnSpc>
                  <a:spcPts val="1158"/>
                </a:lnSpc>
              </a:pPr>
              <a:r>
                <a:rPr lang="en-US" sz="1000">
                  <a:solidFill>
                    <a:srgbClr val="000000"/>
                  </a:solidFill>
                  <a:latin typeface="Calibri" panose="020F0502020204030204" pitchFamily="34" charset="0"/>
                  <a:cs typeface="Calibri" panose="020F0502020204030204" pitchFamily="34" charset="0"/>
                </a:rPr>
                <a:t>Item 2</a:t>
              </a:r>
            </a:p>
          </p:txBody>
        </p:sp>
        <p:sp>
          <p:nvSpPr>
            <p:cNvPr id="80" name="TextBox 80"/>
            <p:cNvSpPr txBox="1"/>
            <p:nvPr/>
          </p:nvSpPr>
          <p:spPr>
            <a:xfrm>
              <a:off x="1936254" y="3458223"/>
              <a:ext cx="424287" cy="410369"/>
            </a:xfrm>
            <a:prstGeom prst="rect">
              <a:avLst/>
            </a:prstGeom>
          </p:spPr>
          <p:txBody>
            <a:bodyPr lIns="0" tIns="0" rIns="0" bIns="0" rtlCol="0" anchor="t">
              <a:spAutoFit/>
            </a:bodyPr>
            <a:lstStyle/>
            <a:p>
              <a:pPr algn="ctr">
                <a:lnSpc>
                  <a:spcPts val="1158"/>
                </a:lnSpc>
              </a:pPr>
              <a:r>
                <a:rPr lang="en-US" sz="1000">
                  <a:solidFill>
                    <a:srgbClr val="000000"/>
                  </a:solidFill>
                  <a:latin typeface="Calibri" panose="020F0502020204030204" pitchFamily="34" charset="0"/>
                  <a:cs typeface="Calibri" panose="020F0502020204030204" pitchFamily="34" charset="0"/>
                </a:rPr>
                <a:t>Item 3</a:t>
              </a:r>
            </a:p>
          </p:txBody>
        </p:sp>
        <p:sp>
          <p:nvSpPr>
            <p:cNvPr id="81" name="TextBox 81"/>
            <p:cNvSpPr txBox="1"/>
            <p:nvPr/>
          </p:nvSpPr>
          <p:spPr>
            <a:xfrm>
              <a:off x="2643552" y="3458223"/>
              <a:ext cx="427784" cy="410369"/>
            </a:xfrm>
            <a:prstGeom prst="rect">
              <a:avLst/>
            </a:prstGeom>
          </p:spPr>
          <p:txBody>
            <a:bodyPr lIns="0" tIns="0" rIns="0" bIns="0" rtlCol="0" anchor="t">
              <a:spAutoFit/>
            </a:bodyPr>
            <a:lstStyle/>
            <a:p>
              <a:pPr algn="ctr">
                <a:lnSpc>
                  <a:spcPts val="1158"/>
                </a:lnSpc>
              </a:pPr>
              <a:r>
                <a:rPr lang="en-US" sz="1000">
                  <a:solidFill>
                    <a:srgbClr val="000000"/>
                  </a:solidFill>
                  <a:latin typeface="Calibri" panose="020F0502020204030204" pitchFamily="34" charset="0"/>
                  <a:cs typeface="Calibri" panose="020F0502020204030204" pitchFamily="34" charset="0"/>
                </a:rPr>
                <a:t>Item 4</a:t>
              </a:r>
            </a:p>
          </p:txBody>
        </p:sp>
        <p:sp>
          <p:nvSpPr>
            <p:cNvPr id="82" name="TextBox 82"/>
            <p:cNvSpPr txBox="1"/>
            <p:nvPr/>
          </p:nvSpPr>
          <p:spPr>
            <a:xfrm>
              <a:off x="3353595" y="3458223"/>
              <a:ext cx="425788" cy="410369"/>
            </a:xfrm>
            <a:prstGeom prst="rect">
              <a:avLst/>
            </a:prstGeom>
          </p:spPr>
          <p:txBody>
            <a:bodyPr lIns="0" tIns="0" rIns="0" bIns="0" rtlCol="0" anchor="t">
              <a:spAutoFit/>
            </a:bodyPr>
            <a:lstStyle/>
            <a:p>
              <a:pPr algn="ctr">
                <a:lnSpc>
                  <a:spcPts val="1158"/>
                </a:lnSpc>
              </a:pPr>
              <a:r>
                <a:rPr lang="en-US" sz="1000">
                  <a:solidFill>
                    <a:srgbClr val="000000"/>
                  </a:solidFill>
                  <a:latin typeface="Calibri" panose="020F0502020204030204" pitchFamily="34" charset="0"/>
                  <a:cs typeface="Calibri" panose="020F0502020204030204" pitchFamily="34" charset="0"/>
                </a:rPr>
                <a:t>Item 5</a:t>
              </a:r>
            </a:p>
          </p:txBody>
        </p:sp>
        <p:grpSp>
          <p:nvGrpSpPr>
            <p:cNvPr id="83" name="Group 83"/>
            <p:cNvGrpSpPr>
              <a:grpSpLocks noChangeAspect="1"/>
            </p:cNvGrpSpPr>
            <p:nvPr/>
          </p:nvGrpSpPr>
          <p:grpSpPr>
            <a:xfrm>
              <a:off x="375784" y="83440"/>
              <a:ext cx="3545230" cy="3323769"/>
              <a:chOff x="0" y="0"/>
              <a:chExt cx="21945600" cy="20574721"/>
            </a:xfrm>
          </p:grpSpPr>
          <p:sp>
            <p:nvSpPr>
              <p:cNvPr id="84" name="Freeform 84"/>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5" name="Freeform 85"/>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6" name="Freeform 86"/>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7" name="Freeform 87"/>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8" name="Freeform 88"/>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9" name="Freeform 89"/>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sp>
        </p:grpSp>
        <p:sp>
          <p:nvSpPr>
            <p:cNvPr id="90" name="TextBox 90"/>
            <p:cNvSpPr txBox="1"/>
            <p:nvPr/>
          </p:nvSpPr>
          <p:spPr>
            <a:xfrm>
              <a:off x="37084" y="-19050"/>
              <a:ext cx="268636"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125 </a:t>
              </a:r>
            </a:p>
          </p:txBody>
        </p:sp>
        <p:sp>
          <p:nvSpPr>
            <p:cNvPr id="91" name="TextBox 91"/>
            <p:cNvSpPr txBox="1"/>
            <p:nvPr/>
          </p:nvSpPr>
          <p:spPr>
            <a:xfrm>
              <a:off x="0" y="645706"/>
              <a:ext cx="305720"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100 </a:t>
              </a:r>
            </a:p>
          </p:txBody>
        </p:sp>
        <p:sp>
          <p:nvSpPr>
            <p:cNvPr id="92" name="TextBox 92"/>
            <p:cNvSpPr txBox="1"/>
            <p:nvPr/>
          </p:nvSpPr>
          <p:spPr>
            <a:xfrm>
              <a:off x="119455" y="1310459"/>
              <a:ext cx="186265"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75 </a:t>
              </a:r>
            </a:p>
          </p:txBody>
        </p:sp>
        <p:sp>
          <p:nvSpPr>
            <p:cNvPr id="93" name="TextBox 93"/>
            <p:cNvSpPr txBox="1"/>
            <p:nvPr/>
          </p:nvSpPr>
          <p:spPr>
            <a:xfrm>
              <a:off x="90167" y="1975212"/>
              <a:ext cx="215553"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50 </a:t>
              </a:r>
            </a:p>
          </p:txBody>
        </p:sp>
        <p:sp>
          <p:nvSpPr>
            <p:cNvPr id="94" name="TextBox 94"/>
            <p:cNvSpPr txBox="1"/>
            <p:nvPr/>
          </p:nvSpPr>
          <p:spPr>
            <a:xfrm>
              <a:off x="111660" y="2639966"/>
              <a:ext cx="194060"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25 </a:t>
              </a:r>
            </a:p>
          </p:txBody>
        </p:sp>
        <p:sp>
          <p:nvSpPr>
            <p:cNvPr id="95" name="TextBox 95"/>
            <p:cNvSpPr txBox="1"/>
            <p:nvPr/>
          </p:nvSpPr>
          <p:spPr>
            <a:xfrm>
              <a:off x="172961" y="3304719"/>
              <a:ext cx="132759"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0 </a:t>
              </a:r>
            </a:p>
          </p:txBody>
        </p:sp>
        <p:grpSp>
          <p:nvGrpSpPr>
            <p:cNvPr id="96" name="Group 96"/>
            <p:cNvGrpSpPr>
              <a:grpSpLocks noChangeAspect="1"/>
            </p:cNvGrpSpPr>
            <p:nvPr/>
          </p:nvGrpSpPr>
          <p:grpSpPr>
            <a:xfrm>
              <a:off x="730307" y="110030"/>
              <a:ext cx="2836184" cy="3297179"/>
              <a:chOff x="2194560" y="164598"/>
              <a:chExt cx="17556480" cy="20410123"/>
            </a:xfrm>
          </p:grpSpPr>
          <p:sp>
            <p:nvSpPr>
              <p:cNvPr id="97" name="Freeform 97"/>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sp>
          <p:sp>
            <p:nvSpPr>
              <p:cNvPr id="98" name="Freeform 98"/>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sp>
          <p:sp>
            <p:nvSpPr>
              <p:cNvPr id="99" name="Freeform 99"/>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00000">
                  <a:alpha val="64706"/>
                </a:srgbClr>
              </a:solidFill>
            </p:spPr>
          </p:sp>
        </p:grpSp>
      </p:grpSp>
      <p:sp>
        <p:nvSpPr>
          <p:cNvPr id="100" name="TextBox 100"/>
          <p:cNvSpPr txBox="1"/>
          <p:nvPr/>
        </p:nvSpPr>
        <p:spPr>
          <a:xfrm>
            <a:off x="9821192" y="14929754"/>
            <a:ext cx="5247099" cy="4924425"/>
          </a:xfrm>
          <a:prstGeom prst="rect">
            <a:avLst/>
          </a:prstGeom>
        </p:spPr>
        <p:txBody>
          <a:bodyPr lIns="0" tIns="0" rIns="0" bIns="0" rtlCol="0" anchor="t">
            <a:spAutoFit/>
          </a:bodyPr>
          <a:lstStyle/>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b="1" dirty="0">
                <a:solidFill>
                  <a:srgbClr val="0C2340"/>
                </a:solidFill>
                <a:latin typeface="Calibri" panose="020F0502020204030204" pitchFamily="34" charset="0"/>
                <a:ea typeface="Tahoma" panose="020B0604030504040204" pitchFamily="34" charset="0"/>
                <a:cs typeface="Calibri" panose="020F0502020204030204" pitchFamily="34" charset="0"/>
              </a:rPr>
              <a:t>SUBTITLE</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You can also list your findings show the outcome of the research and should answer the question or hypothesis stated in the introduction. State what you've found from your study.  in bullets.</a:t>
            </a:r>
          </a:p>
        </p:txBody>
      </p:sp>
      <p:grpSp>
        <p:nvGrpSpPr>
          <p:cNvPr id="101" name="Group 101"/>
          <p:cNvGrpSpPr/>
          <p:nvPr/>
        </p:nvGrpSpPr>
        <p:grpSpPr>
          <a:xfrm>
            <a:off x="29128146" y="14910704"/>
            <a:ext cx="1802772" cy="1825532"/>
            <a:chOff x="0" y="0"/>
            <a:chExt cx="802667" cy="812800"/>
          </a:xfrm>
        </p:grpSpPr>
        <p:sp>
          <p:nvSpPr>
            <p:cNvPr id="102" name="Freeform 102"/>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28575" cap="sq">
              <a:solidFill>
                <a:srgbClr val="9EA2A2"/>
              </a:solidFill>
              <a:prstDash val="solid"/>
              <a:miter/>
            </a:ln>
          </p:spPr>
        </p:sp>
        <p:sp>
          <p:nvSpPr>
            <p:cNvPr id="103" name="TextBox 103"/>
            <p:cNvSpPr txBox="1"/>
            <p:nvPr/>
          </p:nvSpPr>
          <p:spPr>
            <a:xfrm>
              <a:off x="0" y="9525"/>
              <a:ext cx="812800" cy="803275"/>
            </a:xfrm>
            <a:prstGeom prst="rect">
              <a:avLst/>
            </a:prstGeom>
          </p:spPr>
          <p:txBody>
            <a:bodyPr lIns="33867" tIns="33867" rIns="33867" bIns="33867" rtlCol="0" anchor="ctr"/>
            <a:lstStyle/>
            <a:p>
              <a:pPr algn="ctr">
                <a:lnSpc>
                  <a:spcPts val="5574"/>
                </a:lnSpc>
              </a:pPr>
              <a:endParaRPr/>
            </a:p>
          </p:txBody>
        </p:sp>
      </p:grpSp>
      <p:sp>
        <p:nvSpPr>
          <p:cNvPr id="104" name="Freeform 104"/>
          <p:cNvSpPr/>
          <p:nvPr/>
        </p:nvSpPr>
        <p:spPr>
          <a:xfrm>
            <a:off x="29323620" y="15115028"/>
            <a:ext cx="1416883" cy="1416883"/>
          </a:xfrm>
          <a:custGeom>
            <a:avLst/>
            <a:gdLst/>
            <a:ahLst/>
            <a:cxnLst/>
            <a:rect l="l" t="t" r="r" b="b"/>
            <a:pathLst>
              <a:path w="1416883" h="1416883">
                <a:moveTo>
                  <a:pt x="0" y="0"/>
                </a:moveTo>
                <a:lnTo>
                  <a:pt x="1416883" y="0"/>
                </a:lnTo>
                <a:lnTo>
                  <a:pt x="1416883" y="1416884"/>
                </a:lnTo>
                <a:lnTo>
                  <a:pt x="0" y="1416884"/>
                </a:lnTo>
                <a:lnTo>
                  <a:pt x="0" y="0"/>
                </a:lnTo>
                <a:close/>
              </a:path>
            </a:pathLst>
          </a:custGeom>
          <a:blipFill>
            <a:blip r:embed="rId6"/>
            <a:stretch>
              <a:fillRect/>
            </a:stretch>
          </a:blipFill>
        </p:spPr>
      </p:sp>
      <p:grpSp>
        <p:nvGrpSpPr>
          <p:cNvPr id="105" name="Group 104">
            <a:extLst>
              <a:ext uri="{FF2B5EF4-FFF2-40B4-BE49-F238E27FC236}">
                <a16:creationId xmlns:a16="http://schemas.microsoft.com/office/drawing/2014/main" id="{C26C305F-56FA-3A93-AA34-59834F749044}"/>
              </a:ext>
            </a:extLst>
          </p:cNvPr>
          <p:cNvGrpSpPr/>
          <p:nvPr/>
        </p:nvGrpSpPr>
        <p:grpSpPr>
          <a:xfrm>
            <a:off x="111809" y="163118"/>
            <a:ext cx="31643380" cy="21442045"/>
            <a:chOff x="147806" y="450795"/>
            <a:chExt cx="31643380" cy="21442045"/>
          </a:xfrm>
        </p:grpSpPr>
        <p:pic>
          <p:nvPicPr>
            <p:cNvPr id="106" name="Picture 2">
              <a:extLst>
                <a:ext uri="{FF2B5EF4-FFF2-40B4-BE49-F238E27FC236}">
                  <a16:creationId xmlns:a16="http://schemas.microsoft.com/office/drawing/2014/main" id="{048C02E5-BF77-386B-2C30-4B663F03A5F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3130"/>
            <a:stretch/>
          </p:blipFill>
          <p:spPr bwMode="auto">
            <a:xfrm>
              <a:off x="147806" y="450795"/>
              <a:ext cx="21545217" cy="2104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
              <a:extLst>
                <a:ext uri="{FF2B5EF4-FFF2-40B4-BE49-F238E27FC236}">
                  <a16:creationId xmlns:a16="http://schemas.microsoft.com/office/drawing/2014/main" id="{5A7C6E0B-1674-6D1A-EA39-F0A9626607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1737" r="-172"/>
            <a:stretch/>
          </p:blipFill>
          <p:spPr bwMode="auto">
            <a:xfrm>
              <a:off x="23742056" y="457411"/>
              <a:ext cx="8049130" cy="212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
              <a:extLst>
                <a:ext uri="{FF2B5EF4-FFF2-40B4-BE49-F238E27FC236}">
                  <a16:creationId xmlns:a16="http://schemas.microsoft.com/office/drawing/2014/main" id="{86251FC7-301B-E59D-59D9-0E9F940E11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1737" r="23135"/>
            <a:stretch/>
          </p:blipFill>
          <p:spPr bwMode="auto">
            <a:xfrm>
              <a:off x="21553315" y="639452"/>
              <a:ext cx="1451477" cy="212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2">
              <a:extLst>
                <a:ext uri="{FF2B5EF4-FFF2-40B4-BE49-F238E27FC236}">
                  <a16:creationId xmlns:a16="http://schemas.microsoft.com/office/drawing/2014/main" id="{F9340906-462B-1AAF-62B5-1EC30EC1A3F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1737" r="23135"/>
            <a:stretch/>
          </p:blipFill>
          <p:spPr bwMode="auto">
            <a:xfrm>
              <a:off x="22936200" y="618703"/>
              <a:ext cx="821565" cy="212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6323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25003" y="7925499"/>
            <a:ext cx="7601110" cy="4869913"/>
            <a:chOff x="0" y="0"/>
            <a:chExt cx="10134813" cy="6493217"/>
          </a:xfrm>
        </p:grpSpPr>
        <p:pic>
          <p:nvPicPr>
            <p:cNvPr id="3" name="Picture 3"/>
            <p:cNvPicPr>
              <a:picLocks noChangeAspect="1"/>
            </p:cNvPicPr>
            <p:nvPr/>
          </p:nvPicPr>
          <p:blipFill>
            <a:blip r:embed="rId2"/>
            <a:srcRect t="7287" b="7287"/>
            <a:stretch>
              <a:fillRect/>
            </a:stretch>
          </p:blipFill>
          <p:spPr>
            <a:xfrm>
              <a:off x="0" y="0"/>
              <a:ext cx="10134813" cy="6493217"/>
            </a:xfrm>
            <a:prstGeom prst="rect">
              <a:avLst/>
            </a:prstGeom>
          </p:spPr>
        </p:pic>
      </p:grpSp>
      <p:sp>
        <p:nvSpPr>
          <p:cNvPr id="4" name="AutoShape 4"/>
          <p:cNvSpPr/>
          <p:nvPr/>
        </p:nvSpPr>
        <p:spPr>
          <a:xfrm flipH="1" flipV="1">
            <a:off x="21663515" y="1363209"/>
            <a:ext cx="13724" cy="5706890"/>
          </a:xfrm>
          <a:prstGeom prst="line">
            <a:avLst/>
          </a:prstGeom>
          <a:ln w="28575" cap="rnd">
            <a:solidFill>
              <a:srgbClr val="0C2340"/>
            </a:solidFill>
            <a:prstDash val="solid"/>
            <a:headEnd type="none" w="sm" len="sm"/>
            <a:tailEnd type="none" w="sm" len="sm"/>
          </a:ln>
        </p:spPr>
      </p:sp>
      <p:sp>
        <p:nvSpPr>
          <p:cNvPr id="5" name="AutoShape 5"/>
          <p:cNvSpPr/>
          <p:nvPr/>
        </p:nvSpPr>
        <p:spPr>
          <a:xfrm flipV="1">
            <a:off x="8620599" y="13768403"/>
            <a:ext cx="15875" cy="6886116"/>
          </a:xfrm>
          <a:prstGeom prst="line">
            <a:avLst/>
          </a:prstGeom>
          <a:ln w="28575" cap="rnd">
            <a:solidFill>
              <a:srgbClr val="0C2340"/>
            </a:solidFill>
            <a:prstDash val="solid"/>
            <a:headEnd type="none" w="sm" len="sm"/>
            <a:tailEnd type="none" w="sm" len="sm"/>
          </a:ln>
        </p:spPr>
      </p:sp>
      <p:sp>
        <p:nvSpPr>
          <p:cNvPr id="6" name="AutoShape 6"/>
          <p:cNvSpPr/>
          <p:nvPr/>
        </p:nvSpPr>
        <p:spPr>
          <a:xfrm>
            <a:off x="9414214" y="7925499"/>
            <a:ext cx="21894639" cy="4869913"/>
          </a:xfrm>
          <a:prstGeom prst="rect">
            <a:avLst/>
          </a:prstGeom>
          <a:solidFill>
            <a:srgbClr val="EAE8E8"/>
          </a:solidFill>
        </p:spPr>
      </p:sp>
      <p:grpSp>
        <p:nvGrpSpPr>
          <p:cNvPr id="7" name="Group 7"/>
          <p:cNvGrpSpPr/>
          <p:nvPr/>
        </p:nvGrpSpPr>
        <p:grpSpPr>
          <a:xfrm>
            <a:off x="27536465" y="8713538"/>
            <a:ext cx="2929017" cy="2324939"/>
            <a:chOff x="0" y="0"/>
            <a:chExt cx="3905356" cy="3099919"/>
          </a:xfrm>
        </p:grpSpPr>
        <p:grpSp>
          <p:nvGrpSpPr>
            <p:cNvPr id="8" name="Group 8"/>
            <p:cNvGrpSpPr>
              <a:grpSpLocks noChangeAspect="1"/>
            </p:cNvGrpSpPr>
            <p:nvPr/>
          </p:nvGrpSpPr>
          <p:grpSpPr>
            <a:xfrm>
              <a:off x="240202" y="0"/>
              <a:ext cx="3572729" cy="2621222"/>
              <a:chOff x="0" y="0"/>
              <a:chExt cx="38374852" cy="28154669"/>
            </a:xfrm>
          </p:grpSpPr>
          <p:sp>
            <p:nvSpPr>
              <p:cNvPr id="9" name="Freeform 9"/>
              <p:cNvSpPr/>
              <p:nvPr/>
            </p:nvSpPr>
            <p:spPr>
              <a:xfrm>
                <a:off x="-6350" y="0"/>
                <a:ext cx="38387551" cy="28154669"/>
              </a:xfrm>
              <a:custGeom>
                <a:avLst/>
                <a:gdLst/>
                <a:ahLst/>
                <a:cxnLst/>
                <a:rect l="l" t="t" r="r" b="b"/>
                <a:pathLst>
                  <a:path w="38387551" h="28154669">
                    <a:moveTo>
                      <a:pt x="0" y="0"/>
                    </a:moveTo>
                    <a:lnTo>
                      <a:pt x="12700" y="0"/>
                    </a:lnTo>
                    <a:lnTo>
                      <a:pt x="12700" y="28154669"/>
                    </a:lnTo>
                    <a:lnTo>
                      <a:pt x="0" y="28154669"/>
                    </a:lnTo>
                    <a:close/>
                    <a:moveTo>
                      <a:pt x="12791618" y="0"/>
                    </a:moveTo>
                    <a:lnTo>
                      <a:pt x="12804318" y="0"/>
                    </a:lnTo>
                    <a:lnTo>
                      <a:pt x="12804318" y="28154669"/>
                    </a:lnTo>
                    <a:lnTo>
                      <a:pt x="12791618" y="28154669"/>
                    </a:lnTo>
                    <a:close/>
                    <a:moveTo>
                      <a:pt x="25583235" y="0"/>
                    </a:moveTo>
                    <a:lnTo>
                      <a:pt x="25595935" y="0"/>
                    </a:lnTo>
                    <a:lnTo>
                      <a:pt x="25595935" y="28154669"/>
                    </a:lnTo>
                    <a:lnTo>
                      <a:pt x="25583235" y="28154669"/>
                    </a:lnTo>
                    <a:close/>
                    <a:moveTo>
                      <a:pt x="38374851" y="0"/>
                    </a:moveTo>
                    <a:lnTo>
                      <a:pt x="38387551" y="0"/>
                    </a:lnTo>
                    <a:lnTo>
                      <a:pt x="38387551" y="28154669"/>
                    </a:lnTo>
                    <a:lnTo>
                      <a:pt x="38374851" y="28154669"/>
                    </a:lnTo>
                    <a:close/>
                  </a:path>
                </a:pathLst>
              </a:custGeom>
              <a:solidFill>
                <a:srgbClr val="0C2340">
                  <a:alpha val="24706"/>
                </a:srgbClr>
              </a:solidFill>
            </p:spPr>
          </p:sp>
        </p:grpSp>
        <p:sp>
          <p:nvSpPr>
            <p:cNvPr id="10" name="TextBox 10"/>
            <p:cNvSpPr txBox="1"/>
            <p:nvPr/>
          </p:nvSpPr>
          <p:spPr>
            <a:xfrm>
              <a:off x="193545" y="2663560"/>
              <a:ext cx="93313" cy="214076"/>
            </a:xfrm>
            <a:prstGeom prst="rect">
              <a:avLst/>
            </a:prstGeom>
          </p:spPr>
          <p:txBody>
            <a:bodyPr lIns="0" tIns="0" rIns="0" bIns="0" rtlCol="0" anchor="t">
              <a:spAutoFit/>
            </a:bodyPr>
            <a:lstStyle/>
            <a:p>
              <a:pPr algn="ctr">
                <a:lnSpc>
                  <a:spcPts val="1330"/>
                </a:lnSpc>
              </a:pPr>
              <a:r>
                <a:rPr lang="en-US" sz="1050">
                  <a:solidFill>
                    <a:srgbClr val="0C2340"/>
                  </a:solidFill>
                  <a:latin typeface="Calibri" panose="020F0502020204030204" pitchFamily="34" charset="0"/>
                  <a:cs typeface="Calibri" panose="020F0502020204030204" pitchFamily="34" charset="0"/>
                </a:rPr>
                <a:t>0</a:t>
              </a:r>
            </a:p>
          </p:txBody>
        </p:sp>
        <p:sp>
          <p:nvSpPr>
            <p:cNvPr id="11" name="TextBox 11"/>
            <p:cNvSpPr txBox="1"/>
            <p:nvPr/>
          </p:nvSpPr>
          <p:spPr>
            <a:xfrm>
              <a:off x="1340137" y="2663560"/>
              <a:ext cx="181951" cy="436359"/>
            </a:xfrm>
            <a:prstGeom prst="rect">
              <a:avLst/>
            </a:prstGeom>
          </p:spPr>
          <p:txBody>
            <a:bodyPr lIns="0" tIns="0" rIns="0" bIns="0" rtlCol="0" anchor="t">
              <a:spAutoFit/>
            </a:bodyPr>
            <a:lstStyle/>
            <a:p>
              <a:pPr algn="ctr">
                <a:lnSpc>
                  <a:spcPts val="1330"/>
                </a:lnSpc>
              </a:pPr>
              <a:r>
                <a:rPr lang="en-US" sz="1050">
                  <a:solidFill>
                    <a:srgbClr val="0C2340"/>
                  </a:solidFill>
                  <a:latin typeface="Calibri" panose="020F0502020204030204" pitchFamily="34" charset="0"/>
                  <a:cs typeface="Calibri" panose="020F0502020204030204" pitchFamily="34" charset="0"/>
                </a:rPr>
                <a:t>20</a:t>
              </a:r>
            </a:p>
          </p:txBody>
        </p:sp>
        <p:sp>
          <p:nvSpPr>
            <p:cNvPr id="12" name="TextBox 12"/>
            <p:cNvSpPr txBox="1"/>
            <p:nvPr/>
          </p:nvSpPr>
          <p:spPr>
            <a:xfrm>
              <a:off x="2523728" y="2663560"/>
              <a:ext cx="196587" cy="214076"/>
            </a:xfrm>
            <a:prstGeom prst="rect">
              <a:avLst/>
            </a:prstGeom>
          </p:spPr>
          <p:txBody>
            <a:bodyPr lIns="0" tIns="0" rIns="0" bIns="0" rtlCol="0" anchor="t">
              <a:spAutoFit/>
            </a:bodyPr>
            <a:lstStyle/>
            <a:p>
              <a:pPr algn="ctr">
                <a:lnSpc>
                  <a:spcPts val="1330"/>
                </a:lnSpc>
              </a:pPr>
              <a:r>
                <a:rPr lang="en-US" sz="1050">
                  <a:solidFill>
                    <a:srgbClr val="0C2340"/>
                  </a:solidFill>
                  <a:latin typeface="Calibri" panose="020F0502020204030204" pitchFamily="34" charset="0"/>
                  <a:cs typeface="Calibri" panose="020F0502020204030204" pitchFamily="34" charset="0"/>
                </a:rPr>
                <a:t>40</a:t>
              </a:r>
            </a:p>
          </p:txBody>
        </p:sp>
        <p:sp>
          <p:nvSpPr>
            <p:cNvPr id="13" name="TextBox 13"/>
            <p:cNvSpPr txBox="1"/>
            <p:nvPr/>
          </p:nvSpPr>
          <p:spPr>
            <a:xfrm>
              <a:off x="3720508" y="2663560"/>
              <a:ext cx="184848" cy="214076"/>
            </a:xfrm>
            <a:prstGeom prst="rect">
              <a:avLst/>
            </a:prstGeom>
          </p:spPr>
          <p:txBody>
            <a:bodyPr lIns="0" tIns="0" rIns="0" bIns="0" rtlCol="0" anchor="t">
              <a:spAutoFit/>
            </a:bodyPr>
            <a:lstStyle/>
            <a:p>
              <a:pPr algn="ctr">
                <a:lnSpc>
                  <a:spcPts val="1330"/>
                </a:lnSpc>
              </a:pPr>
              <a:r>
                <a:rPr lang="en-US" sz="1050">
                  <a:solidFill>
                    <a:srgbClr val="0C2340"/>
                  </a:solidFill>
                  <a:latin typeface="Calibri" panose="020F0502020204030204" pitchFamily="34" charset="0"/>
                  <a:cs typeface="Calibri" panose="020F0502020204030204" pitchFamily="34" charset="0"/>
                </a:rPr>
                <a:t>60</a:t>
              </a:r>
            </a:p>
          </p:txBody>
        </p:sp>
        <p:sp>
          <p:nvSpPr>
            <p:cNvPr id="14" name="TextBox 14"/>
            <p:cNvSpPr txBox="1"/>
            <p:nvPr/>
          </p:nvSpPr>
          <p:spPr>
            <a:xfrm>
              <a:off x="0" y="160549"/>
              <a:ext cx="159764" cy="214076"/>
            </a:xfrm>
            <a:prstGeom prst="rect">
              <a:avLst/>
            </a:prstGeom>
          </p:spPr>
          <p:txBody>
            <a:bodyPr lIns="0" tIns="0" rIns="0" bIns="0" rtlCol="0" anchor="t">
              <a:spAutoFit/>
            </a:bodyPr>
            <a:lstStyle/>
            <a:p>
              <a:pPr algn="r">
                <a:lnSpc>
                  <a:spcPts val="1330"/>
                </a:lnSpc>
              </a:pPr>
              <a:r>
                <a:rPr lang="en-US" sz="1050">
                  <a:solidFill>
                    <a:srgbClr val="0C2340"/>
                  </a:solidFill>
                  <a:latin typeface="Calibri" panose="020F0502020204030204" pitchFamily="34" charset="0"/>
                  <a:cs typeface="Calibri" panose="020F0502020204030204" pitchFamily="34" charset="0"/>
                </a:rPr>
                <a:t>A </a:t>
              </a:r>
            </a:p>
          </p:txBody>
        </p:sp>
        <p:sp>
          <p:nvSpPr>
            <p:cNvPr id="15" name="TextBox 15"/>
            <p:cNvSpPr txBox="1"/>
            <p:nvPr/>
          </p:nvSpPr>
          <p:spPr>
            <a:xfrm>
              <a:off x="21237" y="837699"/>
              <a:ext cx="138527" cy="214076"/>
            </a:xfrm>
            <a:prstGeom prst="rect">
              <a:avLst/>
            </a:prstGeom>
          </p:spPr>
          <p:txBody>
            <a:bodyPr lIns="0" tIns="0" rIns="0" bIns="0" rtlCol="0" anchor="t">
              <a:spAutoFit/>
            </a:bodyPr>
            <a:lstStyle/>
            <a:p>
              <a:pPr algn="r">
                <a:lnSpc>
                  <a:spcPts val="1330"/>
                </a:lnSpc>
              </a:pPr>
              <a:r>
                <a:rPr lang="en-US" sz="1050">
                  <a:solidFill>
                    <a:srgbClr val="0C2340"/>
                  </a:solidFill>
                  <a:latin typeface="Calibri" panose="020F0502020204030204" pitchFamily="34" charset="0"/>
                  <a:cs typeface="Calibri" panose="020F0502020204030204" pitchFamily="34" charset="0"/>
                </a:rPr>
                <a:t>B </a:t>
              </a:r>
            </a:p>
          </p:txBody>
        </p:sp>
        <p:sp>
          <p:nvSpPr>
            <p:cNvPr id="16" name="TextBox 16"/>
            <p:cNvSpPr txBox="1"/>
            <p:nvPr/>
          </p:nvSpPr>
          <p:spPr>
            <a:xfrm>
              <a:off x="7407" y="1514845"/>
              <a:ext cx="152357" cy="214076"/>
            </a:xfrm>
            <a:prstGeom prst="rect">
              <a:avLst/>
            </a:prstGeom>
          </p:spPr>
          <p:txBody>
            <a:bodyPr lIns="0" tIns="0" rIns="0" bIns="0" rtlCol="0" anchor="t">
              <a:spAutoFit/>
            </a:bodyPr>
            <a:lstStyle/>
            <a:p>
              <a:pPr algn="r">
                <a:lnSpc>
                  <a:spcPts val="1330"/>
                </a:lnSpc>
              </a:pPr>
              <a:r>
                <a:rPr lang="en-US" sz="1050">
                  <a:solidFill>
                    <a:srgbClr val="0C2340"/>
                  </a:solidFill>
                  <a:latin typeface="Calibri" panose="020F0502020204030204" pitchFamily="34" charset="0"/>
                  <a:cs typeface="Calibri" panose="020F0502020204030204" pitchFamily="34" charset="0"/>
                </a:rPr>
                <a:t>C </a:t>
              </a:r>
            </a:p>
          </p:txBody>
        </p:sp>
        <p:sp>
          <p:nvSpPr>
            <p:cNvPr id="17" name="TextBox 17"/>
            <p:cNvSpPr txBox="1"/>
            <p:nvPr/>
          </p:nvSpPr>
          <p:spPr>
            <a:xfrm>
              <a:off x="8691" y="2191996"/>
              <a:ext cx="151073" cy="214076"/>
            </a:xfrm>
            <a:prstGeom prst="rect">
              <a:avLst/>
            </a:prstGeom>
          </p:spPr>
          <p:txBody>
            <a:bodyPr lIns="0" tIns="0" rIns="0" bIns="0" rtlCol="0" anchor="t">
              <a:spAutoFit/>
            </a:bodyPr>
            <a:lstStyle/>
            <a:p>
              <a:pPr algn="r">
                <a:lnSpc>
                  <a:spcPts val="1330"/>
                </a:lnSpc>
              </a:pPr>
              <a:r>
                <a:rPr lang="en-US" sz="1050">
                  <a:solidFill>
                    <a:srgbClr val="0C2340"/>
                  </a:solidFill>
                  <a:latin typeface="Calibri" panose="020F0502020204030204" pitchFamily="34" charset="0"/>
                  <a:cs typeface="Calibri" panose="020F0502020204030204" pitchFamily="34" charset="0"/>
                </a:rPr>
                <a:t>D </a:t>
              </a:r>
            </a:p>
          </p:txBody>
        </p:sp>
        <p:grpSp>
          <p:nvGrpSpPr>
            <p:cNvPr id="18" name="Group 18"/>
            <p:cNvGrpSpPr>
              <a:grpSpLocks noChangeAspect="1"/>
            </p:cNvGrpSpPr>
            <p:nvPr/>
          </p:nvGrpSpPr>
          <p:grpSpPr>
            <a:xfrm>
              <a:off x="240202" y="0"/>
              <a:ext cx="3573320" cy="2621222"/>
              <a:chOff x="0" y="0"/>
              <a:chExt cx="38381202" cy="28154669"/>
            </a:xfrm>
          </p:grpSpPr>
          <p:sp>
            <p:nvSpPr>
              <p:cNvPr id="19" name="Freeform 19"/>
              <p:cNvSpPr/>
              <p:nvPr/>
            </p:nvSpPr>
            <p:spPr>
              <a:xfrm>
                <a:off x="0" y="0"/>
                <a:ext cx="19193776" cy="6334801"/>
              </a:xfrm>
              <a:custGeom>
                <a:avLst/>
                <a:gdLst/>
                <a:ahLst/>
                <a:cxnLst/>
                <a:rect l="l" t="t" r="r" b="b"/>
                <a:pathLst>
                  <a:path w="19193776" h="6334801">
                    <a:moveTo>
                      <a:pt x="0" y="0"/>
                    </a:moveTo>
                    <a:lnTo>
                      <a:pt x="18686993" y="0"/>
                    </a:lnTo>
                    <a:cubicBezTo>
                      <a:pt x="18966881" y="1"/>
                      <a:pt x="19193776" y="226895"/>
                      <a:pt x="19193776" y="506784"/>
                    </a:cubicBezTo>
                    <a:lnTo>
                      <a:pt x="19193776" y="5828016"/>
                    </a:lnTo>
                    <a:cubicBezTo>
                      <a:pt x="19193776" y="6107905"/>
                      <a:pt x="18966881" y="6334800"/>
                      <a:pt x="18686993" y="6334801"/>
                    </a:cubicBezTo>
                    <a:lnTo>
                      <a:pt x="0" y="6334801"/>
                    </a:lnTo>
                    <a:close/>
                  </a:path>
                </a:pathLst>
              </a:custGeom>
              <a:solidFill>
                <a:srgbClr val="FFFFFF"/>
              </a:solidFill>
            </p:spPr>
          </p:sp>
          <p:sp>
            <p:nvSpPr>
              <p:cNvPr id="20" name="Freeform 20"/>
              <p:cNvSpPr/>
              <p:nvPr/>
            </p:nvSpPr>
            <p:spPr>
              <a:xfrm>
                <a:off x="0" y="7273289"/>
                <a:ext cx="25589585" cy="6334801"/>
              </a:xfrm>
              <a:custGeom>
                <a:avLst/>
                <a:gdLst/>
                <a:ahLst/>
                <a:cxnLst/>
                <a:rect l="l" t="t" r="r" b="b"/>
                <a:pathLst>
                  <a:path w="25589585" h="6334801">
                    <a:moveTo>
                      <a:pt x="0" y="0"/>
                    </a:moveTo>
                    <a:lnTo>
                      <a:pt x="25082801" y="0"/>
                    </a:lnTo>
                    <a:cubicBezTo>
                      <a:pt x="25217208" y="0"/>
                      <a:pt x="25346112" y="53393"/>
                      <a:pt x="25441151" y="148434"/>
                    </a:cubicBezTo>
                    <a:cubicBezTo>
                      <a:pt x="25536192" y="243475"/>
                      <a:pt x="25589585" y="372378"/>
                      <a:pt x="25589585" y="506785"/>
                    </a:cubicBezTo>
                    <a:lnTo>
                      <a:pt x="25589585" y="5828017"/>
                    </a:lnTo>
                    <a:cubicBezTo>
                      <a:pt x="25589585" y="5962424"/>
                      <a:pt x="25536192" y="6091328"/>
                      <a:pt x="25441151" y="6186367"/>
                    </a:cubicBezTo>
                    <a:cubicBezTo>
                      <a:pt x="25346112" y="6281408"/>
                      <a:pt x="25217208" y="6334801"/>
                      <a:pt x="25082801" y="6334801"/>
                    </a:cubicBezTo>
                    <a:lnTo>
                      <a:pt x="0" y="6334801"/>
                    </a:lnTo>
                    <a:close/>
                  </a:path>
                </a:pathLst>
              </a:custGeom>
              <a:solidFill>
                <a:srgbClr val="FFFFFF"/>
              </a:solidFill>
            </p:spPr>
          </p:sp>
          <p:sp>
            <p:nvSpPr>
              <p:cNvPr id="21" name="Freeform 21"/>
              <p:cNvSpPr/>
              <p:nvPr/>
            </p:nvSpPr>
            <p:spPr>
              <a:xfrm>
                <a:off x="0" y="14546579"/>
                <a:ext cx="31985393" cy="6334801"/>
              </a:xfrm>
              <a:custGeom>
                <a:avLst/>
                <a:gdLst/>
                <a:ahLst/>
                <a:cxnLst/>
                <a:rect l="l" t="t" r="r" b="b"/>
                <a:pathLst>
                  <a:path w="31985393" h="6334801">
                    <a:moveTo>
                      <a:pt x="0" y="0"/>
                    </a:moveTo>
                    <a:lnTo>
                      <a:pt x="31478609" y="0"/>
                    </a:lnTo>
                    <a:cubicBezTo>
                      <a:pt x="31613016" y="0"/>
                      <a:pt x="31741920" y="53393"/>
                      <a:pt x="31836959" y="148434"/>
                    </a:cubicBezTo>
                    <a:cubicBezTo>
                      <a:pt x="31932001" y="243473"/>
                      <a:pt x="31985393" y="372377"/>
                      <a:pt x="31985393" y="506784"/>
                    </a:cubicBezTo>
                    <a:lnTo>
                      <a:pt x="31985393" y="5828016"/>
                    </a:lnTo>
                    <a:cubicBezTo>
                      <a:pt x="31985393" y="5962423"/>
                      <a:pt x="31932001" y="6091327"/>
                      <a:pt x="31836959" y="6186366"/>
                    </a:cubicBezTo>
                    <a:cubicBezTo>
                      <a:pt x="31741920" y="6281407"/>
                      <a:pt x="31613016" y="6334801"/>
                      <a:pt x="31478609" y="6334801"/>
                    </a:cubicBezTo>
                    <a:lnTo>
                      <a:pt x="0" y="6334801"/>
                    </a:lnTo>
                    <a:close/>
                  </a:path>
                </a:pathLst>
              </a:custGeom>
              <a:solidFill>
                <a:srgbClr val="FFFFFF"/>
              </a:solidFill>
            </p:spPr>
          </p:sp>
          <p:sp>
            <p:nvSpPr>
              <p:cNvPr id="22" name="Freeform 22"/>
              <p:cNvSpPr/>
              <p:nvPr/>
            </p:nvSpPr>
            <p:spPr>
              <a:xfrm>
                <a:off x="0" y="21819868"/>
                <a:ext cx="38381201" cy="6334801"/>
              </a:xfrm>
              <a:custGeom>
                <a:avLst/>
                <a:gdLst/>
                <a:ahLst/>
                <a:cxnLst/>
                <a:rect l="l" t="t" r="r" b="b"/>
                <a:pathLst>
                  <a:path w="38381201" h="6334801">
                    <a:moveTo>
                      <a:pt x="0" y="0"/>
                    </a:moveTo>
                    <a:lnTo>
                      <a:pt x="37874417" y="0"/>
                    </a:lnTo>
                    <a:cubicBezTo>
                      <a:pt x="38008824" y="0"/>
                      <a:pt x="38137728" y="53394"/>
                      <a:pt x="38232767" y="148434"/>
                    </a:cubicBezTo>
                    <a:cubicBezTo>
                      <a:pt x="38327809" y="243474"/>
                      <a:pt x="38381201" y="372377"/>
                      <a:pt x="38381201" y="506785"/>
                    </a:cubicBezTo>
                    <a:lnTo>
                      <a:pt x="38381201" y="5828016"/>
                    </a:lnTo>
                    <a:cubicBezTo>
                      <a:pt x="38381201" y="5962424"/>
                      <a:pt x="38327809" y="6091328"/>
                      <a:pt x="38232767" y="6186367"/>
                    </a:cubicBezTo>
                    <a:cubicBezTo>
                      <a:pt x="38137728" y="6281409"/>
                      <a:pt x="38008824" y="6334801"/>
                      <a:pt x="37874417" y="6334801"/>
                    </a:cubicBezTo>
                    <a:lnTo>
                      <a:pt x="0" y="6334801"/>
                    </a:lnTo>
                    <a:close/>
                  </a:path>
                </a:pathLst>
              </a:custGeom>
              <a:solidFill>
                <a:srgbClr val="FFFFFF"/>
              </a:solidFill>
            </p:spPr>
          </p:sp>
          <p:sp>
            <p:nvSpPr>
              <p:cNvPr id="23" name="Freeform 23"/>
              <p:cNvSpPr/>
              <p:nvPr/>
            </p:nvSpPr>
            <p:spPr>
              <a:xfrm>
                <a:off x="0" y="0"/>
                <a:ext cx="15355021" cy="6334801"/>
              </a:xfrm>
              <a:custGeom>
                <a:avLst/>
                <a:gdLst/>
                <a:ahLst/>
                <a:cxnLst/>
                <a:rect l="l" t="t" r="r" b="b"/>
                <a:pathLst>
                  <a:path w="15355021" h="6334801">
                    <a:moveTo>
                      <a:pt x="0" y="0"/>
                    </a:moveTo>
                    <a:lnTo>
                      <a:pt x="15355021" y="0"/>
                    </a:lnTo>
                    <a:lnTo>
                      <a:pt x="15355021" y="6334801"/>
                    </a:lnTo>
                    <a:lnTo>
                      <a:pt x="0" y="6334801"/>
                    </a:lnTo>
                    <a:close/>
                  </a:path>
                </a:pathLst>
              </a:custGeom>
              <a:solidFill>
                <a:srgbClr val="0C2340"/>
              </a:solidFill>
            </p:spPr>
          </p:sp>
          <p:sp>
            <p:nvSpPr>
              <p:cNvPr id="24" name="Freeform 24"/>
              <p:cNvSpPr/>
              <p:nvPr/>
            </p:nvSpPr>
            <p:spPr>
              <a:xfrm>
                <a:off x="0" y="7273289"/>
                <a:ext cx="18552449" cy="6334801"/>
              </a:xfrm>
              <a:custGeom>
                <a:avLst/>
                <a:gdLst/>
                <a:ahLst/>
                <a:cxnLst/>
                <a:rect l="l" t="t" r="r" b="b"/>
                <a:pathLst>
                  <a:path w="18552449" h="6334801">
                    <a:moveTo>
                      <a:pt x="0" y="0"/>
                    </a:moveTo>
                    <a:lnTo>
                      <a:pt x="18552449" y="0"/>
                    </a:lnTo>
                    <a:lnTo>
                      <a:pt x="18552449" y="6334801"/>
                    </a:lnTo>
                    <a:lnTo>
                      <a:pt x="0" y="6334801"/>
                    </a:lnTo>
                    <a:close/>
                  </a:path>
                </a:pathLst>
              </a:custGeom>
              <a:solidFill>
                <a:srgbClr val="0C2340"/>
              </a:solidFill>
            </p:spPr>
          </p:sp>
          <p:sp>
            <p:nvSpPr>
              <p:cNvPr id="25" name="Freeform 25"/>
              <p:cNvSpPr/>
              <p:nvPr/>
            </p:nvSpPr>
            <p:spPr>
              <a:xfrm>
                <a:off x="0" y="14546579"/>
                <a:ext cx="25588314" cy="6334801"/>
              </a:xfrm>
              <a:custGeom>
                <a:avLst/>
                <a:gdLst/>
                <a:ahLst/>
                <a:cxnLst/>
                <a:rect l="l" t="t" r="r" b="b"/>
                <a:pathLst>
                  <a:path w="25588314" h="6334801">
                    <a:moveTo>
                      <a:pt x="0" y="0"/>
                    </a:moveTo>
                    <a:lnTo>
                      <a:pt x="25588314" y="0"/>
                    </a:lnTo>
                    <a:lnTo>
                      <a:pt x="25588314" y="6334801"/>
                    </a:lnTo>
                    <a:lnTo>
                      <a:pt x="0" y="6334801"/>
                    </a:lnTo>
                    <a:close/>
                  </a:path>
                </a:pathLst>
              </a:custGeom>
              <a:solidFill>
                <a:srgbClr val="0C2340"/>
              </a:solidFill>
            </p:spPr>
          </p:sp>
          <p:sp>
            <p:nvSpPr>
              <p:cNvPr id="26" name="Freeform 26"/>
              <p:cNvSpPr/>
              <p:nvPr/>
            </p:nvSpPr>
            <p:spPr>
              <a:xfrm>
                <a:off x="0" y="21819868"/>
                <a:ext cx="30704963" cy="6334801"/>
              </a:xfrm>
              <a:custGeom>
                <a:avLst/>
                <a:gdLst/>
                <a:ahLst/>
                <a:cxnLst/>
                <a:rect l="l" t="t" r="r" b="b"/>
                <a:pathLst>
                  <a:path w="30704963" h="6334801">
                    <a:moveTo>
                      <a:pt x="0" y="0"/>
                    </a:moveTo>
                    <a:lnTo>
                      <a:pt x="30704963" y="0"/>
                    </a:lnTo>
                    <a:lnTo>
                      <a:pt x="30704963" y="6334801"/>
                    </a:lnTo>
                    <a:lnTo>
                      <a:pt x="0" y="6334801"/>
                    </a:lnTo>
                    <a:close/>
                  </a:path>
                </a:pathLst>
              </a:custGeom>
              <a:solidFill>
                <a:srgbClr val="0C2340"/>
              </a:solidFill>
            </p:spPr>
          </p:sp>
          <p:sp>
            <p:nvSpPr>
              <p:cNvPr id="27" name="Freeform 27"/>
              <p:cNvSpPr/>
              <p:nvPr/>
            </p:nvSpPr>
            <p:spPr>
              <a:xfrm>
                <a:off x="0" y="0"/>
                <a:ext cx="6397925" cy="6334801"/>
              </a:xfrm>
              <a:custGeom>
                <a:avLst/>
                <a:gdLst/>
                <a:ahLst/>
                <a:cxnLst/>
                <a:rect l="l" t="t" r="r" b="b"/>
                <a:pathLst>
                  <a:path w="6397925" h="6334801">
                    <a:moveTo>
                      <a:pt x="0" y="0"/>
                    </a:moveTo>
                    <a:lnTo>
                      <a:pt x="6397925" y="0"/>
                    </a:lnTo>
                    <a:lnTo>
                      <a:pt x="6397925" y="6334801"/>
                    </a:lnTo>
                    <a:lnTo>
                      <a:pt x="0" y="6334801"/>
                    </a:lnTo>
                    <a:close/>
                  </a:path>
                </a:pathLst>
              </a:custGeom>
              <a:solidFill>
                <a:srgbClr val="FCD612"/>
              </a:solidFill>
            </p:spPr>
          </p:sp>
          <p:sp>
            <p:nvSpPr>
              <p:cNvPr id="28" name="Freeform 28"/>
              <p:cNvSpPr/>
              <p:nvPr/>
            </p:nvSpPr>
            <p:spPr>
              <a:xfrm>
                <a:off x="0" y="7273289"/>
                <a:ext cx="9596094" cy="6334801"/>
              </a:xfrm>
              <a:custGeom>
                <a:avLst/>
                <a:gdLst/>
                <a:ahLst/>
                <a:cxnLst/>
                <a:rect l="l" t="t" r="r" b="b"/>
                <a:pathLst>
                  <a:path w="9596094" h="6334801">
                    <a:moveTo>
                      <a:pt x="0" y="0"/>
                    </a:moveTo>
                    <a:lnTo>
                      <a:pt x="9596094" y="0"/>
                    </a:lnTo>
                    <a:lnTo>
                      <a:pt x="9596094" y="6334801"/>
                    </a:lnTo>
                    <a:lnTo>
                      <a:pt x="0" y="6334801"/>
                    </a:lnTo>
                    <a:close/>
                  </a:path>
                </a:pathLst>
              </a:custGeom>
              <a:solidFill>
                <a:srgbClr val="FCD612"/>
              </a:solidFill>
            </p:spPr>
          </p:sp>
          <p:sp>
            <p:nvSpPr>
              <p:cNvPr id="29" name="Freeform 29"/>
              <p:cNvSpPr/>
              <p:nvPr/>
            </p:nvSpPr>
            <p:spPr>
              <a:xfrm>
                <a:off x="0" y="14546579"/>
                <a:ext cx="15352988" cy="6334801"/>
              </a:xfrm>
              <a:custGeom>
                <a:avLst/>
                <a:gdLst/>
                <a:ahLst/>
                <a:cxnLst/>
                <a:rect l="l" t="t" r="r" b="b"/>
                <a:pathLst>
                  <a:path w="15352988" h="6334801">
                    <a:moveTo>
                      <a:pt x="0" y="0"/>
                    </a:moveTo>
                    <a:lnTo>
                      <a:pt x="15352988" y="0"/>
                    </a:lnTo>
                    <a:lnTo>
                      <a:pt x="15352988" y="6334801"/>
                    </a:lnTo>
                    <a:lnTo>
                      <a:pt x="0" y="6334801"/>
                    </a:lnTo>
                    <a:close/>
                  </a:path>
                </a:pathLst>
              </a:custGeom>
              <a:solidFill>
                <a:srgbClr val="FCD612"/>
              </a:solidFill>
            </p:spPr>
          </p:sp>
          <p:sp>
            <p:nvSpPr>
              <p:cNvPr id="30" name="Freeform 30"/>
              <p:cNvSpPr/>
              <p:nvPr/>
            </p:nvSpPr>
            <p:spPr>
              <a:xfrm>
                <a:off x="0" y="21819868"/>
                <a:ext cx="17911228" cy="6334801"/>
              </a:xfrm>
              <a:custGeom>
                <a:avLst/>
                <a:gdLst/>
                <a:ahLst/>
                <a:cxnLst/>
                <a:rect l="l" t="t" r="r" b="b"/>
                <a:pathLst>
                  <a:path w="17911228" h="6334801">
                    <a:moveTo>
                      <a:pt x="0" y="0"/>
                    </a:moveTo>
                    <a:lnTo>
                      <a:pt x="17911228" y="0"/>
                    </a:lnTo>
                    <a:lnTo>
                      <a:pt x="17911228" y="6334801"/>
                    </a:lnTo>
                    <a:lnTo>
                      <a:pt x="0" y="6334801"/>
                    </a:lnTo>
                    <a:close/>
                  </a:path>
                </a:pathLst>
              </a:custGeom>
              <a:solidFill>
                <a:srgbClr val="FCD612"/>
              </a:solidFill>
            </p:spPr>
          </p:sp>
        </p:grpSp>
      </p:grpSp>
      <p:grpSp>
        <p:nvGrpSpPr>
          <p:cNvPr id="31" name="Group 31"/>
          <p:cNvGrpSpPr/>
          <p:nvPr/>
        </p:nvGrpSpPr>
        <p:grpSpPr>
          <a:xfrm>
            <a:off x="22661528" y="8784805"/>
            <a:ext cx="4106857" cy="2028425"/>
            <a:chOff x="0" y="0"/>
            <a:chExt cx="5475810" cy="2704567"/>
          </a:xfrm>
        </p:grpSpPr>
        <p:grpSp>
          <p:nvGrpSpPr>
            <p:cNvPr id="32" name="Group 32"/>
            <p:cNvGrpSpPr>
              <a:grpSpLocks noChangeAspect="1"/>
            </p:cNvGrpSpPr>
            <p:nvPr/>
          </p:nvGrpSpPr>
          <p:grpSpPr>
            <a:xfrm>
              <a:off x="0" y="0"/>
              <a:ext cx="5475810" cy="2704567"/>
              <a:chOff x="0" y="0"/>
              <a:chExt cx="9271000" cy="4579056"/>
            </a:xfrm>
          </p:grpSpPr>
          <p:sp>
            <p:nvSpPr>
              <p:cNvPr id="33" name="Freeform 33"/>
              <p:cNvSpPr/>
              <p:nvPr/>
            </p:nvSpPr>
            <p:spPr>
              <a:xfrm>
                <a:off x="38100" y="0"/>
                <a:ext cx="6527800" cy="2260600"/>
              </a:xfrm>
              <a:custGeom>
                <a:avLst/>
                <a:gdLst/>
                <a:ahLst/>
                <a:cxnLst/>
                <a:rect l="l" t="t" r="r" b="b"/>
                <a:pathLst>
                  <a:path w="6527800" h="2260600">
                    <a:moveTo>
                      <a:pt x="381000" y="215900"/>
                    </a:moveTo>
                    <a:cubicBezTo>
                      <a:pt x="381000" y="88900"/>
                      <a:pt x="482600" y="0"/>
                      <a:pt x="596900" y="0"/>
                    </a:cubicBezTo>
                    <a:cubicBezTo>
                      <a:pt x="711200" y="0"/>
                      <a:pt x="812800" y="88900"/>
                      <a:pt x="812800" y="215900"/>
                    </a:cubicBezTo>
                    <a:lnTo>
                      <a:pt x="812800" y="279400"/>
                    </a:lnTo>
                    <a:cubicBezTo>
                      <a:pt x="812800" y="393700"/>
                      <a:pt x="711200" y="495300"/>
                      <a:pt x="596900" y="495300"/>
                    </a:cubicBezTo>
                    <a:cubicBezTo>
                      <a:pt x="482600" y="495300"/>
                      <a:pt x="381000" y="393700"/>
                      <a:pt x="381000" y="279400"/>
                    </a:cubicBezTo>
                    <a:lnTo>
                      <a:pt x="381000" y="215900"/>
                    </a:lnTo>
                    <a:moveTo>
                      <a:pt x="596900" y="1346200"/>
                    </a:moveTo>
                    <a:lnTo>
                      <a:pt x="533400" y="2133600"/>
                    </a:lnTo>
                    <a:cubicBezTo>
                      <a:pt x="533400" y="2197100"/>
                      <a:pt x="469900" y="2260600"/>
                      <a:pt x="393700" y="2260600"/>
                    </a:cubicBezTo>
                    <a:lnTo>
                      <a:pt x="355600" y="2260600"/>
                    </a:lnTo>
                    <a:cubicBezTo>
                      <a:pt x="330200" y="2260600"/>
                      <a:pt x="317500" y="2247900"/>
                      <a:pt x="317500" y="2222500"/>
                    </a:cubicBezTo>
                    <a:lnTo>
                      <a:pt x="317500" y="901700"/>
                    </a:lnTo>
                    <a:lnTo>
                      <a:pt x="228600" y="1295400"/>
                    </a:lnTo>
                    <a:cubicBezTo>
                      <a:pt x="215900" y="1358900"/>
                      <a:pt x="165100" y="1409700"/>
                      <a:pt x="88900" y="1409700"/>
                    </a:cubicBezTo>
                    <a:lnTo>
                      <a:pt x="38100" y="1409700"/>
                    </a:lnTo>
                    <a:cubicBezTo>
                      <a:pt x="25400" y="1409700"/>
                      <a:pt x="25400" y="1409700"/>
                      <a:pt x="12700" y="1397000"/>
                    </a:cubicBezTo>
                    <a:cubicBezTo>
                      <a:pt x="12700" y="1384300"/>
                      <a:pt x="0" y="1384300"/>
                      <a:pt x="0" y="1371600"/>
                    </a:cubicBezTo>
                    <a:lnTo>
                      <a:pt x="127000" y="774700"/>
                    </a:lnTo>
                    <a:cubicBezTo>
                      <a:pt x="152400" y="647700"/>
                      <a:pt x="266700" y="558800"/>
                      <a:pt x="381000" y="558800"/>
                    </a:cubicBezTo>
                    <a:lnTo>
                      <a:pt x="812800" y="558800"/>
                    </a:lnTo>
                    <a:cubicBezTo>
                      <a:pt x="927100" y="558800"/>
                      <a:pt x="1041400" y="647700"/>
                      <a:pt x="1066800" y="774700"/>
                    </a:cubicBezTo>
                    <a:lnTo>
                      <a:pt x="1193800" y="1371600"/>
                    </a:lnTo>
                    <a:cubicBezTo>
                      <a:pt x="1193800" y="1384300"/>
                      <a:pt x="1181100" y="1384300"/>
                      <a:pt x="1181100" y="1397000"/>
                    </a:cubicBezTo>
                    <a:cubicBezTo>
                      <a:pt x="1168400" y="1409700"/>
                      <a:pt x="1168400" y="1409700"/>
                      <a:pt x="1155700" y="1409700"/>
                    </a:cubicBezTo>
                    <a:lnTo>
                      <a:pt x="1104900" y="1409700"/>
                    </a:lnTo>
                    <a:cubicBezTo>
                      <a:pt x="1028700" y="1409700"/>
                      <a:pt x="977900" y="1358900"/>
                      <a:pt x="965200" y="1295400"/>
                    </a:cubicBezTo>
                    <a:lnTo>
                      <a:pt x="876300" y="901700"/>
                    </a:lnTo>
                    <a:lnTo>
                      <a:pt x="876300" y="2222500"/>
                    </a:lnTo>
                    <a:cubicBezTo>
                      <a:pt x="876300" y="2247900"/>
                      <a:pt x="863600" y="2260600"/>
                      <a:pt x="838200" y="2260600"/>
                    </a:cubicBezTo>
                    <a:lnTo>
                      <a:pt x="800100" y="2260600"/>
                    </a:lnTo>
                    <a:cubicBezTo>
                      <a:pt x="723900" y="2260600"/>
                      <a:pt x="660400" y="2197100"/>
                      <a:pt x="660400" y="2133600"/>
                    </a:cubicBezTo>
                    <a:lnTo>
                      <a:pt x="596900" y="1346200"/>
                    </a:lnTo>
                    <a:moveTo>
                      <a:pt x="1714500" y="215900"/>
                    </a:moveTo>
                    <a:cubicBezTo>
                      <a:pt x="1714500" y="88900"/>
                      <a:pt x="1816100" y="0"/>
                      <a:pt x="1930400" y="0"/>
                    </a:cubicBezTo>
                    <a:cubicBezTo>
                      <a:pt x="2044700" y="0"/>
                      <a:pt x="2146300" y="88900"/>
                      <a:pt x="2146300" y="215900"/>
                    </a:cubicBezTo>
                    <a:lnTo>
                      <a:pt x="2146300" y="279400"/>
                    </a:lnTo>
                    <a:cubicBezTo>
                      <a:pt x="2146300" y="393700"/>
                      <a:pt x="2044700" y="495300"/>
                      <a:pt x="1930400" y="495300"/>
                    </a:cubicBezTo>
                    <a:cubicBezTo>
                      <a:pt x="1816100" y="495300"/>
                      <a:pt x="1714500" y="393700"/>
                      <a:pt x="1714500" y="279400"/>
                    </a:cubicBezTo>
                    <a:lnTo>
                      <a:pt x="1714500" y="215900"/>
                    </a:lnTo>
                    <a:moveTo>
                      <a:pt x="1930400" y="1346200"/>
                    </a:moveTo>
                    <a:lnTo>
                      <a:pt x="1866900" y="2133600"/>
                    </a:lnTo>
                    <a:cubicBezTo>
                      <a:pt x="1866900" y="2197100"/>
                      <a:pt x="1803400" y="2260600"/>
                      <a:pt x="1727200" y="2260600"/>
                    </a:cubicBezTo>
                    <a:lnTo>
                      <a:pt x="1689100" y="2260600"/>
                    </a:lnTo>
                    <a:cubicBezTo>
                      <a:pt x="1663700" y="2260600"/>
                      <a:pt x="1651000" y="2247900"/>
                      <a:pt x="1651000" y="2222500"/>
                    </a:cubicBezTo>
                    <a:lnTo>
                      <a:pt x="1651000" y="901700"/>
                    </a:lnTo>
                    <a:lnTo>
                      <a:pt x="1562100" y="1295400"/>
                    </a:lnTo>
                    <a:cubicBezTo>
                      <a:pt x="1549400" y="1358900"/>
                      <a:pt x="1498600" y="1409700"/>
                      <a:pt x="1422400" y="1409700"/>
                    </a:cubicBezTo>
                    <a:lnTo>
                      <a:pt x="1371600" y="1409700"/>
                    </a:lnTo>
                    <a:cubicBezTo>
                      <a:pt x="1358900" y="1409700"/>
                      <a:pt x="1358900" y="1409700"/>
                      <a:pt x="1346200" y="1397000"/>
                    </a:cubicBezTo>
                    <a:cubicBezTo>
                      <a:pt x="1346200" y="1384300"/>
                      <a:pt x="1333500" y="1384300"/>
                      <a:pt x="1333500" y="1371600"/>
                    </a:cubicBezTo>
                    <a:lnTo>
                      <a:pt x="1460500" y="774700"/>
                    </a:lnTo>
                    <a:cubicBezTo>
                      <a:pt x="1485900" y="647700"/>
                      <a:pt x="1600200" y="558800"/>
                      <a:pt x="1714500" y="558800"/>
                    </a:cubicBezTo>
                    <a:lnTo>
                      <a:pt x="2146300" y="558800"/>
                    </a:lnTo>
                    <a:cubicBezTo>
                      <a:pt x="2260600" y="558800"/>
                      <a:pt x="2374900" y="647700"/>
                      <a:pt x="2400300" y="774700"/>
                    </a:cubicBezTo>
                    <a:lnTo>
                      <a:pt x="2527300" y="1371600"/>
                    </a:lnTo>
                    <a:cubicBezTo>
                      <a:pt x="2527300" y="1384300"/>
                      <a:pt x="2514600" y="1384300"/>
                      <a:pt x="2514600" y="1397000"/>
                    </a:cubicBezTo>
                    <a:cubicBezTo>
                      <a:pt x="2501900" y="1409700"/>
                      <a:pt x="2501900" y="1409700"/>
                      <a:pt x="2489200" y="1409700"/>
                    </a:cubicBezTo>
                    <a:lnTo>
                      <a:pt x="2438400" y="1409700"/>
                    </a:lnTo>
                    <a:cubicBezTo>
                      <a:pt x="2362200" y="1409700"/>
                      <a:pt x="2311400" y="1358900"/>
                      <a:pt x="2298700" y="1295400"/>
                    </a:cubicBezTo>
                    <a:lnTo>
                      <a:pt x="2209800" y="901700"/>
                    </a:lnTo>
                    <a:lnTo>
                      <a:pt x="2209800" y="2222500"/>
                    </a:lnTo>
                    <a:cubicBezTo>
                      <a:pt x="2209800" y="2247900"/>
                      <a:pt x="2197100" y="2260600"/>
                      <a:pt x="2171700" y="2260600"/>
                    </a:cubicBezTo>
                    <a:lnTo>
                      <a:pt x="2133600" y="2260600"/>
                    </a:lnTo>
                    <a:cubicBezTo>
                      <a:pt x="2057400" y="2260600"/>
                      <a:pt x="1993900" y="2197100"/>
                      <a:pt x="1993900" y="2133600"/>
                    </a:cubicBezTo>
                    <a:lnTo>
                      <a:pt x="1930400" y="1346200"/>
                    </a:lnTo>
                    <a:moveTo>
                      <a:pt x="3048000" y="215900"/>
                    </a:moveTo>
                    <a:cubicBezTo>
                      <a:pt x="3048000" y="88900"/>
                      <a:pt x="3149600" y="0"/>
                      <a:pt x="3263900" y="0"/>
                    </a:cubicBezTo>
                    <a:cubicBezTo>
                      <a:pt x="3378200" y="0"/>
                      <a:pt x="3479800" y="88900"/>
                      <a:pt x="3479800" y="215900"/>
                    </a:cubicBezTo>
                    <a:lnTo>
                      <a:pt x="3479800" y="279400"/>
                    </a:lnTo>
                    <a:cubicBezTo>
                      <a:pt x="3479800" y="393700"/>
                      <a:pt x="3378200" y="495300"/>
                      <a:pt x="3263900" y="495300"/>
                    </a:cubicBezTo>
                    <a:cubicBezTo>
                      <a:pt x="3149600" y="495300"/>
                      <a:pt x="3048000" y="393700"/>
                      <a:pt x="3048000" y="279400"/>
                    </a:cubicBezTo>
                    <a:lnTo>
                      <a:pt x="3048000" y="215900"/>
                    </a:lnTo>
                    <a:moveTo>
                      <a:pt x="3263900" y="1346200"/>
                    </a:moveTo>
                    <a:lnTo>
                      <a:pt x="3200400" y="2133600"/>
                    </a:lnTo>
                    <a:cubicBezTo>
                      <a:pt x="3200400" y="2197100"/>
                      <a:pt x="3136900" y="2260600"/>
                      <a:pt x="3060700" y="2260600"/>
                    </a:cubicBezTo>
                    <a:lnTo>
                      <a:pt x="3022600" y="2260600"/>
                    </a:lnTo>
                    <a:cubicBezTo>
                      <a:pt x="2997200" y="2260600"/>
                      <a:pt x="2984500" y="2247900"/>
                      <a:pt x="2984500" y="2222500"/>
                    </a:cubicBezTo>
                    <a:lnTo>
                      <a:pt x="2984500" y="901700"/>
                    </a:lnTo>
                    <a:lnTo>
                      <a:pt x="2895600" y="1295400"/>
                    </a:lnTo>
                    <a:cubicBezTo>
                      <a:pt x="2882900" y="1358900"/>
                      <a:pt x="2832100" y="1409700"/>
                      <a:pt x="2755900" y="1409700"/>
                    </a:cubicBezTo>
                    <a:lnTo>
                      <a:pt x="2705100" y="1409700"/>
                    </a:lnTo>
                    <a:cubicBezTo>
                      <a:pt x="2692400" y="1409700"/>
                      <a:pt x="2692400" y="1409700"/>
                      <a:pt x="2679700" y="1397000"/>
                    </a:cubicBezTo>
                    <a:cubicBezTo>
                      <a:pt x="2679700" y="1384300"/>
                      <a:pt x="2667000" y="1384300"/>
                      <a:pt x="2667000" y="1371600"/>
                    </a:cubicBezTo>
                    <a:lnTo>
                      <a:pt x="2794000" y="774700"/>
                    </a:lnTo>
                    <a:cubicBezTo>
                      <a:pt x="2819400" y="647700"/>
                      <a:pt x="2933700" y="558800"/>
                      <a:pt x="3048000" y="558800"/>
                    </a:cubicBezTo>
                    <a:lnTo>
                      <a:pt x="3479800" y="558800"/>
                    </a:lnTo>
                    <a:cubicBezTo>
                      <a:pt x="3594100" y="558800"/>
                      <a:pt x="3708400" y="647700"/>
                      <a:pt x="3733800" y="774700"/>
                    </a:cubicBezTo>
                    <a:lnTo>
                      <a:pt x="3860800" y="1371600"/>
                    </a:lnTo>
                    <a:cubicBezTo>
                      <a:pt x="3860800" y="1384300"/>
                      <a:pt x="3848100" y="1384300"/>
                      <a:pt x="3848100" y="1397000"/>
                    </a:cubicBezTo>
                    <a:cubicBezTo>
                      <a:pt x="3835400" y="1409700"/>
                      <a:pt x="3835400" y="1409700"/>
                      <a:pt x="3822700" y="1409700"/>
                    </a:cubicBezTo>
                    <a:lnTo>
                      <a:pt x="3771900" y="1409700"/>
                    </a:lnTo>
                    <a:cubicBezTo>
                      <a:pt x="3695700" y="1409700"/>
                      <a:pt x="3644900" y="1358900"/>
                      <a:pt x="3632200" y="1295400"/>
                    </a:cubicBezTo>
                    <a:lnTo>
                      <a:pt x="3543300" y="901700"/>
                    </a:lnTo>
                    <a:lnTo>
                      <a:pt x="3543300" y="2222500"/>
                    </a:lnTo>
                    <a:cubicBezTo>
                      <a:pt x="3543300" y="2247900"/>
                      <a:pt x="3530600" y="2260600"/>
                      <a:pt x="3505200" y="2260600"/>
                    </a:cubicBezTo>
                    <a:lnTo>
                      <a:pt x="3467100" y="2260600"/>
                    </a:lnTo>
                    <a:cubicBezTo>
                      <a:pt x="3390900" y="2260600"/>
                      <a:pt x="3327400" y="2197100"/>
                      <a:pt x="3327400" y="2133600"/>
                    </a:cubicBezTo>
                    <a:lnTo>
                      <a:pt x="3263900" y="1346200"/>
                    </a:lnTo>
                    <a:moveTo>
                      <a:pt x="4381500" y="215900"/>
                    </a:moveTo>
                    <a:cubicBezTo>
                      <a:pt x="4381500" y="88900"/>
                      <a:pt x="4483100" y="0"/>
                      <a:pt x="4597400" y="0"/>
                    </a:cubicBezTo>
                    <a:cubicBezTo>
                      <a:pt x="4711700" y="0"/>
                      <a:pt x="4813300" y="88900"/>
                      <a:pt x="4813300" y="215900"/>
                    </a:cubicBezTo>
                    <a:lnTo>
                      <a:pt x="4813300" y="279400"/>
                    </a:lnTo>
                    <a:cubicBezTo>
                      <a:pt x="4813300" y="393700"/>
                      <a:pt x="4711700" y="495300"/>
                      <a:pt x="4597400" y="495300"/>
                    </a:cubicBezTo>
                    <a:cubicBezTo>
                      <a:pt x="4483100" y="495300"/>
                      <a:pt x="4381500" y="393700"/>
                      <a:pt x="4381500" y="279400"/>
                    </a:cubicBezTo>
                    <a:lnTo>
                      <a:pt x="4381500" y="215900"/>
                    </a:lnTo>
                    <a:moveTo>
                      <a:pt x="4597400" y="1346200"/>
                    </a:moveTo>
                    <a:lnTo>
                      <a:pt x="4533900" y="2133600"/>
                    </a:lnTo>
                    <a:cubicBezTo>
                      <a:pt x="4533900" y="2197100"/>
                      <a:pt x="4470400" y="2260600"/>
                      <a:pt x="4394200" y="2260600"/>
                    </a:cubicBezTo>
                    <a:lnTo>
                      <a:pt x="4356100" y="2260600"/>
                    </a:lnTo>
                    <a:cubicBezTo>
                      <a:pt x="4330700" y="2260600"/>
                      <a:pt x="4318000" y="2247900"/>
                      <a:pt x="4318000" y="2222500"/>
                    </a:cubicBezTo>
                    <a:lnTo>
                      <a:pt x="4318000" y="901700"/>
                    </a:lnTo>
                    <a:lnTo>
                      <a:pt x="4229100" y="1295400"/>
                    </a:lnTo>
                    <a:cubicBezTo>
                      <a:pt x="4216400" y="1358900"/>
                      <a:pt x="4165600" y="1409700"/>
                      <a:pt x="4089400" y="1409700"/>
                    </a:cubicBezTo>
                    <a:lnTo>
                      <a:pt x="4038600" y="1409700"/>
                    </a:lnTo>
                    <a:cubicBezTo>
                      <a:pt x="4025900" y="1409700"/>
                      <a:pt x="4025900" y="1409700"/>
                      <a:pt x="4013200" y="1397000"/>
                    </a:cubicBezTo>
                    <a:cubicBezTo>
                      <a:pt x="4013200" y="1384300"/>
                      <a:pt x="4000500" y="1384300"/>
                      <a:pt x="4000500" y="1371600"/>
                    </a:cubicBezTo>
                    <a:lnTo>
                      <a:pt x="4127500" y="774700"/>
                    </a:lnTo>
                    <a:cubicBezTo>
                      <a:pt x="4152900" y="647700"/>
                      <a:pt x="4267200" y="558800"/>
                      <a:pt x="4381500" y="558800"/>
                    </a:cubicBezTo>
                    <a:lnTo>
                      <a:pt x="4813300" y="558800"/>
                    </a:lnTo>
                    <a:cubicBezTo>
                      <a:pt x="4927600" y="558800"/>
                      <a:pt x="5041900" y="647700"/>
                      <a:pt x="5067300" y="774700"/>
                    </a:cubicBezTo>
                    <a:lnTo>
                      <a:pt x="5194300" y="1371600"/>
                    </a:lnTo>
                    <a:cubicBezTo>
                      <a:pt x="5194300" y="1384300"/>
                      <a:pt x="5181600" y="1384300"/>
                      <a:pt x="5181600" y="1397000"/>
                    </a:cubicBezTo>
                    <a:cubicBezTo>
                      <a:pt x="5168900" y="1409700"/>
                      <a:pt x="5168900" y="1409700"/>
                      <a:pt x="5156200" y="1409700"/>
                    </a:cubicBezTo>
                    <a:lnTo>
                      <a:pt x="5105400" y="1409700"/>
                    </a:lnTo>
                    <a:cubicBezTo>
                      <a:pt x="5029200" y="1409700"/>
                      <a:pt x="4978400" y="1358900"/>
                      <a:pt x="4965700" y="1295400"/>
                    </a:cubicBezTo>
                    <a:lnTo>
                      <a:pt x="4876800" y="901700"/>
                    </a:lnTo>
                    <a:lnTo>
                      <a:pt x="4876800" y="2222500"/>
                    </a:lnTo>
                    <a:cubicBezTo>
                      <a:pt x="4876800" y="2247900"/>
                      <a:pt x="4864100" y="2260600"/>
                      <a:pt x="4838700" y="2260600"/>
                    </a:cubicBezTo>
                    <a:lnTo>
                      <a:pt x="4800600" y="2260600"/>
                    </a:lnTo>
                    <a:cubicBezTo>
                      <a:pt x="4724400" y="2260600"/>
                      <a:pt x="4660900" y="2197100"/>
                      <a:pt x="4660900" y="2133600"/>
                    </a:cubicBezTo>
                    <a:lnTo>
                      <a:pt x="4597400" y="1346200"/>
                    </a:lnTo>
                    <a:moveTo>
                      <a:pt x="5715000" y="215900"/>
                    </a:moveTo>
                    <a:cubicBezTo>
                      <a:pt x="5715000" y="88900"/>
                      <a:pt x="5816600" y="0"/>
                      <a:pt x="5930900" y="0"/>
                    </a:cubicBezTo>
                    <a:cubicBezTo>
                      <a:pt x="6045200" y="0"/>
                      <a:pt x="6146800" y="88900"/>
                      <a:pt x="6146800" y="215900"/>
                    </a:cubicBezTo>
                    <a:lnTo>
                      <a:pt x="6146800" y="279400"/>
                    </a:lnTo>
                    <a:cubicBezTo>
                      <a:pt x="6146800" y="393700"/>
                      <a:pt x="6045200" y="495300"/>
                      <a:pt x="5930900" y="495300"/>
                    </a:cubicBezTo>
                    <a:cubicBezTo>
                      <a:pt x="5816600" y="495300"/>
                      <a:pt x="5715000" y="393700"/>
                      <a:pt x="5715000" y="279400"/>
                    </a:cubicBezTo>
                    <a:lnTo>
                      <a:pt x="5715000" y="215900"/>
                    </a:lnTo>
                    <a:moveTo>
                      <a:pt x="5930900" y="1346200"/>
                    </a:moveTo>
                    <a:lnTo>
                      <a:pt x="5867400" y="2133600"/>
                    </a:lnTo>
                    <a:cubicBezTo>
                      <a:pt x="5867400" y="2197100"/>
                      <a:pt x="5803900" y="2260600"/>
                      <a:pt x="5727700" y="2260600"/>
                    </a:cubicBezTo>
                    <a:lnTo>
                      <a:pt x="5689600" y="2260600"/>
                    </a:lnTo>
                    <a:cubicBezTo>
                      <a:pt x="5664200" y="2260600"/>
                      <a:pt x="5651500" y="2247900"/>
                      <a:pt x="5651500" y="2222500"/>
                    </a:cubicBezTo>
                    <a:lnTo>
                      <a:pt x="5651500" y="901700"/>
                    </a:lnTo>
                    <a:lnTo>
                      <a:pt x="5562600" y="1295400"/>
                    </a:lnTo>
                    <a:cubicBezTo>
                      <a:pt x="5549900" y="1358900"/>
                      <a:pt x="5499100" y="1409700"/>
                      <a:pt x="5422900" y="1409700"/>
                    </a:cubicBezTo>
                    <a:lnTo>
                      <a:pt x="5372100" y="1409700"/>
                    </a:lnTo>
                    <a:cubicBezTo>
                      <a:pt x="5359400" y="1409700"/>
                      <a:pt x="5359400" y="1409700"/>
                      <a:pt x="5346700" y="1397000"/>
                    </a:cubicBezTo>
                    <a:cubicBezTo>
                      <a:pt x="5346700" y="1384300"/>
                      <a:pt x="5334000" y="1384300"/>
                      <a:pt x="5334000" y="1371600"/>
                    </a:cubicBezTo>
                    <a:lnTo>
                      <a:pt x="5461000" y="774700"/>
                    </a:lnTo>
                    <a:cubicBezTo>
                      <a:pt x="5486400" y="647700"/>
                      <a:pt x="5600700" y="558800"/>
                      <a:pt x="5715000" y="558800"/>
                    </a:cubicBezTo>
                    <a:lnTo>
                      <a:pt x="6146800" y="558800"/>
                    </a:lnTo>
                    <a:cubicBezTo>
                      <a:pt x="6261100" y="558800"/>
                      <a:pt x="6375400" y="647700"/>
                      <a:pt x="6400800" y="774700"/>
                    </a:cubicBezTo>
                    <a:lnTo>
                      <a:pt x="6527800" y="1371600"/>
                    </a:lnTo>
                    <a:cubicBezTo>
                      <a:pt x="6527800" y="1384300"/>
                      <a:pt x="6515100" y="1384300"/>
                      <a:pt x="6515100" y="1397000"/>
                    </a:cubicBezTo>
                    <a:cubicBezTo>
                      <a:pt x="6502400" y="1409700"/>
                      <a:pt x="6502400" y="1409700"/>
                      <a:pt x="6489700" y="1409700"/>
                    </a:cubicBezTo>
                    <a:lnTo>
                      <a:pt x="6438900" y="1409700"/>
                    </a:lnTo>
                    <a:cubicBezTo>
                      <a:pt x="6362700" y="1409700"/>
                      <a:pt x="6311900" y="1358900"/>
                      <a:pt x="6299200" y="1295400"/>
                    </a:cubicBezTo>
                    <a:lnTo>
                      <a:pt x="6210300" y="901700"/>
                    </a:lnTo>
                    <a:lnTo>
                      <a:pt x="6210300" y="2222500"/>
                    </a:lnTo>
                    <a:cubicBezTo>
                      <a:pt x="6210300" y="2247900"/>
                      <a:pt x="6197600" y="2260600"/>
                      <a:pt x="6172200" y="2260600"/>
                    </a:cubicBezTo>
                    <a:lnTo>
                      <a:pt x="6134100" y="2260600"/>
                    </a:lnTo>
                    <a:cubicBezTo>
                      <a:pt x="6057900" y="2260600"/>
                      <a:pt x="5994400" y="2197100"/>
                      <a:pt x="5994400" y="2133600"/>
                    </a:cubicBezTo>
                    <a:lnTo>
                      <a:pt x="5930900" y="1346200"/>
                    </a:lnTo>
                  </a:path>
                </a:pathLst>
              </a:custGeom>
              <a:solidFill>
                <a:srgbClr val="0C2340"/>
              </a:solidFill>
            </p:spPr>
          </p:sp>
          <p:sp>
            <p:nvSpPr>
              <p:cNvPr id="34" name="Freeform 34"/>
              <p:cNvSpPr/>
              <p:nvPr/>
            </p:nvSpPr>
            <p:spPr>
              <a:xfrm>
                <a:off x="38100" y="0"/>
                <a:ext cx="9194800" cy="4584700"/>
              </a:xfrm>
              <a:custGeom>
                <a:avLst/>
                <a:gdLst/>
                <a:ahLst/>
                <a:cxnLst/>
                <a:rect l="l" t="t" r="r" b="b"/>
                <a:pathLst>
                  <a:path w="9194800" h="4584700">
                    <a:moveTo>
                      <a:pt x="7048500" y="215900"/>
                    </a:moveTo>
                    <a:cubicBezTo>
                      <a:pt x="7048500" y="88900"/>
                      <a:pt x="7150100" y="0"/>
                      <a:pt x="7264400" y="0"/>
                    </a:cubicBezTo>
                    <a:cubicBezTo>
                      <a:pt x="7378700" y="0"/>
                      <a:pt x="7480300" y="88900"/>
                      <a:pt x="7480300" y="215900"/>
                    </a:cubicBezTo>
                    <a:lnTo>
                      <a:pt x="7480300" y="279400"/>
                    </a:lnTo>
                    <a:cubicBezTo>
                      <a:pt x="7480300" y="393700"/>
                      <a:pt x="7378700" y="495300"/>
                      <a:pt x="7264400" y="495300"/>
                    </a:cubicBezTo>
                    <a:cubicBezTo>
                      <a:pt x="7150100" y="495300"/>
                      <a:pt x="7048500" y="393700"/>
                      <a:pt x="7048500" y="279400"/>
                    </a:cubicBezTo>
                    <a:lnTo>
                      <a:pt x="7048500" y="215900"/>
                    </a:lnTo>
                    <a:moveTo>
                      <a:pt x="7264400" y="1346200"/>
                    </a:moveTo>
                    <a:lnTo>
                      <a:pt x="7200900" y="2133600"/>
                    </a:lnTo>
                    <a:cubicBezTo>
                      <a:pt x="7200900" y="2197100"/>
                      <a:pt x="7137400" y="2260600"/>
                      <a:pt x="7061200" y="2260600"/>
                    </a:cubicBezTo>
                    <a:lnTo>
                      <a:pt x="7023100" y="2260600"/>
                    </a:lnTo>
                    <a:cubicBezTo>
                      <a:pt x="6997700" y="2260600"/>
                      <a:pt x="6985000" y="2247900"/>
                      <a:pt x="6985000" y="2222500"/>
                    </a:cubicBezTo>
                    <a:lnTo>
                      <a:pt x="6985000" y="901700"/>
                    </a:lnTo>
                    <a:lnTo>
                      <a:pt x="6896100" y="1295400"/>
                    </a:lnTo>
                    <a:cubicBezTo>
                      <a:pt x="6883400" y="1358900"/>
                      <a:pt x="6832600" y="1409700"/>
                      <a:pt x="6756400" y="1409700"/>
                    </a:cubicBezTo>
                    <a:lnTo>
                      <a:pt x="6705600" y="1409700"/>
                    </a:lnTo>
                    <a:cubicBezTo>
                      <a:pt x="6692900" y="1409700"/>
                      <a:pt x="6692900" y="1409700"/>
                      <a:pt x="6680200" y="1397000"/>
                    </a:cubicBezTo>
                    <a:cubicBezTo>
                      <a:pt x="6680200" y="1384300"/>
                      <a:pt x="6667500" y="1384300"/>
                      <a:pt x="6667500" y="1371600"/>
                    </a:cubicBezTo>
                    <a:lnTo>
                      <a:pt x="6794500" y="774700"/>
                    </a:lnTo>
                    <a:cubicBezTo>
                      <a:pt x="6819900" y="647700"/>
                      <a:pt x="6934200" y="558800"/>
                      <a:pt x="7048500" y="558800"/>
                    </a:cubicBezTo>
                    <a:lnTo>
                      <a:pt x="7480300" y="558800"/>
                    </a:lnTo>
                    <a:cubicBezTo>
                      <a:pt x="7594600" y="558800"/>
                      <a:pt x="7708900" y="647700"/>
                      <a:pt x="7734300" y="774700"/>
                    </a:cubicBezTo>
                    <a:lnTo>
                      <a:pt x="7861300" y="1371600"/>
                    </a:lnTo>
                    <a:cubicBezTo>
                      <a:pt x="7861300" y="1384300"/>
                      <a:pt x="7848600" y="1384300"/>
                      <a:pt x="7848600" y="1397000"/>
                    </a:cubicBezTo>
                    <a:cubicBezTo>
                      <a:pt x="7835900" y="1409700"/>
                      <a:pt x="7835900" y="1409700"/>
                      <a:pt x="7823200" y="1409700"/>
                    </a:cubicBezTo>
                    <a:lnTo>
                      <a:pt x="7772400" y="1409700"/>
                    </a:lnTo>
                    <a:cubicBezTo>
                      <a:pt x="7696200" y="1409700"/>
                      <a:pt x="7645400" y="1358900"/>
                      <a:pt x="7632700" y="1295400"/>
                    </a:cubicBezTo>
                    <a:lnTo>
                      <a:pt x="7543800" y="901700"/>
                    </a:lnTo>
                    <a:lnTo>
                      <a:pt x="7543800" y="2222500"/>
                    </a:lnTo>
                    <a:cubicBezTo>
                      <a:pt x="7543800" y="2247900"/>
                      <a:pt x="7531100" y="2260600"/>
                      <a:pt x="7505700" y="2260600"/>
                    </a:cubicBezTo>
                    <a:lnTo>
                      <a:pt x="7467600" y="2260600"/>
                    </a:lnTo>
                    <a:cubicBezTo>
                      <a:pt x="7391400" y="2260600"/>
                      <a:pt x="7327900" y="2197100"/>
                      <a:pt x="7327900" y="2133600"/>
                    </a:cubicBezTo>
                    <a:lnTo>
                      <a:pt x="7264400" y="1346200"/>
                    </a:lnTo>
                    <a:moveTo>
                      <a:pt x="8382000" y="215900"/>
                    </a:moveTo>
                    <a:cubicBezTo>
                      <a:pt x="8382000" y="88900"/>
                      <a:pt x="8483600" y="0"/>
                      <a:pt x="8597900" y="0"/>
                    </a:cubicBezTo>
                    <a:cubicBezTo>
                      <a:pt x="8712200" y="0"/>
                      <a:pt x="8813800" y="88900"/>
                      <a:pt x="8813800" y="215900"/>
                    </a:cubicBezTo>
                    <a:lnTo>
                      <a:pt x="8813800" y="279400"/>
                    </a:lnTo>
                    <a:cubicBezTo>
                      <a:pt x="8813800" y="393700"/>
                      <a:pt x="8712200" y="495300"/>
                      <a:pt x="8597900" y="495300"/>
                    </a:cubicBezTo>
                    <a:cubicBezTo>
                      <a:pt x="8483600" y="495300"/>
                      <a:pt x="8382000" y="393700"/>
                      <a:pt x="8382000" y="279400"/>
                    </a:cubicBezTo>
                    <a:lnTo>
                      <a:pt x="8382000" y="215900"/>
                    </a:lnTo>
                    <a:moveTo>
                      <a:pt x="8597900" y="1346200"/>
                    </a:moveTo>
                    <a:lnTo>
                      <a:pt x="8534400" y="2133600"/>
                    </a:lnTo>
                    <a:cubicBezTo>
                      <a:pt x="8534400" y="2197100"/>
                      <a:pt x="8470900" y="2260600"/>
                      <a:pt x="8394700" y="2260600"/>
                    </a:cubicBezTo>
                    <a:lnTo>
                      <a:pt x="8356600" y="2260600"/>
                    </a:lnTo>
                    <a:cubicBezTo>
                      <a:pt x="8331200" y="2260600"/>
                      <a:pt x="8318500" y="2247900"/>
                      <a:pt x="8318500" y="2222500"/>
                    </a:cubicBezTo>
                    <a:lnTo>
                      <a:pt x="8318500" y="901700"/>
                    </a:lnTo>
                    <a:lnTo>
                      <a:pt x="8229600" y="1295400"/>
                    </a:lnTo>
                    <a:cubicBezTo>
                      <a:pt x="8216900" y="1358900"/>
                      <a:pt x="8166100" y="1409700"/>
                      <a:pt x="8089900" y="1409700"/>
                    </a:cubicBezTo>
                    <a:lnTo>
                      <a:pt x="8039100" y="1409700"/>
                    </a:lnTo>
                    <a:cubicBezTo>
                      <a:pt x="8026400" y="1409700"/>
                      <a:pt x="8026400" y="1409700"/>
                      <a:pt x="8013700" y="1397000"/>
                    </a:cubicBezTo>
                    <a:cubicBezTo>
                      <a:pt x="8013700" y="1384300"/>
                      <a:pt x="8001000" y="1384300"/>
                      <a:pt x="8001000" y="1371600"/>
                    </a:cubicBezTo>
                    <a:lnTo>
                      <a:pt x="8128000" y="774700"/>
                    </a:lnTo>
                    <a:cubicBezTo>
                      <a:pt x="8153400" y="647700"/>
                      <a:pt x="8267700" y="558800"/>
                      <a:pt x="8382000" y="558800"/>
                    </a:cubicBezTo>
                    <a:lnTo>
                      <a:pt x="8813800" y="558800"/>
                    </a:lnTo>
                    <a:cubicBezTo>
                      <a:pt x="8928100" y="558800"/>
                      <a:pt x="9042400" y="647700"/>
                      <a:pt x="9067800" y="774700"/>
                    </a:cubicBezTo>
                    <a:lnTo>
                      <a:pt x="9194800" y="1371600"/>
                    </a:lnTo>
                    <a:cubicBezTo>
                      <a:pt x="9194800" y="1384300"/>
                      <a:pt x="9182100" y="1384300"/>
                      <a:pt x="9182100" y="1397000"/>
                    </a:cubicBezTo>
                    <a:cubicBezTo>
                      <a:pt x="9169400" y="1409700"/>
                      <a:pt x="9169400" y="1409700"/>
                      <a:pt x="9156700" y="1409700"/>
                    </a:cubicBezTo>
                    <a:lnTo>
                      <a:pt x="9105900" y="1409700"/>
                    </a:lnTo>
                    <a:cubicBezTo>
                      <a:pt x="9029700" y="1409700"/>
                      <a:pt x="8978900" y="1358900"/>
                      <a:pt x="8966200" y="1295400"/>
                    </a:cubicBezTo>
                    <a:lnTo>
                      <a:pt x="8877300" y="901700"/>
                    </a:lnTo>
                    <a:lnTo>
                      <a:pt x="8877300" y="2222500"/>
                    </a:lnTo>
                    <a:cubicBezTo>
                      <a:pt x="8877300" y="2247900"/>
                      <a:pt x="8864600" y="2260600"/>
                      <a:pt x="8839200" y="2260600"/>
                    </a:cubicBezTo>
                    <a:lnTo>
                      <a:pt x="8801100" y="2260600"/>
                    </a:lnTo>
                    <a:cubicBezTo>
                      <a:pt x="8724900" y="2260600"/>
                      <a:pt x="8661400" y="2197100"/>
                      <a:pt x="8661400" y="2133600"/>
                    </a:cubicBezTo>
                    <a:lnTo>
                      <a:pt x="8597900" y="1346200"/>
                    </a:lnTo>
                    <a:moveTo>
                      <a:pt x="381000" y="2540000"/>
                    </a:moveTo>
                    <a:cubicBezTo>
                      <a:pt x="381000" y="2413000"/>
                      <a:pt x="482600" y="2324100"/>
                      <a:pt x="596900" y="2324100"/>
                    </a:cubicBezTo>
                    <a:cubicBezTo>
                      <a:pt x="711200" y="2324100"/>
                      <a:pt x="812800" y="2413000"/>
                      <a:pt x="812800" y="2540000"/>
                    </a:cubicBezTo>
                    <a:lnTo>
                      <a:pt x="812800" y="2603500"/>
                    </a:lnTo>
                    <a:cubicBezTo>
                      <a:pt x="812800" y="2717800"/>
                      <a:pt x="711200" y="2819400"/>
                      <a:pt x="596900" y="2819400"/>
                    </a:cubicBezTo>
                    <a:cubicBezTo>
                      <a:pt x="482600" y="2819400"/>
                      <a:pt x="381000" y="2717800"/>
                      <a:pt x="381000" y="2603500"/>
                    </a:cubicBezTo>
                    <a:lnTo>
                      <a:pt x="381000" y="2540000"/>
                    </a:lnTo>
                    <a:moveTo>
                      <a:pt x="596900" y="3670300"/>
                    </a:moveTo>
                    <a:lnTo>
                      <a:pt x="533400" y="4457700"/>
                    </a:lnTo>
                    <a:cubicBezTo>
                      <a:pt x="533400" y="4521200"/>
                      <a:pt x="469900" y="4584700"/>
                      <a:pt x="393700" y="4584700"/>
                    </a:cubicBezTo>
                    <a:lnTo>
                      <a:pt x="355600" y="4584700"/>
                    </a:lnTo>
                    <a:cubicBezTo>
                      <a:pt x="330200" y="4584700"/>
                      <a:pt x="317500" y="4572000"/>
                      <a:pt x="317500" y="4546600"/>
                    </a:cubicBezTo>
                    <a:lnTo>
                      <a:pt x="317500" y="3225800"/>
                    </a:lnTo>
                    <a:lnTo>
                      <a:pt x="228600" y="3619500"/>
                    </a:lnTo>
                    <a:cubicBezTo>
                      <a:pt x="215900" y="3683000"/>
                      <a:pt x="165100" y="3733800"/>
                      <a:pt x="88900" y="3733800"/>
                    </a:cubicBezTo>
                    <a:lnTo>
                      <a:pt x="38100" y="3733800"/>
                    </a:lnTo>
                    <a:cubicBezTo>
                      <a:pt x="25400" y="3733800"/>
                      <a:pt x="25400" y="3733800"/>
                      <a:pt x="12700" y="3721100"/>
                    </a:cubicBezTo>
                    <a:cubicBezTo>
                      <a:pt x="12700" y="3708400"/>
                      <a:pt x="0" y="3708400"/>
                      <a:pt x="0" y="3695700"/>
                    </a:cubicBezTo>
                    <a:lnTo>
                      <a:pt x="127000" y="3098800"/>
                    </a:lnTo>
                    <a:cubicBezTo>
                      <a:pt x="152400" y="2971800"/>
                      <a:pt x="266700" y="2882900"/>
                      <a:pt x="381000" y="2882900"/>
                    </a:cubicBezTo>
                    <a:lnTo>
                      <a:pt x="812800" y="2882900"/>
                    </a:lnTo>
                    <a:cubicBezTo>
                      <a:pt x="927100" y="2882900"/>
                      <a:pt x="1041400" y="2971800"/>
                      <a:pt x="1066800" y="3098800"/>
                    </a:cubicBezTo>
                    <a:lnTo>
                      <a:pt x="1193800" y="3695700"/>
                    </a:lnTo>
                    <a:cubicBezTo>
                      <a:pt x="1193800" y="3708400"/>
                      <a:pt x="1181100" y="3708400"/>
                      <a:pt x="1181100" y="3721100"/>
                    </a:cubicBezTo>
                    <a:cubicBezTo>
                      <a:pt x="1168400" y="3733800"/>
                      <a:pt x="1168400" y="3733800"/>
                      <a:pt x="1155700" y="3733800"/>
                    </a:cubicBezTo>
                    <a:lnTo>
                      <a:pt x="1104900" y="3733800"/>
                    </a:lnTo>
                    <a:cubicBezTo>
                      <a:pt x="1028700" y="3733800"/>
                      <a:pt x="977900" y="3683000"/>
                      <a:pt x="965200" y="3619500"/>
                    </a:cubicBezTo>
                    <a:lnTo>
                      <a:pt x="876300" y="3225800"/>
                    </a:lnTo>
                    <a:lnTo>
                      <a:pt x="876300" y="4546600"/>
                    </a:lnTo>
                    <a:cubicBezTo>
                      <a:pt x="876300" y="4572000"/>
                      <a:pt x="863600" y="4584700"/>
                      <a:pt x="838200" y="4584700"/>
                    </a:cubicBezTo>
                    <a:lnTo>
                      <a:pt x="800100" y="4584700"/>
                    </a:lnTo>
                    <a:cubicBezTo>
                      <a:pt x="723900" y="4584700"/>
                      <a:pt x="660400" y="4521200"/>
                      <a:pt x="660400" y="4457700"/>
                    </a:cubicBezTo>
                    <a:lnTo>
                      <a:pt x="596900" y="3670300"/>
                    </a:lnTo>
                    <a:moveTo>
                      <a:pt x="1714500" y="2540000"/>
                    </a:moveTo>
                    <a:cubicBezTo>
                      <a:pt x="1714500" y="2413000"/>
                      <a:pt x="1816100" y="2324100"/>
                      <a:pt x="1930400" y="2324100"/>
                    </a:cubicBezTo>
                    <a:cubicBezTo>
                      <a:pt x="2044700" y="2324100"/>
                      <a:pt x="2146300" y="2413000"/>
                      <a:pt x="2146300" y="2540000"/>
                    </a:cubicBezTo>
                    <a:lnTo>
                      <a:pt x="2146300" y="2603500"/>
                    </a:lnTo>
                    <a:cubicBezTo>
                      <a:pt x="2146300" y="2717800"/>
                      <a:pt x="2044700" y="2819400"/>
                      <a:pt x="1930400" y="2819400"/>
                    </a:cubicBezTo>
                    <a:cubicBezTo>
                      <a:pt x="1816100" y="2819400"/>
                      <a:pt x="1714500" y="2717800"/>
                      <a:pt x="1714500" y="2603500"/>
                    </a:cubicBezTo>
                    <a:lnTo>
                      <a:pt x="1714500" y="2540000"/>
                    </a:lnTo>
                    <a:moveTo>
                      <a:pt x="1930400" y="3670300"/>
                    </a:moveTo>
                    <a:lnTo>
                      <a:pt x="1866900" y="4457700"/>
                    </a:lnTo>
                    <a:cubicBezTo>
                      <a:pt x="1866900" y="4521200"/>
                      <a:pt x="1803400" y="4584700"/>
                      <a:pt x="1727200" y="4584700"/>
                    </a:cubicBezTo>
                    <a:lnTo>
                      <a:pt x="1689100" y="4584700"/>
                    </a:lnTo>
                    <a:cubicBezTo>
                      <a:pt x="1663700" y="4584700"/>
                      <a:pt x="1651000" y="4572000"/>
                      <a:pt x="1651000" y="4546600"/>
                    </a:cubicBezTo>
                    <a:lnTo>
                      <a:pt x="1651000" y="3225800"/>
                    </a:lnTo>
                    <a:lnTo>
                      <a:pt x="1562100" y="3619500"/>
                    </a:lnTo>
                    <a:cubicBezTo>
                      <a:pt x="1549400" y="3683000"/>
                      <a:pt x="1498600" y="3733800"/>
                      <a:pt x="1422400" y="3733800"/>
                    </a:cubicBezTo>
                    <a:lnTo>
                      <a:pt x="1371600" y="3733800"/>
                    </a:lnTo>
                    <a:cubicBezTo>
                      <a:pt x="1358900" y="3733800"/>
                      <a:pt x="1358900" y="3733800"/>
                      <a:pt x="1346200" y="3721100"/>
                    </a:cubicBezTo>
                    <a:cubicBezTo>
                      <a:pt x="1346200" y="3708400"/>
                      <a:pt x="1333500" y="3708400"/>
                      <a:pt x="1333500" y="3695700"/>
                    </a:cubicBezTo>
                    <a:lnTo>
                      <a:pt x="1460500" y="3098800"/>
                    </a:lnTo>
                    <a:cubicBezTo>
                      <a:pt x="1485900" y="2971800"/>
                      <a:pt x="1600200" y="2882900"/>
                      <a:pt x="1714500" y="2882900"/>
                    </a:cubicBezTo>
                    <a:lnTo>
                      <a:pt x="2146300" y="2882900"/>
                    </a:lnTo>
                    <a:cubicBezTo>
                      <a:pt x="2260600" y="2882900"/>
                      <a:pt x="2374900" y="2971800"/>
                      <a:pt x="2400300" y="3098800"/>
                    </a:cubicBezTo>
                    <a:lnTo>
                      <a:pt x="2527300" y="3695700"/>
                    </a:lnTo>
                    <a:cubicBezTo>
                      <a:pt x="2527300" y="3708400"/>
                      <a:pt x="2514600" y="3708400"/>
                      <a:pt x="2514600" y="3721100"/>
                    </a:cubicBezTo>
                    <a:cubicBezTo>
                      <a:pt x="2501900" y="3733800"/>
                      <a:pt x="2501900" y="3733800"/>
                      <a:pt x="2489200" y="3733800"/>
                    </a:cubicBezTo>
                    <a:lnTo>
                      <a:pt x="2438400" y="3733800"/>
                    </a:lnTo>
                    <a:cubicBezTo>
                      <a:pt x="2362200" y="3733800"/>
                      <a:pt x="2311400" y="3683000"/>
                      <a:pt x="2298700" y="3619500"/>
                    </a:cubicBezTo>
                    <a:lnTo>
                      <a:pt x="2209800" y="3225800"/>
                    </a:lnTo>
                    <a:lnTo>
                      <a:pt x="2209800" y="4546600"/>
                    </a:lnTo>
                    <a:cubicBezTo>
                      <a:pt x="2209800" y="4572000"/>
                      <a:pt x="2197100" y="4584700"/>
                      <a:pt x="2171700" y="4584700"/>
                    </a:cubicBezTo>
                    <a:lnTo>
                      <a:pt x="2133600" y="4584700"/>
                    </a:lnTo>
                    <a:cubicBezTo>
                      <a:pt x="2057400" y="4584700"/>
                      <a:pt x="1993900" y="4521200"/>
                      <a:pt x="1993900" y="4457700"/>
                    </a:cubicBezTo>
                    <a:lnTo>
                      <a:pt x="1930400" y="3670300"/>
                    </a:lnTo>
                    <a:moveTo>
                      <a:pt x="3048000" y="2540000"/>
                    </a:moveTo>
                    <a:cubicBezTo>
                      <a:pt x="3048000" y="2413000"/>
                      <a:pt x="3149600" y="2324100"/>
                      <a:pt x="3263900" y="2324100"/>
                    </a:cubicBezTo>
                    <a:cubicBezTo>
                      <a:pt x="3378200" y="2324100"/>
                      <a:pt x="3479800" y="2413000"/>
                      <a:pt x="3479800" y="2540000"/>
                    </a:cubicBezTo>
                    <a:lnTo>
                      <a:pt x="3479800" y="2603500"/>
                    </a:lnTo>
                    <a:cubicBezTo>
                      <a:pt x="3479800" y="2717800"/>
                      <a:pt x="3378200" y="2819400"/>
                      <a:pt x="3263900" y="2819400"/>
                    </a:cubicBezTo>
                    <a:cubicBezTo>
                      <a:pt x="3149600" y="2819400"/>
                      <a:pt x="3048000" y="2717800"/>
                      <a:pt x="3048000" y="2603500"/>
                    </a:cubicBezTo>
                    <a:lnTo>
                      <a:pt x="3048000" y="2540000"/>
                    </a:lnTo>
                    <a:moveTo>
                      <a:pt x="3263900" y="3670300"/>
                    </a:moveTo>
                    <a:lnTo>
                      <a:pt x="3200400" y="4457700"/>
                    </a:lnTo>
                    <a:cubicBezTo>
                      <a:pt x="3200400" y="4521200"/>
                      <a:pt x="3136900" y="4584700"/>
                      <a:pt x="3060700" y="4584700"/>
                    </a:cubicBezTo>
                    <a:lnTo>
                      <a:pt x="3022600" y="4584700"/>
                    </a:lnTo>
                    <a:cubicBezTo>
                      <a:pt x="2997200" y="4584700"/>
                      <a:pt x="2984500" y="4572000"/>
                      <a:pt x="2984500" y="4546600"/>
                    </a:cubicBezTo>
                    <a:lnTo>
                      <a:pt x="2984500" y="3225800"/>
                    </a:lnTo>
                    <a:lnTo>
                      <a:pt x="2895600" y="3619500"/>
                    </a:lnTo>
                    <a:cubicBezTo>
                      <a:pt x="2882900" y="3683000"/>
                      <a:pt x="2832100" y="3733800"/>
                      <a:pt x="2755900" y="3733800"/>
                    </a:cubicBezTo>
                    <a:lnTo>
                      <a:pt x="2705100" y="3733800"/>
                    </a:lnTo>
                    <a:cubicBezTo>
                      <a:pt x="2692400" y="3733800"/>
                      <a:pt x="2692400" y="3733800"/>
                      <a:pt x="2679700" y="3721100"/>
                    </a:cubicBezTo>
                    <a:cubicBezTo>
                      <a:pt x="2679700" y="3708400"/>
                      <a:pt x="2667000" y="3708400"/>
                      <a:pt x="2667000" y="3695700"/>
                    </a:cubicBezTo>
                    <a:lnTo>
                      <a:pt x="2794000" y="3098800"/>
                    </a:lnTo>
                    <a:cubicBezTo>
                      <a:pt x="2819400" y="2971800"/>
                      <a:pt x="2933700" y="2882900"/>
                      <a:pt x="3048000" y="2882900"/>
                    </a:cubicBezTo>
                    <a:lnTo>
                      <a:pt x="3479800" y="2882900"/>
                    </a:lnTo>
                    <a:cubicBezTo>
                      <a:pt x="3594100" y="2882900"/>
                      <a:pt x="3708400" y="2971800"/>
                      <a:pt x="3733800" y="3098800"/>
                    </a:cubicBezTo>
                    <a:lnTo>
                      <a:pt x="3860800" y="3695700"/>
                    </a:lnTo>
                    <a:cubicBezTo>
                      <a:pt x="3860800" y="3708400"/>
                      <a:pt x="3848100" y="3708400"/>
                      <a:pt x="3848100" y="3721100"/>
                    </a:cubicBezTo>
                    <a:cubicBezTo>
                      <a:pt x="3835400" y="3733800"/>
                      <a:pt x="3835400" y="3733800"/>
                      <a:pt x="3822700" y="3733800"/>
                    </a:cubicBezTo>
                    <a:lnTo>
                      <a:pt x="3771900" y="3733800"/>
                    </a:lnTo>
                    <a:cubicBezTo>
                      <a:pt x="3695700" y="3733800"/>
                      <a:pt x="3644900" y="3683000"/>
                      <a:pt x="3632200" y="3619500"/>
                    </a:cubicBezTo>
                    <a:lnTo>
                      <a:pt x="3543300" y="3225800"/>
                    </a:lnTo>
                    <a:lnTo>
                      <a:pt x="3543300" y="4546600"/>
                    </a:lnTo>
                    <a:cubicBezTo>
                      <a:pt x="3543300" y="4572000"/>
                      <a:pt x="3530600" y="4584700"/>
                      <a:pt x="3505200" y="4584700"/>
                    </a:cubicBezTo>
                    <a:lnTo>
                      <a:pt x="3467100" y="4584700"/>
                    </a:lnTo>
                    <a:cubicBezTo>
                      <a:pt x="3390900" y="4584700"/>
                      <a:pt x="3327400" y="4521200"/>
                      <a:pt x="3327400" y="4457700"/>
                    </a:cubicBezTo>
                    <a:lnTo>
                      <a:pt x="3263900" y="3670300"/>
                    </a:lnTo>
                    <a:moveTo>
                      <a:pt x="4381500" y="2540000"/>
                    </a:moveTo>
                    <a:cubicBezTo>
                      <a:pt x="4381500" y="2413000"/>
                      <a:pt x="4483100" y="2324100"/>
                      <a:pt x="4597400" y="2324100"/>
                    </a:cubicBezTo>
                    <a:cubicBezTo>
                      <a:pt x="4711700" y="2324100"/>
                      <a:pt x="4813300" y="2413000"/>
                      <a:pt x="4813300" y="2540000"/>
                    </a:cubicBezTo>
                    <a:lnTo>
                      <a:pt x="4813300" y="2603500"/>
                    </a:lnTo>
                    <a:cubicBezTo>
                      <a:pt x="4813300" y="2717800"/>
                      <a:pt x="4711700" y="2819400"/>
                      <a:pt x="4597400" y="2819400"/>
                    </a:cubicBezTo>
                    <a:cubicBezTo>
                      <a:pt x="4483100" y="2819400"/>
                      <a:pt x="4381500" y="2717800"/>
                      <a:pt x="4381500" y="2603500"/>
                    </a:cubicBezTo>
                    <a:lnTo>
                      <a:pt x="4381500" y="2540000"/>
                    </a:lnTo>
                    <a:moveTo>
                      <a:pt x="4597400" y="3670300"/>
                    </a:moveTo>
                    <a:lnTo>
                      <a:pt x="4533900" y="4457700"/>
                    </a:lnTo>
                    <a:cubicBezTo>
                      <a:pt x="4533900" y="4521200"/>
                      <a:pt x="4470400" y="4584700"/>
                      <a:pt x="4394200" y="4584700"/>
                    </a:cubicBezTo>
                    <a:lnTo>
                      <a:pt x="4356100" y="4584700"/>
                    </a:lnTo>
                    <a:cubicBezTo>
                      <a:pt x="4330700" y="4584700"/>
                      <a:pt x="4318000" y="4572000"/>
                      <a:pt x="4318000" y="4546600"/>
                    </a:cubicBezTo>
                    <a:lnTo>
                      <a:pt x="4318000" y="3225800"/>
                    </a:lnTo>
                    <a:lnTo>
                      <a:pt x="4229100" y="3619500"/>
                    </a:lnTo>
                    <a:cubicBezTo>
                      <a:pt x="4216400" y="3683000"/>
                      <a:pt x="4165600" y="3733800"/>
                      <a:pt x="4089400" y="3733800"/>
                    </a:cubicBezTo>
                    <a:lnTo>
                      <a:pt x="4038600" y="3733800"/>
                    </a:lnTo>
                    <a:cubicBezTo>
                      <a:pt x="4025900" y="3733800"/>
                      <a:pt x="4025900" y="3733800"/>
                      <a:pt x="4013200" y="3721100"/>
                    </a:cubicBezTo>
                    <a:cubicBezTo>
                      <a:pt x="4013200" y="3708400"/>
                      <a:pt x="4000500" y="3708400"/>
                      <a:pt x="4000500" y="3695700"/>
                    </a:cubicBezTo>
                    <a:lnTo>
                      <a:pt x="4127500" y="3098800"/>
                    </a:lnTo>
                    <a:cubicBezTo>
                      <a:pt x="4152900" y="2971800"/>
                      <a:pt x="4267200" y="2882900"/>
                      <a:pt x="4381500" y="2882900"/>
                    </a:cubicBezTo>
                    <a:lnTo>
                      <a:pt x="4813300" y="2882900"/>
                    </a:lnTo>
                    <a:cubicBezTo>
                      <a:pt x="4927600" y="2882900"/>
                      <a:pt x="5041900" y="2971800"/>
                      <a:pt x="5067300" y="3098800"/>
                    </a:cubicBezTo>
                    <a:lnTo>
                      <a:pt x="5194300" y="3695700"/>
                    </a:lnTo>
                    <a:cubicBezTo>
                      <a:pt x="5194300" y="3708400"/>
                      <a:pt x="5181600" y="3708400"/>
                      <a:pt x="5181600" y="3721100"/>
                    </a:cubicBezTo>
                    <a:cubicBezTo>
                      <a:pt x="5168900" y="3733800"/>
                      <a:pt x="5168900" y="3733800"/>
                      <a:pt x="5156200" y="3733800"/>
                    </a:cubicBezTo>
                    <a:lnTo>
                      <a:pt x="5105400" y="3733800"/>
                    </a:lnTo>
                    <a:cubicBezTo>
                      <a:pt x="5029200" y="3733800"/>
                      <a:pt x="4978400" y="3683000"/>
                      <a:pt x="4965700" y="3619500"/>
                    </a:cubicBezTo>
                    <a:lnTo>
                      <a:pt x="4876800" y="3225800"/>
                    </a:lnTo>
                    <a:lnTo>
                      <a:pt x="4876800" y="4546600"/>
                    </a:lnTo>
                    <a:cubicBezTo>
                      <a:pt x="4876800" y="4572000"/>
                      <a:pt x="4864100" y="4584700"/>
                      <a:pt x="4838700" y="4584700"/>
                    </a:cubicBezTo>
                    <a:lnTo>
                      <a:pt x="4800600" y="4584700"/>
                    </a:lnTo>
                    <a:cubicBezTo>
                      <a:pt x="4724400" y="4584700"/>
                      <a:pt x="4660900" y="4521200"/>
                      <a:pt x="4660900" y="4457700"/>
                    </a:cubicBezTo>
                    <a:lnTo>
                      <a:pt x="4597400" y="3670300"/>
                    </a:lnTo>
                    <a:moveTo>
                      <a:pt x="5715000" y="2540000"/>
                    </a:moveTo>
                    <a:cubicBezTo>
                      <a:pt x="5715000" y="2413000"/>
                      <a:pt x="5816600" y="2324100"/>
                      <a:pt x="5930900" y="2324100"/>
                    </a:cubicBezTo>
                    <a:cubicBezTo>
                      <a:pt x="6045200" y="2324100"/>
                      <a:pt x="6146800" y="2413000"/>
                      <a:pt x="6146800" y="2540000"/>
                    </a:cubicBezTo>
                    <a:lnTo>
                      <a:pt x="6146800" y="2603500"/>
                    </a:lnTo>
                    <a:cubicBezTo>
                      <a:pt x="6146800" y="2717800"/>
                      <a:pt x="6045200" y="2819400"/>
                      <a:pt x="5930900" y="2819400"/>
                    </a:cubicBezTo>
                    <a:cubicBezTo>
                      <a:pt x="5816600" y="2819400"/>
                      <a:pt x="5715000" y="2717800"/>
                      <a:pt x="5715000" y="2603500"/>
                    </a:cubicBezTo>
                    <a:lnTo>
                      <a:pt x="5715000" y="2540000"/>
                    </a:lnTo>
                    <a:moveTo>
                      <a:pt x="5930900" y="3670300"/>
                    </a:moveTo>
                    <a:lnTo>
                      <a:pt x="5867400" y="4457700"/>
                    </a:lnTo>
                    <a:cubicBezTo>
                      <a:pt x="5867400" y="4521200"/>
                      <a:pt x="5803900" y="4584700"/>
                      <a:pt x="5727700" y="4584700"/>
                    </a:cubicBezTo>
                    <a:lnTo>
                      <a:pt x="5689600" y="4584700"/>
                    </a:lnTo>
                    <a:cubicBezTo>
                      <a:pt x="5664200" y="4584700"/>
                      <a:pt x="5651500" y="4572000"/>
                      <a:pt x="5651500" y="4546600"/>
                    </a:cubicBezTo>
                    <a:lnTo>
                      <a:pt x="5651500" y="3225800"/>
                    </a:lnTo>
                    <a:lnTo>
                      <a:pt x="5562600" y="3619500"/>
                    </a:lnTo>
                    <a:cubicBezTo>
                      <a:pt x="5549900" y="3683000"/>
                      <a:pt x="5499100" y="3733800"/>
                      <a:pt x="5422900" y="3733800"/>
                    </a:cubicBezTo>
                    <a:lnTo>
                      <a:pt x="5372100" y="3733800"/>
                    </a:lnTo>
                    <a:cubicBezTo>
                      <a:pt x="5359400" y="3733800"/>
                      <a:pt x="5359400" y="3733800"/>
                      <a:pt x="5346700" y="3721100"/>
                    </a:cubicBezTo>
                    <a:cubicBezTo>
                      <a:pt x="5346700" y="3708400"/>
                      <a:pt x="5334000" y="3708400"/>
                      <a:pt x="5334000" y="3695700"/>
                    </a:cubicBezTo>
                    <a:lnTo>
                      <a:pt x="5461000" y="3098800"/>
                    </a:lnTo>
                    <a:cubicBezTo>
                      <a:pt x="5486400" y="2971800"/>
                      <a:pt x="5600700" y="2882900"/>
                      <a:pt x="5715000" y="2882900"/>
                    </a:cubicBezTo>
                    <a:lnTo>
                      <a:pt x="6146800" y="2882900"/>
                    </a:lnTo>
                    <a:cubicBezTo>
                      <a:pt x="6261100" y="2882900"/>
                      <a:pt x="6375400" y="2971800"/>
                      <a:pt x="6400800" y="3098800"/>
                    </a:cubicBezTo>
                    <a:lnTo>
                      <a:pt x="6527800" y="3695700"/>
                    </a:lnTo>
                    <a:cubicBezTo>
                      <a:pt x="6527800" y="3708400"/>
                      <a:pt x="6515100" y="3708400"/>
                      <a:pt x="6515100" y="3721100"/>
                    </a:cubicBezTo>
                    <a:cubicBezTo>
                      <a:pt x="6502400" y="3733800"/>
                      <a:pt x="6502400" y="3733800"/>
                      <a:pt x="6489700" y="3733800"/>
                    </a:cubicBezTo>
                    <a:lnTo>
                      <a:pt x="6438900" y="3733800"/>
                    </a:lnTo>
                    <a:cubicBezTo>
                      <a:pt x="6362700" y="3733800"/>
                      <a:pt x="6311900" y="3683000"/>
                      <a:pt x="6299200" y="3619500"/>
                    </a:cubicBezTo>
                    <a:lnTo>
                      <a:pt x="6210300" y="3225800"/>
                    </a:lnTo>
                    <a:lnTo>
                      <a:pt x="6210300" y="4546600"/>
                    </a:lnTo>
                    <a:cubicBezTo>
                      <a:pt x="6210300" y="4572000"/>
                      <a:pt x="6197600" y="4584700"/>
                      <a:pt x="6172200" y="4584700"/>
                    </a:cubicBezTo>
                    <a:lnTo>
                      <a:pt x="6134100" y="4584700"/>
                    </a:lnTo>
                    <a:cubicBezTo>
                      <a:pt x="6057900" y="4584700"/>
                      <a:pt x="5994400" y="4521200"/>
                      <a:pt x="5994400" y="4457700"/>
                    </a:cubicBezTo>
                    <a:lnTo>
                      <a:pt x="5930900" y="3670300"/>
                    </a:lnTo>
                    <a:moveTo>
                      <a:pt x="7048500" y="2540000"/>
                    </a:moveTo>
                    <a:cubicBezTo>
                      <a:pt x="7048500" y="2413000"/>
                      <a:pt x="7150100" y="2324100"/>
                      <a:pt x="7264400" y="2324100"/>
                    </a:cubicBezTo>
                    <a:cubicBezTo>
                      <a:pt x="7378700" y="2324100"/>
                      <a:pt x="7480300" y="2413000"/>
                      <a:pt x="7480300" y="2540000"/>
                    </a:cubicBezTo>
                    <a:lnTo>
                      <a:pt x="7480300" y="2603500"/>
                    </a:lnTo>
                    <a:cubicBezTo>
                      <a:pt x="7480300" y="2717800"/>
                      <a:pt x="7378700" y="2819400"/>
                      <a:pt x="7264400" y="2819400"/>
                    </a:cubicBezTo>
                    <a:cubicBezTo>
                      <a:pt x="7150100" y="2819400"/>
                      <a:pt x="7048500" y="2717800"/>
                      <a:pt x="7048500" y="2603500"/>
                    </a:cubicBezTo>
                    <a:lnTo>
                      <a:pt x="7048500" y="2540000"/>
                    </a:lnTo>
                    <a:moveTo>
                      <a:pt x="7264400" y="3670300"/>
                    </a:moveTo>
                    <a:lnTo>
                      <a:pt x="7200900" y="4457700"/>
                    </a:lnTo>
                    <a:cubicBezTo>
                      <a:pt x="7200900" y="4521200"/>
                      <a:pt x="7137400" y="4584700"/>
                      <a:pt x="7061200" y="4584700"/>
                    </a:cubicBezTo>
                    <a:lnTo>
                      <a:pt x="7023100" y="4584700"/>
                    </a:lnTo>
                    <a:cubicBezTo>
                      <a:pt x="6997700" y="4584700"/>
                      <a:pt x="6985000" y="4572000"/>
                      <a:pt x="6985000" y="4546600"/>
                    </a:cubicBezTo>
                    <a:lnTo>
                      <a:pt x="6985000" y="3225800"/>
                    </a:lnTo>
                    <a:lnTo>
                      <a:pt x="6896100" y="3619500"/>
                    </a:lnTo>
                    <a:cubicBezTo>
                      <a:pt x="6883400" y="3683000"/>
                      <a:pt x="6832600" y="3733800"/>
                      <a:pt x="6756400" y="3733800"/>
                    </a:cubicBezTo>
                    <a:lnTo>
                      <a:pt x="6705600" y="3733800"/>
                    </a:lnTo>
                    <a:cubicBezTo>
                      <a:pt x="6692900" y="3733800"/>
                      <a:pt x="6692900" y="3733800"/>
                      <a:pt x="6680200" y="3721100"/>
                    </a:cubicBezTo>
                    <a:cubicBezTo>
                      <a:pt x="6680200" y="3708400"/>
                      <a:pt x="6667500" y="3708400"/>
                      <a:pt x="6667500" y="3695700"/>
                    </a:cubicBezTo>
                    <a:lnTo>
                      <a:pt x="6794500" y="3098800"/>
                    </a:lnTo>
                    <a:cubicBezTo>
                      <a:pt x="6819900" y="2971800"/>
                      <a:pt x="6934200" y="2882900"/>
                      <a:pt x="7048500" y="2882900"/>
                    </a:cubicBezTo>
                    <a:lnTo>
                      <a:pt x="7480300" y="2882900"/>
                    </a:lnTo>
                    <a:cubicBezTo>
                      <a:pt x="7594600" y="2882900"/>
                      <a:pt x="7708900" y="2971800"/>
                      <a:pt x="7734300" y="3098800"/>
                    </a:cubicBezTo>
                    <a:lnTo>
                      <a:pt x="7861300" y="3695700"/>
                    </a:lnTo>
                    <a:cubicBezTo>
                      <a:pt x="7861300" y="3708400"/>
                      <a:pt x="7848600" y="3708400"/>
                      <a:pt x="7848600" y="3721100"/>
                    </a:cubicBezTo>
                    <a:cubicBezTo>
                      <a:pt x="7835900" y="3733800"/>
                      <a:pt x="7835900" y="3733800"/>
                      <a:pt x="7823200" y="3733800"/>
                    </a:cubicBezTo>
                    <a:lnTo>
                      <a:pt x="7772400" y="3733800"/>
                    </a:lnTo>
                    <a:cubicBezTo>
                      <a:pt x="7696200" y="3733800"/>
                      <a:pt x="7645400" y="3683000"/>
                      <a:pt x="7632700" y="3619500"/>
                    </a:cubicBezTo>
                    <a:lnTo>
                      <a:pt x="7543800" y="3225800"/>
                    </a:lnTo>
                    <a:lnTo>
                      <a:pt x="7543800" y="4546600"/>
                    </a:lnTo>
                    <a:cubicBezTo>
                      <a:pt x="7543800" y="4572000"/>
                      <a:pt x="7531100" y="4584700"/>
                      <a:pt x="7505700" y="4584700"/>
                    </a:cubicBezTo>
                    <a:lnTo>
                      <a:pt x="7467600" y="4584700"/>
                    </a:lnTo>
                    <a:cubicBezTo>
                      <a:pt x="7391400" y="4584700"/>
                      <a:pt x="7327900" y="4521200"/>
                      <a:pt x="7327900" y="4457700"/>
                    </a:cubicBezTo>
                    <a:lnTo>
                      <a:pt x="7264400" y="3670300"/>
                    </a:lnTo>
                    <a:moveTo>
                      <a:pt x="8382000" y="2540000"/>
                    </a:moveTo>
                    <a:cubicBezTo>
                      <a:pt x="8382000" y="2413000"/>
                      <a:pt x="8483600" y="2324100"/>
                      <a:pt x="8597900" y="2324100"/>
                    </a:cubicBezTo>
                    <a:cubicBezTo>
                      <a:pt x="8712200" y="2324100"/>
                      <a:pt x="8813800" y="2413000"/>
                      <a:pt x="8813800" y="2540000"/>
                    </a:cubicBezTo>
                    <a:lnTo>
                      <a:pt x="8813800" y="2603500"/>
                    </a:lnTo>
                    <a:cubicBezTo>
                      <a:pt x="8813800" y="2717800"/>
                      <a:pt x="8712200" y="2819400"/>
                      <a:pt x="8597900" y="2819400"/>
                    </a:cubicBezTo>
                    <a:cubicBezTo>
                      <a:pt x="8483600" y="2819400"/>
                      <a:pt x="8382000" y="2717800"/>
                      <a:pt x="8382000" y="2603500"/>
                    </a:cubicBezTo>
                    <a:lnTo>
                      <a:pt x="8382000" y="2540000"/>
                    </a:lnTo>
                    <a:moveTo>
                      <a:pt x="8597900" y="3670300"/>
                    </a:moveTo>
                    <a:lnTo>
                      <a:pt x="8534400" y="4457700"/>
                    </a:lnTo>
                    <a:cubicBezTo>
                      <a:pt x="8534400" y="4521200"/>
                      <a:pt x="8470900" y="4584700"/>
                      <a:pt x="8394700" y="4584700"/>
                    </a:cubicBezTo>
                    <a:lnTo>
                      <a:pt x="8356600" y="4584700"/>
                    </a:lnTo>
                    <a:cubicBezTo>
                      <a:pt x="8331200" y="4584700"/>
                      <a:pt x="8318500" y="4572000"/>
                      <a:pt x="8318500" y="4546600"/>
                    </a:cubicBezTo>
                    <a:lnTo>
                      <a:pt x="8318500" y="3225800"/>
                    </a:lnTo>
                    <a:lnTo>
                      <a:pt x="8229600" y="3619500"/>
                    </a:lnTo>
                    <a:cubicBezTo>
                      <a:pt x="8216900" y="3683000"/>
                      <a:pt x="8166100" y="3733800"/>
                      <a:pt x="8089900" y="3733800"/>
                    </a:cubicBezTo>
                    <a:lnTo>
                      <a:pt x="8039100" y="3733800"/>
                    </a:lnTo>
                    <a:cubicBezTo>
                      <a:pt x="8026400" y="3733800"/>
                      <a:pt x="8026400" y="3733800"/>
                      <a:pt x="8013700" y="3721100"/>
                    </a:cubicBezTo>
                    <a:cubicBezTo>
                      <a:pt x="8013700" y="3708400"/>
                      <a:pt x="8001000" y="3708400"/>
                      <a:pt x="8001000" y="3695700"/>
                    </a:cubicBezTo>
                    <a:lnTo>
                      <a:pt x="8128000" y="3098800"/>
                    </a:lnTo>
                    <a:cubicBezTo>
                      <a:pt x="8153400" y="2971800"/>
                      <a:pt x="8267700" y="2882900"/>
                      <a:pt x="8382000" y="2882900"/>
                    </a:cubicBezTo>
                    <a:lnTo>
                      <a:pt x="8813800" y="2882900"/>
                    </a:lnTo>
                    <a:cubicBezTo>
                      <a:pt x="8928100" y="2882900"/>
                      <a:pt x="9042400" y="2971800"/>
                      <a:pt x="9067800" y="3098800"/>
                    </a:cubicBezTo>
                    <a:lnTo>
                      <a:pt x="9194800" y="3695700"/>
                    </a:lnTo>
                    <a:cubicBezTo>
                      <a:pt x="9194800" y="3708400"/>
                      <a:pt x="9182100" y="3708400"/>
                      <a:pt x="9182100" y="3721100"/>
                    </a:cubicBezTo>
                    <a:cubicBezTo>
                      <a:pt x="9169400" y="3733800"/>
                      <a:pt x="9169400" y="3733800"/>
                      <a:pt x="9156700" y="3733800"/>
                    </a:cubicBezTo>
                    <a:lnTo>
                      <a:pt x="9105900" y="3733800"/>
                    </a:lnTo>
                    <a:cubicBezTo>
                      <a:pt x="9029700" y="3733800"/>
                      <a:pt x="8978900" y="3683000"/>
                      <a:pt x="8966200" y="3619500"/>
                    </a:cubicBezTo>
                    <a:lnTo>
                      <a:pt x="8877300" y="3225800"/>
                    </a:lnTo>
                    <a:lnTo>
                      <a:pt x="8877300" y="4546600"/>
                    </a:lnTo>
                    <a:cubicBezTo>
                      <a:pt x="8877300" y="4572000"/>
                      <a:pt x="8864600" y="4584700"/>
                      <a:pt x="8839200" y="4584700"/>
                    </a:cubicBezTo>
                    <a:lnTo>
                      <a:pt x="8801100" y="4584700"/>
                    </a:lnTo>
                    <a:cubicBezTo>
                      <a:pt x="8724900" y="4584700"/>
                      <a:pt x="8661400" y="4521200"/>
                      <a:pt x="8661400" y="4457700"/>
                    </a:cubicBezTo>
                    <a:lnTo>
                      <a:pt x="8597900" y="3670300"/>
                    </a:lnTo>
                  </a:path>
                </a:pathLst>
              </a:custGeom>
              <a:solidFill>
                <a:srgbClr val="9EA2A3"/>
              </a:solidFill>
            </p:spPr>
          </p:sp>
        </p:grpSp>
      </p:grpSp>
      <p:sp>
        <p:nvSpPr>
          <p:cNvPr id="35" name="Freeform 35"/>
          <p:cNvSpPr/>
          <p:nvPr/>
        </p:nvSpPr>
        <p:spPr>
          <a:xfrm>
            <a:off x="18955272" y="8513930"/>
            <a:ext cx="2908260" cy="2570175"/>
          </a:xfrm>
          <a:custGeom>
            <a:avLst/>
            <a:gdLst/>
            <a:ahLst/>
            <a:cxnLst/>
            <a:rect l="l" t="t" r="r" b="b"/>
            <a:pathLst>
              <a:path w="2908260" h="2570175">
                <a:moveTo>
                  <a:pt x="0" y="0"/>
                </a:moveTo>
                <a:lnTo>
                  <a:pt x="2908260" y="0"/>
                </a:lnTo>
                <a:lnTo>
                  <a:pt x="2908260" y="2570175"/>
                </a:lnTo>
                <a:lnTo>
                  <a:pt x="0" y="25701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6" name="Freeform 36"/>
          <p:cNvSpPr/>
          <p:nvPr/>
        </p:nvSpPr>
        <p:spPr>
          <a:xfrm>
            <a:off x="345199" y="507809"/>
            <a:ext cx="9608407" cy="7417690"/>
          </a:xfrm>
          <a:custGeom>
            <a:avLst/>
            <a:gdLst/>
            <a:ahLst/>
            <a:cxnLst/>
            <a:rect l="l" t="t" r="r" b="b"/>
            <a:pathLst>
              <a:path w="9608407" h="7417690">
                <a:moveTo>
                  <a:pt x="0" y="0"/>
                </a:moveTo>
                <a:lnTo>
                  <a:pt x="9608407" y="0"/>
                </a:lnTo>
                <a:lnTo>
                  <a:pt x="9608407" y="7417690"/>
                </a:lnTo>
                <a:lnTo>
                  <a:pt x="0" y="7417690"/>
                </a:lnTo>
                <a:lnTo>
                  <a:pt x="0" y="0"/>
                </a:lnTo>
                <a:close/>
              </a:path>
            </a:pathLst>
          </a:custGeom>
          <a:blipFill>
            <a:blip r:embed="rId5"/>
            <a:stretch>
              <a:fillRect/>
            </a:stretch>
          </a:blipFill>
        </p:spPr>
      </p:sp>
      <p:sp>
        <p:nvSpPr>
          <p:cNvPr id="37" name="TextBox 37"/>
          <p:cNvSpPr txBox="1"/>
          <p:nvPr/>
        </p:nvSpPr>
        <p:spPr>
          <a:xfrm>
            <a:off x="9226113" y="2325480"/>
            <a:ext cx="11055209" cy="2359620"/>
          </a:xfrm>
          <a:prstGeom prst="rect">
            <a:avLst/>
          </a:prstGeom>
        </p:spPr>
        <p:txBody>
          <a:bodyPr lIns="0" tIns="0" rIns="0" bIns="0" rtlCol="0" anchor="t">
            <a:spAutoFit/>
          </a:bodyPr>
          <a:lstStyle/>
          <a:p>
            <a:pPr>
              <a:lnSpc>
                <a:spcPts val="9200"/>
              </a:lnSpc>
            </a:pPr>
            <a:r>
              <a:rPr lang="en-US" sz="8363" b="1" spc="-167" dirty="0">
                <a:solidFill>
                  <a:srgbClr val="0C2340"/>
                </a:solidFill>
                <a:latin typeface="Frutiger LT Pro 87 XBlack Cn" panose="020B0602020204020204" pitchFamily="34" charset="77"/>
              </a:rPr>
              <a:t>TITLE OF YOUR POSTER WOULD GO HERE</a:t>
            </a:r>
          </a:p>
        </p:txBody>
      </p:sp>
      <p:sp>
        <p:nvSpPr>
          <p:cNvPr id="38" name="TextBox 38"/>
          <p:cNvSpPr txBox="1"/>
          <p:nvPr/>
        </p:nvSpPr>
        <p:spPr>
          <a:xfrm>
            <a:off x="9226113" y="5032387"/>
            <a:ext cx="4618260" cy="751424"/>
          </a:xfrm>
          <a:prstGeom prst="rect">
            <a:avLst/>
          </a:prstGeom>
        </p:spPr>
        <p:txBody>
          <a:bodyPr lIns="0" tIns="0" rIns="0" bIns="0" rtlCol="0" anchor="t">
            <a:spAutoFit/>
          </a:bodyPr>
          <a:lstStyle/>
          <a:p>
            <a:pPr>
              <a:lnSpc>
                <a:spcPts val="6346"/>
              </a:lnSpc>
            </a:pPr>
            <a:r>
              <a:rPr lang="en-US" sz="4533" b="1" spc="31" dirty="0">
                <a:solidFill>
                  <a:srgbClr val="FCD612"/>
                </a:solidFill>
                <a:latin typeface="Frutiger LT Pro 57 Condensed" panose="020B0606020204020204" pitchFamily="34" charset="77"/>
              </a:rPr>
              <a:t>SUB TITLE</a:t>
            </a:r>
          </a:p>
        </p:txBody>
      </p:sp>
      <p:sp>
        <p:nvSpPr>
          <p:cNvPr id="39" name="TextBox 39"/>
          <p:cNvSpPr txBox="1"/>
          <p:nvPr/>
        </p:nvSpPr>
        <p:spPr>
          <a:xfrm>
            <a:off x="1949381" y="13734777"/>
            <a:ext cx="4934790" cy="750205"/>
          </a:xfrm>
          <a:prstGeom prst="rect">
            <a:avLst/>
          </a:prstGeom>
        </p:spPr>
        <p:txBody>
          <a:bodyPr lIns="0" tIns="0" rIns="0" bIns="0" rtlCol="0" anchor="t">
            <a:spAutoFit/>
          </a:bodyPr>
          <a:lstStyle/>
          <a:p>
            <a:pPr>
              <a:lnSpc>
                <a:spcPts val="6346"/>
              </a:lnSpc>
            </a:pPr>
            <a:r>
              <a:rPr lang="en-US" sz="4533" b="1" spc="31" dirty="0">
                <a:solidFill>
                  <a:srgbClr val="0C2340"/>
                </a:solidFill>
                <a:latin typeface="Frutiger LT Pro 87 XBlack Cn" panose="020B0602020204020204" pitchFamily="34" charset="77"/>
              </a:rPr>
              <a:t>OBJECTIVE</a:t>
            </a:r>
          </a:p>
        </p:txBody>
      </p:sp>
      <p:sp>
        <p:nvSpPr>
          <p:cNvPr id="40" name="TextBox 40"/>
          <p:cNvSpPr txBox="1"/>
          <p:nvPr/>
        </p:nvSpPr>
        <p:spPr>
          <a:xfrm>
            <a:off x="1949381" y="14929754"/>
            <a:ext cx="5731898" cy="2154436"/>
          </a:xfrm>
          <a:prstGeom prst="rect">
            <a:avLst/>
          </a:prstGeom>
        </p:spPr>
        <p:txBody>
          <a:bodyPr lIns="0" tIns="0" rIns="0" bIns="0" rtlCol="0" anchor="t">
            <a:spAutoFit/>
          </a:bodyPr>
          <a:lstStyle/>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You can also list your findings in bullets.</a:t>
            </a:r>
          </a:p>
        </p:txBody>
      </p:sp>
      <p:sp>
        <p:nvSpPr>
          <p:cNvPr id="41" name="TextBox 41"/>
          <p:cNvSpPr txBox="1"/>
          <p:nvPr/>
        </p:nvSpPr>
        <p:spPr>
          <a:xfrm>
            <a:off x="22819009" y="1210976"/>
            <a:ext cx="5290005" cy="750205"/>
          </a:xfrm>
          <a:prstGeom prst="rect">
            <a:avLst/>
          </a:prstGeom>
        </p:spPr>
        <p:txBody>
          <a:bodyPr lIns="0" tIns="0" rIns="0" bIns="0" rtlCol="0" anchor="t">
            <a:spAutoFit/>
          </a:bodyPr>
          <a:lstStyle/>
          <a:p>
            <a:pPr>
              <a:lnSpc>
                <a:spcPts val="6346"/>
              </a:lnSpc>
            </a:pPr>
            <a:r>
              <a:rPr lang="en-US" sz="4533" b="1" spc="31" dirty="0">
                <a:solidFill>
                  <a:srgbClr val="0C2340"/>
                </a:solidFill>
                <a:latin typeface="Frutiger LT Pro 87 XBlack Cn" panose="020B0602020204020204" pitchFamily="34" charset="77"/>
              </a:rPr>
              <a:t>METHODOLOGY</a:t>
            </a:r>
          </a:p>
        </p:txBody>
      </p:sp>
      <p:sp>
        <p:nvSpPr>
          <p:cNvPr id="42" name="TextBox 42"/>
          <p:cNvSpPr txBox="1"/>
          <p:nvPr/>
        </p:nvSpPr>
        <p:spPr>
          <a:xfrm>
            <a:off x="22819009" y="2330145"/>
            <a:ext cx="8489844" cy="4431021"/>
          </a:xfrm>
          <a:prstGeom prst="rect">
            <a:avLst/>
          </a:prstGeom>
        </p:spPr>
        <p:txBody>
          <a:bodyPr lIns="0" tIns="0" rIns="0" bIns="0" rtlCol="0" anchor="t">
            <a:spAutoFit/>
          </a:bodyPr>
          <a:lstStyle/>
          <a:p>
            <a:pPr>
              <a:lnSpc>
                <a:spcPts val="2939"/>
              </a:lnSpc>
            </a:pPr>
            <a:r>
              <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rPr>
              <a:t>Let people know how you did your study. Methods can vary depending on the subject or results you want to see. These methods can include: </a:t>
            </a:r>
          </a:p>
          <a:p>
            <a:pPr>
              <a:lnSpc>
                <a:spcPts val="2939"/>
              </a:lnSpc>
            </a:pPr>
            <a:endPar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endParaRPr>
          </a:p>
          <a:p>
            <a:pPr marL="453388" lvl="1" indent="-226694">
              <a:lnSpc>
                <a:spcPts val="2939"/>
              </a:lnSpc>
              <a:buFont typeface="Arial"/>
              <a:buChar char="•"/>
            </a:pPr>
            <a:r>
              <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rPr>
              <a:t>Interviews</a:t>
            </a:r>
          </a:p>
          <a:p>
            <a:pPr marL="453388" lvl="1" indent="-226694">
              <a:lnSpc>
                <a:spcPts val="2939"/>
              </a:lnSpc>
              <a:buFont typeface="Arial"/>
              <a:buChar char="•"/>
            </a:pPr>
            <a:r>
              <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rPr>
              <a:t>Surveys</a:t>
            </a:r>
          </a:p>
          <a:p>
            <a:pPr marL="453388" lvl="1" indent="-226694">
              <a:lnSpc>
                <a:spcPts val="2939"/>
              </a:lnSpc>
              <a:buFont typeface="Arial"/>
              <a:buChar char="•"/>
            </a:pPr>
            <a:r>
              <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rPr>
              <a:t>Experiments </a:t>
            </a:r>
          </a:p>
          <a:p>
            <a:pPr>
              <a:lnSpc>
                <a:spcPts val="2939"/>
              </a:lnSpc>
            </a:pPr>
            <a:endParaRPr lang="en-US" sz="2099"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939"/>
              </a:lnSpc>
            </a:pPr>
            <a:r>
              <a:rPr lang="en-US" sz="2099" dirty="0">
                <a:solidFill>
                  <a:srgbClr val="0C2340"/>
                </a:solidFill>
                <a:latin typeface="Calibri" panose="020F0502020204030204" pitchFamily="34" charset="0"/>
                <a:ea typeface="Verdana" panose="020B0604030504040204" pitchFamily="34" charset="0"/>
                <a:cs typeface="Calibri" panose="020F0502020204030204" pitchFamily="34" charset="0"/>
              </a:rPr>
              <a:t>Posters are popular method of presenting research findings in a concise and visually pleasing manner. They are commonly used in conferences and meetings. Start by introducing the subject of your research and/or your hypothesis. What are the questions about this topic that you want to answer? What new things can it contribute to the existing literature?</a:t>
            </a:r>
          </a:p>
        </p:txBody>
      </p:sp>
      <p:sp>
        <p:nvSpPr>
          <p:cNvPr id="43" name="TextBox 43"/>
          <p:cNvSpPr txBox="1"/>
          <p:nvPr/>
        </p:nvSpPr>
        <p:spPr>
          <a:xfrm>
            <a:off x="10175191" y="9430023"/>
            <a:ext cx="7338363" cy="2133469"/>
          </a:xfrm>
          <a:prstGeom prst="rect">
            <a:avLst/>
          </a:prstGeom>
        </p:spPr>
        <p:txBody>
          <a:bodyPr lIns="0" tIns="0" rIns="0" bIns="0" rtlCol="0" anchor="t">
            <a:spAutoFit/>
          </a:bodyPr>
          <a:lstStyle/>
          <a:p>
            <a:pPr>
              <a:lnSpc>
                <a:spcPts val="2846"/>
              </a:lnSpc>
            </a:pPr>
            <a:r>
              <a:rPr lang="en-US" sz="2033" dirty="0">
                <a:solidFill>
                  <a:srgbClr val="0C2340"/>
                </a:solidFill>
                <a:latin typeface="Calibri" panose="020F0502020204030204" pitchFamily="34" charset="0"/>
                <a:ea typeface="Tahoma" panose="020B0604030504040204" pitchFamily="34" charset="0"/>
                <a:cs typeface="Calibri" panose="020F0502020204030204" pitchFamily="34" charset="0"/>
              </a:rPr>
              <a:t>Expand on your findings by discussing what methods were used to analyze your data. It can get technical so keep it simple and direct to the point. Use bullets for emphasis. Include key graphs, tables, illustrations, and other images that support the study and show a visual analysis of the data. Make sure they are large enough to be seen from a distance but not clutter the poster.</a:t>
            </a:r>
          </a:p>
        </p:txBody>
      </p:sp>
      <p:sp>
        <p:nvSpPr>
          <p:cNvPr id="44" name="TextBox 44"/>
          <p:cNvSpPr txBox="1"/>
          <p:nvPr/>
        </p:nvSpPr>
        <p:spPr>
          <a:xfrm>
            <a:off x="10175191" y="8294855"/>
            <a:ext cx="4512147" cy="750205"/>
          </a:xfrm>
          <a:prstGeom prst="rect">
            <a:avLst/>
          </a:prstGeom>
        </p:spPr>
        <p:txBody>
          <a:bodyPr lIns="0" tIns="0" rIns="0" bIns="0" rtlCol="0" anchor="t">
            <a:spAutoFit/>
          </a:bodyPr>
          <a:lstStyle/>
          <a:p>
            <a:pPr>
              <a:lnSpc>
                <a:spcPts val="6346"/>
              </a:lnSpc>
            </a:pPr>
            <a:r>
              <a:rPr lang="en-US" sz="4533" b="1" spc="31" dirty="0">
                <a:solidFill>
                  <a:srgbClr val="0C2340"/>
                </a:solidFill>
                <a:latin typeface="Frutiger LT Pro 87 XBlack Cn" panose="020B0602020204020204" pitchFamily="34" charset="77"/>
              </a:rPr>
              <a:t>ANALYSIS</a:t>
            </a:r>
          </a:p>
        </p:txBody>
      </p:sp>
      <p:sp>
        <p:nvSpPr>
          <p:cNvPr id="45" name="TextBox 45"/>
          <p:cNvSpPr txBox="1"/>
          <p:nvPr/>
        </p:nvSpPr>
        <p:spPr>
          <a:xfrm>
            <a:off x="27727011" y="11419454"/>
            <a:ext cx="2547934" cy="453586"/>
          </a:xfrm>
          <a:prstGeom prst="rect">
            <a:avLst/>
          </a:prstGeom>
        </p:spPr>
        <p:txBody>
          <a:bodyPr lIns="0" tIns="0" rIns="0" bIns="0" rtlCol="0" anchor="t">
            <a:spAutoFit/>
          </a:bodyPr>
          <a:lstStyle/>
          <a:p>
            <a:pPr algn="ctr">
              <a:lnSpc>
                <a:spcPts val="1759"/>
              </a:lnSpc>
            </a:pPr>
            <a:r>
              <a:rPr lang="en-US" sz="1466">
                <a:solidFill>
                  <a:srgbClr val="0C2340"/>
                </a:solidFill>
                <a:latin typeface="Calibri" panose="020F0502020204030204" pitchFamily="34" charset="0"/>
                <a:ea typeface="Verdana" panose="020B0604030504040204" pitchFamily="34" charset="0"/>
                <a:cs typeface="Calibri" panose="020F0502020204030204" pitchFamily="34" charset="0"/>
              </a:rPr>
              <a:t>Graphs are great in helping make numbers easier to understand.</a:t>
            </a:r>
          </a:p>
        </p:txBody>
      </p:sp>
      <p:sp>
        <p:nvSpPr>
          <p:cNvPr id="46" name="TextBox 46"/>
          <p:cNvSpPr txBox="1"/>
          <p:nvPr/>
        </p:nvSpPr>
        <p:spPr>
          <a:xfrm>
            <a:off x="19127278" y="11419454"/>
            <a:ext cx="2564247" cy="684418"/>
          </a:xfrm>
          <a:prstGeom prst="rect">
            <a:avLst/>
          </a:prstGeom>
        </p:spPr>
        <p:txBody>
          <a:bodyPr lIns="0" tIns="0" rIns="0" bIns="0" rtlCol="0" anchor="t">
            <a:spAutoFit/>
          </a:bodyPr>
          <a:lstStyle/>
          <a:p>
            <a:pPr algn="ctr">
              <a:lnSpc>
                <a:spcPts val="1759"/>
              </a:lnSpc>
            </a:pPr>
            <a:r>
              <a:rPr lang="en-US" sz="1466">
                <a:solidFill>
                  <a:srgbClr val="0C2340"/>
                </a:solidFill>
                <a:latin typeface="Calibri" panose="020F0502020204030204" pitchFamily="34" charset="0"/>
                <a:ea typeface="Verdana" panose="020B0604030504040204" pitchFamily="34" charset="0"/>
                <a:cs typeface="Calibri" panose="020F0502020204030204" pitchFamily="34" charset="0"/>
              </a:rPr>
              <a:t>Write a caption that will clearly explain what this graphic is about and how it relates to the study.</a:t>
            </a:r>
          </a:p>
        </p:txBody>
      </p:sp>
      <p:sp>
        <p:nvSpPr>
          <p:cNvPr id="47" name="TextBox 47"/>
          <p:cNvSpPr txBox="1"/>
          <p:nvPr/>
        </p:nvSpPr>
        <p:spPr>
          <a:xfrm>
            <a:off x="23035571" y="11419454"/>
            <a:ext cx="3358772" cy="453586"/>
          </a:xfrm>
          <a:prstGeom prst="rect">
            <a:avLst/>
          </a:prstGeom>
        </p:spPr>
        <p:txBody>
          <a:bodyPr lIns="0" tIns="0" rIns="0" bIns="0" rtlCol="0" anchor="t">
            <a:spAutoFit/>
          </a:bodyPr>
          <a:lstStyle/>
          <a:p>
            <a:pPr algn="ctr">
              <a:lnSpc>
                <a:spcPts val="1759"/>
              </a:lnSpc>
            </a:pPr>
            <a:r>
              <a:rPr lang="en-US" sz="1466" dirty="0">
                <a:solidFill>
                  <a:srgbClr val="0C2340"/>
                </a:solidFill>
                <a:latin typeface="Calibri" panose="020F0502020204030204" pitchFamily="34" charset="0"/>
                <a:ea typeface="Verdana" panose="020B0604030504040204" pitchFamily="34" charset="0"/>
                <a:cs typeface="Calibri" panose="020F0502020204030204" pitchFamily="34" charset="0"/>
              </a:rPr>
              <a:t>Use illustrations to showcase your data in a visual form.</a:t>
            </a:r>
          </a:p>
        </p:txBody>
      </p:sp>
      <p:sp>
        <p:nvSpPr>
          <p:cNvPr id="48" name="TextBox 48"/>
          <p:cNvSpPr txBox="1"/>
          <p:nvPr/>
        </p:nvSpPr>
        <p:spPr>
          <a:xfrm>
            <a:off x="9821192" y="13734777"/>
            <a:ext cx="5320262" cy="750205"/>
          </a:xfrm>
          <a:prstGeom prst="rect">
            <a:avLst/>
          </a:prstGeom>
        </p:spPr>
        <p:txBody>
          <a:bodyPr lIns="0" tIns="0" rIns="0" bIns="0" rtlCol="0" anchor="t">
            <a:spAutoFit/>
          </a:bodyPr>
          <a:lstStyle/>
          <a:p>
            <a:pPr>
              <a:lnSpc>
                <a:spcPts val="6346"/>
              </a:lnSpc>
            </a:pPr>
            <a:r>
              <a:rPr lang="en-US" sz="4533" b="1" spc="-90" dirty="0">
                <a:solidFill>
                  <a:srgbClr val="0C2340"/>
                </a:solidFill>
                <a:latin typeface="Frutiger LT Pro 87 XBlack Cn" panose="020B0602020204020204" pitchFamily="34" charset="77"/>
              </a:rPr>
              <a:t>RESULTS/FINDINGS</a:t>
            </a:r>
          </a:p>
        </p:txBody>
      </p:sp>
      <p:sp>
        <p:nvSpPr>
          <p:cNvPr id="49" name="TextBox 49"/>
          <p:cNvSpPr txBox="1"/>
          <p:nvPr/>
        </p:nvSpPr>
        <p:spPr>
          <a:xfrm>
            <a:off x="17672234" y="13734777"/>
            <a:ext cx="4508901" cy="750205"/>
          </a:xfrm>
          <a:prstGeom prst="rect">
            <a:avLst/>
          </a:prstGeom>
        </p:spPr>
        <p:txBody>
          <a:bodyPr lIns="0" tIns="0" rIns="0" bIns="0" rtlCol="0" anchor="t">
            <a:spAutoFit/>
          </a:bodyPr>
          <a:lstStyle/>
          <a:p>
            <a:pPr>
              <a:lnSpc>
                <a:spcPts val="6346"/>
              </a:lnSpc>
            </a:pPr>
            <a:r>
              <a:rPr lang="en-US" sz="4533" b="1" spc="31" dirty="0">
                <a:solidFill>
                  <a:srgbClr val="0C2340"/>
                </a:solidFill>
                <a:latin typeface="Frutiger LT Pro 87 XBlack Cn" panose="020B0602020204020204" pitchFamily="34" charset="77"/>
              </a:rPr>
              <a:t>CONCLUSION</a:t>
            </a:r>
          </a:p>
        </p:txBody>
      </p:sp>
      <p:grpSp>
        <p:nvGrpSpPr>
          <p:cNvPr id="50" name="Group 50"/>
          <p:cNvGrpSpPr/>
          <p:nvPr/>
        </p:nvGrpSpPr>
        <p:grpSpPr>
          <a:xfrm>
            <a:off x="1949381" y="18259094"/>
            <a:ext cx="5731898" cy="1849049"/>
            <a:chOff x="0" y="0"/>
            <a:chExt cx="7642531" cy="2465401"/>
          </a:xfrm>
        </p:grpSpPr>
        <p:grpSp>
          <p:nvGrpSpPr>
            <p:cNvPr id="51" name="Group 51"/>
            <p:cNvGrpSpPr>
              <a:grpSpLocks noChangeAspect="1"/>
            </p:cNvGrpSpPr>
            <p:nvPr/>
          </p:nvGrpSpPr>
          <p:grpSpPr>
            <a:xfrm>
              <a:off x="326694" y="0"/>
              <a:ext cx="7266497" cy="2190626"/>
              <a:chOff x="0" y="0"/>
              <a:chExt cx="72795464" cy="21945600"/>
            </a:xfrm>
          </p:grpSpPr>
          <p:sp>
            <p:nvSpPr>
              <p:cNvPr id="52" name="Freeform 52"/>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sp>
        </p:grpSp>
        <p:sp>
          <p:nvSpPr>
            <p:cNvPr id="53" name="TextBox 53"/>
            <p:cNvSpPr txBox="1"/>
            <p:nvPr/>
          </p:nvSpPr>
          <p:spPr>
            <a:xfrm>
              <a:off x="296293" y="2224394"/>
              <a:ext cx="60801" cy="121316"/>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0</a:t>
              </a:r>
            </a:p>
          </p:txBody>
        </p:sp>
        <p:sp>
          <p:nvSpPr>
            <p:cNvPr id="54" name="TextBox 54"/>
            <p:cNvSpPr txBox="1"/>
            <p:nvPr/>
          </p:nvSpPr>
          <p:spPr>
            <a:xfrm>
              <a:off x="1754413" y="2224394"/>
              <a:ext cx="51159" cy="121316"/>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5</a:t>
              </a:r>
            </a:p>
          </p:txBody>
        </p:sp>
        <p:sp>
          <p:nvSpPr>
            <p:cNvPr id="55" name="TextBox 55"/>
            <p:cNvSpPr txBox="1"/>
            <p:nvPr/>
          </p:nvSpPr>
          <p:spPr>
            <a:xfrm>
              <a:off x="3179851" y="2224394"/>
              <a:ext cx="106883" cy="241007"/>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10</a:t>
              </a:r>
            </a:p>
          </p:txBody>
        </p:sp>
        <p:sp>
          <p:nvSpPr>
            <p:cNvPr id="56" name="TextBox 56"/>
            <p:cNvSpPr txBox="1"/>
            <p:nvPr/>
          </p:nvSpPr>
          <p:spPr>
            <a:xfrm>
              <a:off x="4637972" y="2224394"/>
              <a:ext cx="97240" cy="239381"/>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15</a:t>
              </a:r>
            </a:p>
          </p:txBody>
        </p:sp>
        <p:sp>
          <p:nvSpPr>
            <p:cNvPr id="57" name="TextBox 57"/>
            <p:cNvSpPr txBox="1"/>
            <p:nvPr/>
          </p:nvSpPr>
          <p:spPr>
            <a:xfrm>
              <a:off x="6085730" y="2224394"/>
              <a:ext cx="108324" cy="241007"/>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20</a:t>
              </a:r>
            </a:p>
          </p:txBody>
        </p:sp>
        <p:sp>
          <p:nvSpPr>
            <p:cNvPr id="58" name="TextBox 58"/>
            <p:cNvSpPr txBox="1"/>
            <p:nvPr/>
          </p:nvSpPr>
          <p:spPr>
            <a:xfrm>
              <a:off x="7543850" y="2224394"/>
              <a:ext cx="98681" cy="239381"/>
            </a:xfrm>
            <a:prstGeom prst="rect">
              <a:avLst/>
            </a:prstGeom>
          </p:spPr>
          <p:txBody>
            <a:bodyPr lIns="0" tIns="0" rIns="0" bIns="0" rtlCol="0" anchor="t">
              <a:spAutoFit/>
            </a:bodyPr>
            <a:lstStyle/>
            <a:p>
              <a:pPr algn="ctr">
                <a:lnSpc>
                  <a:spcPts val="715"/>
                </a:lnSpc>
              </a:pPr>
              <a:r>
                <a:rPr lang="en-US" sz="700">
                  <a:solidFill>
                    <a:srgbClr val="000000"/>
                  </a:solidFill>
                  <a:latin typeface="Calibri" panose="020F0502020204030204" pitchFamily="34" charset="0"/>
                  <a:cs typeface="Calibri" panose="020F0502020204030204" pitchFamily="34" charset="0"/>
                </a:rPr>
                <a:t>25</a:t>
              </a:r>
            </a:p>
          </p:txBody>
        </p:sp>
        <p:sp>
          <p:nvSpPr>
            <p:cNvPr id="59" name="TextBox 59"/>
            <p:cNvSpPr txBox="1"/>
            <p:nvPr/>
          </p:nvSpPr>
          <p:spPr>
            <a:xfrm>
              <a:off x="4141" y="267511"/>
              <a:ext cx="279259" cy="241007"/>
            </a:xfrm>
            <a:prstGeom prst="rect">
              <a:avLst/>
            </a:prstGeom>
          </p:spPr>
          <p:txBody>
            <a:bodyPr lIns="0" tIns="0" rIns="0" bIns="0" rtlCol="0" anchor="t">
              <a:spAutoFit/>
            </a:bodyPr>
            <a:lstStyle/>
            <a:p>
              <a:pPr algn="r">
                <a:lnSpc>
                  <a:spcPts val="715"/>
                </a:lnSpc>
              </a:pPr>
              <a:r>
                <a:rPr lang="en-US" sz="700">
                  <a:solidFill>
                    <a:srgbClr val="000000"/>
                  </a:solidFill>
                  <a:latin typeface="Calibri" panose="020F0502020204030204" pitchFamily="34" charset="0"/>
                  <a:cs typeface="Calibri" panose="020F0502020204030204" pitchFamily="34" charset="0"/>
                </a:rPr>
                <a:t>Item 1 </a:t>
              </a:r>
            </a:p>
          </p:txBody>
        </p:sp>
        <p:sp>
          <p:nvSpPr>
            <p:cNvPr id="60" name="TextBox 60"/>
            <p:cNvSpPr txBox="1"/>
            <p:nvPr/>
          </p:nvSpPr>
          <p:spPr>
            <a:xfrm>
              <a:off x="2701" y="1034230"/>
              <a:ext cx="280700" cy="241007"/>
            </a:xfrm>
            <a:prstGeom prst="rect">
              <a:avLst/>
            </a:prstGeom>
          </p:spPr>
          <p:txBody>
            <a:bodyPr lIns="0" tIns="0" rIns="0" bIns="0" rtlCol="0" anchor="t">
              <a:spAutoFit/>
            </a:bodyPr>
            <a:lstStyle/>
            <a:p>
              <a:pPr algn="r">
                <a:lnSpc>
                  <a:spcPts val="715"/>
                </a:lnSpc>
              </a:pPr>
              <a:r>
                <a:rPr lang="en-US" sz="700">
                  <a:solidFill>
                    <a:srgbClr val="000000"/>
                  </a:solidFill>
                  <a:latin typeface="Calibri" panose="020F0502020204030204" pitchFamily="34" charset="0"/>
                  <a:cs typeface="Calibri" panose="020F0502020204030204" pitchFamily="34" charset="0"/>
                </a:rPr>
                <a:t>Item 2 </a:t>
              </a:r>
            </a:p>
          </p:txBody>
        </p:sp>
        <p:sp>
          <p:nvSpPr>
            <p:cNvPr id="61" name="TextBox 61"/>
            <p:cNvSpPr txBox="1"/>
            <p:nvPr/>
          </p:nvSpPr>
          <p:spPr>
            <a:xfrm>
              <a:off x="0" y="1800948"/>
              <a:ext cx="283401" cy="241007"/>
            </a:xfrm>
            <a:prstGeom prst="rect">
              <a:avLst/>
            </a:prstGeom>
          </p:spPr>
          <p:txBody>
            <a:bodyPr lIns="0" tIns="0" rIns="0" bIns="0" rtlCol="0" anchor="t">
              <a:spAutoFit/>
            </a:bodyPr>
            <a:lstStyle/>
            <a:p>
              <a:pPr algn="r">
                <a:lnSpc>
                  <a:spcPts val="715"/>
                </a:lnSpc>
              </a:pPr>
              <a:r>
                <a:rPr lang="en-US" sz="700">
                  <a:solidFill>
                    <a:srgbClr val="000000"/>
                  </a:solidFill>
                  <a:latin typeface="Calibri" panose="020F0502020204030204" pitchFamily="34" charset="0"/>
                  <a:cs typeface="Calibri" panose="020F0502020204030204" pitchFamily="34" charset="0"/>
                </a:rPr>
                <a:t>Item 3 </a:t>
              </a:r>
            </a:p>
          </p:txBody>
        </p:sp>
        <p:grpSp>
          <p:nvGrpSpPr>
            <p:cNvPr id="62" name="Group 62"/>
            <p:cNvGrpSpPr>
              <a:grpSpLocks noChangeAspect="1"/>
            </p:cNvGrpSpPr>
            <p:nvPr/>
          </p:nvGrpSpPr>
          <p:grpSpPr>
            <a:xfrm>
              <a:off x="326694" y="0"/>
              <a:ext cx="6976471" cy="2190626"/>
              <a:chOff x="0" y="0"/>
              <a:chExt cx="69889995" cy="21945600"/>
            </a:xfrm>
          </p:grpSpPr>
          <p:sp>
            <p:nvSpPr>
              <p:cNvPr id="63" name="Freeform 63"/>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C2340"/>
              </a:solidFill>
            </p:spPr>
          </p:sp>
          <p:sp>
            <p:nvSpPr>
              <p:cNvPr id="64" name="Freeform 64"/>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C2340"/>
              </a:solidFill>
            </p:spPr>
          </p:sp>
          <p:sp>
            <p:nvSpPr>
              <p:cNvPr id="65" name="Freeform 65"/>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C2340"/>
              </a:solidFill>
            </p:spPr>
          </p:sp>
          <p:sp>
            <p:nvSpPr>
              <p:cNvPr id="66" name="Freeform 66"/>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sp>
          <p:sp>
            <p:nvSpPr>
              <p:cNvPr id="67" name="Freeform 67"/>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sp>
          <p:sp>
            <p:nvSpPr>
              <p:cNvPr id="68" name="Freeform 68"/>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sp>
          <p:sp>
            <p:nvSpPr>
              <p:cNvPr id="69" name="Freeform 69"/>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sp>
          <p:sp>
            <p:nvSpPr>
              <p:cNvPr id="70" name="Freeform 70"/>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sp>
          <p:sp>
            <p:nvSpPr>
              <p:cNvPr id="71" name="Freeform 71"/>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sp>
        </p:grpSp>
      </p:grpSp>
      <p:sp>
        <p:nvSpPr>
          <p:cNvPr id="72" name="AutoShape 72"/>
          <p:cNvSpPr/>
          <p:nvPr/>
        </p:nvSpPr>
        <p:spPr>
          <a:xfrm flipV="1">
            <a:off x="16440473" y="13768403"/>
            <a:ext cx="15875" cy="6886116"/>
          </a:xfrm>
          <a:prstGeom prst="line">
            <a:avLst/>
          </a:prstGeom>
          <a:ln w="28575" cap="rnd">
            <a:solidFill>
              <a:srgbClr val="0C2340"/>
            </a:solidFill>
            <a:prstDash val="solid"/>
            <a:headEnd type="none" w="sm" len="sm"/>
            <a:tailEnd type="none" w="sm" len="sm"/>
          </a:ln>
        </p:spPr>
      </p:sp>
      <p:sp>
        <p:nvSpPr>
          <p:cNvPr id="73" name="TextBox 73"/>
          <p:cNvSpPr txBox="1"/>
          <p:nvPr/>
        </p:nvSpPr>
        <p:spPr>
          <a:xfrm>
            <a:off x="17672234" y="14901695"/>
            <a:ext cx="4934790" cy="4924425"/>
          </a:xfrm>
          <a:prstGeom prst="rect">
            <a:avLst/>
          </a:prstGeom>
        </p:spPr>
        <p:txBody>
          <a:bodyPr lIns="0" tIns="0" rIns="0" bIns="0" rtlCol="0" anchor="t">
            <a:spAutoFit/>
          </a:bodyPr>
          <a:lstStyle/>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b="1" dirty="0">
                <a:solidFill>
                  <a:srgbClr val="0C2340"/>
                </a:solidFill>
                <a:latin typeface="Calibri" panose="020F0502020204030204" pitchFamily="34" charset="0"/>
                <a:ea typeface="Tahoma" panose="020B0604030504040204" pitchFamily="34" charset="0"/>
                <a:cs typeface="Calibri" panose="020F0502020204030204" pitchFamily="34" charset="0"/>
              </a:rPr>
              <a:t>SUBTITLE</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You can also list your findings show the outcome of the research and should answer the question or hypothesis stated in the introduction. State what you've found from your study.  in bullets.</a:t>
            </a:r>
          </a:p>
        </p:txBody>
      </p:sp>
      <p:sp>
        <p:nvSpPr>
          <p:cNvPr id="74" name="AutoShape 74"/>
          <p:cNvSpPr/>
          <p:nvPr/>
        </p:nvSpPr>
        <p:spPr>
          <a:xfrm flipV="1">
            <a:off x="23822909" y="13501591"/>
            <a:ext cx="15875" cy="6886116"/>
          </a:xfrm>
          <a:prstGeom prst="line">
            <a:avLst/>
          </a:prstGeom>
          <a:ln w="28575" cap="rnd">
            <a:solidFill>
              <a:srgbClr val="0C2340"/>
            </a:solidFill>
            <a:prstDash val="solid"/>
            <a:headEnd type="none" w="sm" len="sm"/>
            <a:tailEnd type="none" w="sm" len="sm"/>
          </a:ln>
        </p:spPr>
      </p:sp>
      <p:sp>
        <p:nvSpPr>
          <p:cNvPr id="75" name="TextBox 75"/>
          <p:cNvSpPr txBox="1"/>
          <p:nvPr/>
        </p:nvSpPr>
        <p:spPr>
          <a:xfrm>
            <a:off x="25386179" y="14901695"/>
            <a:ext cx="3315754" cy="5232202"/>
          </a:xfrm>
          <a:prstGeom prst="rect">
            <a:avLst/>
          </a:prstGeom>
        </p:spPr>
        <p:txBody>
          <a:bodyPr lIns="0" tIns="0" rIns="0" bIns="0" rtlCol="0" anchor="t">
            <a:spAutoFit/>
          </a:bodyPr>
          <a:lstStyle/>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It is important for your readers to know what you want to achieve with your research. State this as clear as possible Results show the outcome.</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b="1" dirty="0">
                <a:solidFill>
                  <a:srgbClr val="0C2340"/>
                </a:solidFill>
                <a:latin typeface="Calibri" panose="020F0502020204030204" pitchFamily="34" charset="0"/>
                <a:ea typeface="Tahoma" panose="020B0604030504040204" pitchFamily="34" charset="0"/>
                <a:cs typeface="Calibri" panose="020F0502020204030204" pitchFamily="34" charset="0"/>
              </a:rPr>
              <a:t>SUBTITLE</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You can also list </a:t>
            </a: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your findings show </a:t>
            </a: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the outcome of </a:t>
            </a: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the what you've </a:t>
            </a: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found from your </a:t>
            </a: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study.  in bullets.</a:t>
            </a:r>
          </a:p>
        </p:txBody>
      </p:sp>
      <p:sp>
        <p:nvSpPr>
          <p:cNvPr id="76" name="TextBox 76"/>
          <p:cNvSpPr txBox="1"/>
          <p:nvPr/>
        </p:nvSpPr>
        <p:spPr>
          <a:xfrm>
            <a:off x="25386179" y="13674887"/>
            <a:ext cx="4508901" cy="750205"/>
          </a:xfrm>
          <a:prstGeom prst="rect">
            <a:avLst/>
          </a:prstGeom>
        </p:spPr>
        <p:txBody>
          <a:bodyPr lIns="0" tIns="0" rIns="0" bIns="0" rtlCol="0" anchor="t">
            <a:spAutoFit/>
          </a:bodyPr>
          <a:lstStyle/>
          <a:p>
            <a:pPr>
              <a:lnSpc>
                <a:spcPts val="6346"/>
              </a:lnSpc>
            </a:pPr>
            <a:r>
              <a:rPr lang="en-US" sz="4533" b="1" spc="31" dirty="0">
                <a:solidFill>
                  <a:srgbClr val="0C2340"/>
                </a:solidFill>
                <a:latin typeface="Frutiger LT Pro 87 XBlack Cn" panose="020B0602020204020204" pitchFamily="34" charset="77"/>
              </a:rPr>
              <a:t>WHAT'S NEXT</a:t>
            </a:r>
          </a:p>
        </p:txBody>
      </p:sp>
      <p:grpSp>
        <p:nvGrpSpPr>
          <p:cNvPr id="77" name="Group 77"/>
          <p:cNvGrpSpPr/>
          <p:nvPr/>
        </p:nvGrpSpPr>
        <p:grpSpPr>
          <a:xfrm>
            <a:off x="28142559" y="17640337"/>
            <a:ext cx="2940761" cy="2915733"/>
            <a:chOff x="0" y="-19050"/>
            <a:chExt cx="3921014" cy="3887642"/>
          </a:xfrm>
        </p:grpSpPr>
        <p:sp>
          <p:nvSpPr>
            <p:cNvPr id="78" name="TextBox 78"/>
            <p:cNvSpPr txBox="1"/>
            <p:nvPr/>
          </p:nvSpPr>
          <p:spPr>
            <a:xfrm>
              <a:off x="521515" y="3458221"/>
              <a:ext cx="417584" cy="410369"/>
            </a:xfrm>
            <a:prstGeom prst="rect">
              <a:avLst/>
            </a:prstGeom>
          </p:spPr>
          <p:txBody>
            <a:bodyPr lIns="0" tIns="0" rIns="0" bIns="0" rtlCol="0" anchor="t">
              <a:spAutoFit/>
            </a:bodyPr>
            <a:lstStyle/>
            <a:p>
              <a:pPr algn="ctr">
                <a:lnSpc>
                  <a:spcPts val="1158"/>
                </a:lnSpc>
              </a:pPr>
              <a:r>
                <a:rPr lang="en-US" sz="1000">
                  <a:solidFill>
                    <a:srgbClr val="000000"/>
                  </a:solidFill>
                  <a:latin typeface="Calibri" panose="020F0502020204030204" pitchFamily="34" charset="0"/>
                  <a:cs typeface="Calibri" panose="020F0502020204030204" pitchFamily="34" charset="0"/>
                </a:rPr>
                <a:t>Item 1</a:t>
              </a:r>
            </a:p>
          </p:txBody>
        </p:sp>
        <p:sp>
          <p:nvSpPr>
            <p:cNvPr id="79" name="TextBox 79"/>
            <p:cNvSpPr txBox="1"/>
            <p:nvPr/>
          </p:nvSpPr>
          <p:spPr>
            <a:xfrm>
              <a:off x="1229394" y="3458223"/>
              <a:ext cx="419915" cy="410369"/>
            </a:xfrm>
            <a:prstGeom prst="rect">
              <a:avLst/>
            </a:prstGeom>
          </p:spPr>
          <p:txBody>
            <a:bodyPr lIns="0" tIns="0" rIns="0" bIns="0" rtlCol="0" anchor="t">
              <a:spAutoFit/>
            </a:bodyPr>
            <a:lstStyle/>
            <a:p>
              <a:pPr algn="ctr">
                <a:lnSpc>
                  <a:spcPts val="1158"/>
                </a:lnSpc>
              </a:pPr>
              <a:r>
                <a:rPr lang="en-US" sz="1000">
                  <a:solidFill>
                    <a:srgbClr val="000000"/>
                  </a:solidFill>
                  <a:latin typeface="Calibri" panose="020F0502020204030204" pitchFamily="34" charset="0"/>
                  <a:cs typeface="Calibri" panose="020F0502020204030204" pitchFamily="34" charset="0"/>
                </a:rPr>
                <a:t>Item 2</a:t>
              </a:r>
            </a:p>
          </p:txBody>
        </p:sp>
        <p:sp>
          <p:nvSpPr>
            <p:cNvPr id="80" name="TextBox 80"/>
            <p:cNvSpPr txBox="1"/>
            <p:nvPr/>
          </p:nvSpPr>
          <p:spPr>
            <a:xfrm>
              <a:off x="1936254" y="3458223"/>
              <a:ext cx="424287" cy="410369"/>
            </a:xfrm>
            <a:prstGeom prst="rect">
              <a:avLst/>
            </a:prstGeom>
          </p:spPr>
          <p:txBody>
            <a:bodyPr lIns="0" tIns="0" rIns="0" bIns="0" rtlCol="0" anchor="t">
              <a:spAutoFit/>
            </a:bodyPr>
            <a:lstStyle/>
            <a:p>
              <a:pPr algn="ctr">
                <a:lnSpc>
                  <a:spcPts val="1158"/>
                </a:lnSpc>
              </a:pPr>
              <a:r>
                <a:rPr lang="en-US" sz="1000">
                  <a:solidFill>
                    <a:srgbClr val="000000"/>
                  </a:solidFill>
                  <a:latin typeface="Calibri" panose="020F0502020204030204" pitchFamily="34" charset="0"/>
                  <a:cs typeface="Calibri" panose="020F0502020204030204" pitchFamily="34" charset="0"/>
                </a:rPr>
                <a:t>Item 3</a:t>
              </a:r>
            </a:p>
          </p:txBody>
        </p:sp>
        <p:sp>
          <p:nvSpPr>
            <p:cNvPr id="81" name="TextBox 81"/>
            <p:cNvSpPr txBox="1"/>
            <p:nvPr/>
          </p:nvSpPr>
          <p:spPr>
            <a:xfrm>
              <a:off x="2643552" y="3458223"/>
              <a:ext cx="427784" cy="410369"/>
            </a:xfrm>
            <a:prstGeom prst="rect">
              <a:avLst/>
            </a:prstGeom>
          </p:spPr>
          <p:txBody>
            <a:bodyPr lIns="0" tIns="0" rIns="0" bIns="0" rtlCol="0" anchor="t">
              <a:spAutoFit/>
            </a:bodyPr>
            <a:lstStyle/>
            <a:p>
              <a:pPr algn="ctr">
                <a:lnSpc>
                  <a:spcPts val="1158"/>
                </a:lnSpc>
              </a:pPr>
              <a:r>
                <a:rPr lang="en-US" sz="1000">
                  <a:solidFill>
                    <a:srgbClr val="000000"/>
                  </a:solidFill>
                  <a:latin typeface="Calibri" panose="020F0502020204030204" pitchFamily="34" charset="0"/>
                  <a:cs typeface="Calibri" panose="020F0502020204030204" pitchFamily="34" charset="0"/>
                </a:rPr>
                <a:t>Item 4</a:t>
              </a:r>
            </a:p>
          </p:txBody>
        </p:sp>
        <p:sp>
          <p:nvSpPr>
            <p:cNvPr id="82" name="TextBox 82"/>
            <p:cNvSpPr txBox="1"/>
            <p:nvPr/>
          </p:nvSpPr>
          <p:spPr>
            <a:xfrm>
              <a:off x="3353595" y="3458223"/>
              <a:ext cx="425788" cy="410369"/>
            </a:xfrm>
            <a:prstGeom prst="rect">
              <a:avLst/>
            </a:prstGeom>
          </p:spPr>
          <p:txBody>
            <a:bodyPr lIns="0" tIns="0" rIns="0" bIns="0" rtlCol="0" anchor="t">
              <a:spAutoFit/>
            </a:bodyPr>
            <a:lstStyle/>
            <a:p>
              <a:pPr algn="ctr">
                <a:lnSpc>
                  <a:spcPts val="1158"/>
                </a:lnSpc>
              </a:pPr>
              <a:r>
                <a:rPr lang="en-US" sz="1000">
                  <a:solidFill>
                    <a:srgbClr val="000000"/>
                  </a:solidFill>
                  <a:latin typeface="Calibri" panose="020F0502020204030204" pitchFamily="34" charset="0"/>
                  <a:cs typeface="Calibri" panose="020F0502020204030204" pitchFamily="34" charset="0"/>
                </a:rPr>
                <a:t>Item 5</a:t>
              </a:r>
            </a:p>
          </p:txBody>
        </p:sp>
        <p:grpSp>
          <p:nvGrpSpPr>
            <p:cNvPr id="83" name="Group 83"/>
            <p:cNvGrpSpPr>
              <a:grpSpLocks noChangeAspect="1"/>
            </p:cNvGrpSpPr>
            <p:nvPr/>
          </p:nvGrpSpPr>
          <p:grpSpPr>
            <a:xfrm>
              <a:off x="375784" y="83440"/>
              <a:ext cx="3545230" cy="3323769"/>
              <a:chOff x="0" y="0"/>
              <a:chExt cx="21945600" cy="20574721"/>
            </a:xfrm>
          </p:grpSpPr>
          <p:sp>
            <p:nvSpPr>
              <p:cNvPr id="84" name="Freeform 84"/>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5" name="Freeform 85"/>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6" name="Freeform 86"/>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7" name="Freeform 87"/>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8" name="Freeform 88"/>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9" name="Freeform 89"/>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sp>
        </p:grpSp>
        <p:sp>
          <p:nvSpPr>
            <p:cNvPr id="90" name="TextBox 90"/>
            <p:cNvSpPr txBox="1"/>
            <p:nvPr/>
          </p:nvSpPr>
          <p:spPr>
            <a:xfrm>
              <a:off x="37084" y="-19050"/>
              <a:ext cx="268636"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125 </a:t>
              </a:r>
            </a:p>
          </p:txBody>
        </p:sp>
        <p:sp>
          <p:nvSpPr>
            <p:cNvPr id="91" name="TextBox 91"/>
            <p:cNvSpPr txBox="1"/>
            <p:nvPr/>
          </p:nvSpPr>
          <p:spPr>
            <a:xfrm>
              <a:off x="0" y="645706"/>
              <a:ext cx="305720"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100 </a:t>
              </a:r>
            </a:p>
          </p:txBody>
        </p:sp>
        <p:sp>
          <p:nvSpPr>
            <p:cNvPr id="92" name="TextBox 92"/>
            <p:cNvSpPr txBox="1"/>
            <p:nvPr/>
          </p:nvSpPr>
          <p:spPr>
            <a:xfrm>
              <a:off x="119455" y="1310459"/>
              <a:ext cx="186265"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75 </a:t>
              </a:r>
            </a:p>
          </p:txBody>
        </p:sp>
        <p:sp>
          <p:nvSpPr>
            <p:cNvPr id="93" name="TextBox 93"/>
            <p:cNvSpPr txBox="1"/>
            <p:nvPr/>
          </p:nvSpPr>
          <p:spPr>
            <a:xfrm>
              <a:off x="90167" y="1975212"/>
              <a:ext cx="215553"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50 </a:t>
              </a:r>
            </a:p>
          </p:txBody>
        </p:sp>
        <p:sp>
          <p:nvSpPr>
            <p:cNvPr id="94" name="TextBox 94"/>
            <p:cNvSpPr txBox="1"/>
            <p:nvPr/>
          </p:nvSpPr>
          <p:spPr>
            <a:xfrm>
              <a:off x="111660" y="2639966"/>
              <a:ext cx="194060"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25 </a:t>
              </a:r>
            </a:p>
          </p:txBody>
        </p:sp>
        <p:sp>
          <p:nvSpPr>
            <p:cNvPr id="95" name="TextBox 95"/>
            <p:cNvSpPr txBox="1"/>
            <p:nvPr/>
          </p:nvSpPr>
          <p:spPr>
            <a:xfrm>
              <a:off x="172961" y="3304719"/>
              <a:ext cx="132759" cy="205184"/>
            </a:xfrm>
            <a:prstGeom prst="rect">
              <a:avLst/>
            </a:prstGeom>
          </p:spPr>
          <p:txBody>
            <a:bodyPr lIns="0" tIns="0" rIns="0" bIns="0" rtlCol="0" anchor="t">
              <a:spAutoFit/>
            </a:bodyPr>
            <a:lstStyle/>
            <a:p>
              <a:pPr algn="r">
                <a:lnSpc>
                  <a:spcPts val="1158"/>
                </a:lnSpc>
              </a:pPr>
              <a:r>
                <a:rPr lang="en-US" sz="1000">
                  <a:solidFill>
                    <a:srgbClr val="000000"/>
                  </a:solidFill>
                  <a:latin typeface="Calibri" panose="020F0502020204030204" pitchFamily="34" charset="0"/>
                  <a:cs typeface="Calibri" panose="020F0502020204030204" pitchFamily="34" charset="0"/>
                </a:rPr>
                <a:t>0 </a:t>
              </a:r>
            </a:p>
          </p:txBody>
        </p:sp>
        <p:grpSp>
          <p:nvGrpSpPr>
            <p:cNvPr id="96" name="Group 96"/>
            <p:cNvGrpSpPr>
              <a:grpSpLocks noChangeAspect="1"/>
            </p:cNvGrpSpPr>
            <p:nvPr/>
          </p:nvGrpSpPr>
          <p:grpSpPr>
            <a:xfrm>
              <a:off x="730307" y="110030"/>
              <a:ext cx="2836184" cy="3297179"/>
              <a:chOff x="2194560" y="164598"/>
              <a:chExt cx="17556480" cy="20410123"/>
            </a:xfrm>
          </p:grpSpPr>
          <p:sp>
            <p:nvSpPr>
              <p:cNvPr id="97" name="Freeform 97"/>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sp>
          <p:sp>
            <p:nvSpPr>
              <p:cNvPr id="98" name="Freeform 98"/>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sp>
          <p:sp>
            <p:nvSpPr>
              <p:cNvPr id="99" name="Freeform 99"/>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00000">
                  <a:alpha val="64706"/>
                </a:srgbClr>
              </a:solidFill>
            </p:spPr>
          </p:sp>
        </p:grpSp>
      </p:grpSp>
      <p:sp>
        <p:nvSpPr>
          <p:cNvPr id="100" name="TextBox 100"/>
          <p:cNvSpPr txBox="1"/>
          <p:nvPr/>
        </p:nvSpPr>
        <p:spPr>
          <a:xfrm>
            <a:off x="9821192" y="14929754"/>
            <a:ext cx="5247099" cy="4924425"/>
          </a:xfrm>
          <a:prstGeom prst="rect">
            <a:avLst/>
          </a:prstGeom>
        </p:spPr>
        <p:txBody>
          <a:bodyPr lIns="0" tIns="0" rIns="0" bIns="0" rtlCol="0" anchor="t">
            <a:spAutoFit/>
          </a:bodyPr>
          <a:lstStyle/>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b="1" dirty="0">
                <a:solidFill>
                  <a:srgbClr val="0C2340"/>
                </a:solidFill>
                <a:latin typeface="Calibri" panose="020F0502020204030204" pitchFamily="34" charset="0"/>
                <a:ea typeface="Tahoma" panose="020B0604030504040204" pitchFamily="34" charset="0"/>
                <a:cs typeface="Calibri" panose="020F0502020204030204" pitchFamily="34" charset="0"/>
              </a:rPr>
              <a:t>SUBTITLE</a:t>
            </a:r>
          </a:p>
          <a:p>
            <a:pPr>
              <a:lnSpc>
                <a:spcPts val="2389"/>
              </a:lnSpc>
            </a:pPr>
            <a:endPar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endParaRPr>
          </a:p>
          <a:p>
            <a:pPr>
              <a:lnSpc>
                <a:spcPts val="2389"/>
              </a:lnSpc>
            </a:pPr>
            <a:r>
              <a:rPr lang="en-US" sz="2133" dirty="0">
                <a:solidFill>
                  <a:srgbClr val="0C2340"/>
                </a:solidFill>
                <a:latin typeface="Calibri" panose="020F0502020204030204" pitchFamily="34" charset="0"/>
                <a:ea typeface="Tahoma" panose="020B0604030504040204" pitchFamily="34" charset="0"/>
                <a:cs typeface="Calibri" panose="020F0502020204030204" pitchFamily="34" charset="0"/>
              </a:rPr>
              <a:t>You can also list your findings show the outcome of the research and should answer the question or hypothesis stated in the introduction. State what you've found from your study.  in bullets.</a:t>
            </a:r>
          </a:p>
        </p:txBody>
      </p:sp>
      <p:grpSp>
        <p:nvGrpSpPr>
          <p:cNvPr id="101" name="Group 101"/>
          <p:cNvGrpSpPr/>
          <p:nvPr/>
        </p:nvGrpSpPr>
        <p:grpSpPr>
          <a:xfrm>
            <a:off x="29128146" y="14910704"/>
            <a:ext cx="1802772" cy="1825532"/>
            <a:chOff x="0" y="0"/>
            <a:chExt cx="802667" cy="812800"/>
          </a:xfrm>
        </p:grpSpPr>
        <p:sp>
          <p:nvSpPr>
            <p:cNvPr id="102" name="Freeform 102"/>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28575" cap="sq">
              <a:solidFill>
                <a:srgbClr val="9EA2A2"/>
              </a:solidFill>
              <a:prstDash val="solid"/>
              <a:miter/>
            </a:ln>
          </p:spPr>
        </p:sp>
        <p:sp>
          <p:nvSpPr>
            <p:cNvPr id="103" name="TextBox 103"/>
            <p:cNvSpPr txBox="1"/>
            <p:nvPr/>
          </p:nvSpPr>
          <p:spPr>
            <a:xfrm>
              <a:off x="0" y="9525"/>
              <a:ext cx="812800" cy="803275"/>
            </a:xfrm>
            <a:prstGeom prst="rect">
              <a:avLst/>
            </a:prstGeom>
          </p:spPr>
          <p:txBody>
            <a:bodyPr lIns="33867" tIns="33867" rIns="33867" bIns="33867" rtlCol="0" anchor="ctr"/>
            <a:lstStyle/>
            <a:p>
              <a:pPr algn="ctr">
                <a:lnSpc>
                  <a:spcPts val="5574"/>
                </a:lnSpc>
              </a:pPr>
              <a:endParaRPr/>
            </a:p>
          </p:txBody>
        </p:sp>
      </p:grpSp>
      <p:sp>
        <p:nvSpPr>
          <p:cNvPr id="104" name="Freeform 104"/>
          <p:cNvSpPr/>
          <p:nvPr/>
        </p:nvSpPr>
        <p:spPr>
          <a:xfrm>
            <a:off x="29323620" y="15115028"/>
            <a:ext cx="1416883" cy="1416883"/>
          </a:xfrm>
          <a:custGeom>
            <a:avLst/>
            <a:gdLst/>
            <a:ahLst/>
            <a:cxnLst/>
            <a:rect l="l" t="t" r="r" b="b"/>
            <a:pathLst>
              <a:path w="1416883" h="1416883">
                <a:moveTo>
                  <a:pt x="0" y="0"/>
                </a:moveTo>
                <a:lnTo>
                  <a:pt x="1416883" y="0"/>
                </a:lnTo>
                <a:lnTo>
                  <a:pt x="1416883" y="1416884"/>
                </a:lnTo>
                <a:lnTo>
                  <a:pt x="0" y="1416884"/>
                </a:lnTo>
                <a:lnTo>
                  <a:pt x="0" y="0"/>
                </a:lnTo>
                <a:close/>
              </a:path>
            </a:pathLst>
          </a:custGeom>
          <a:blipFill>
            <a:blip r:embed="rId6"/>
            <a:stretch>
              <a:fillRect/>
            </a:stretch>
          </a:blipFill>
        </p:spPr>
      </p:sp>
      <p:pic>
        <p:nvPicPr>
          <p:cNvPr id="105" name="Picture 104">
            <a:extLst>
              <a:ext uri="{FF2B5EF4-FFF2-40B4-BE49-F238E27FC236}">
                <a16:creationId xmlns:a16="http://schemas.microsoft.com/office/drawing/2014/main" id="{BD5C2593-4A84-8AA5-CA1D-E6087400F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10543" y="7935981"/>
            <a:ext cx="3166602" cy="3166602"/>
          </a:xfrm>
          <a:prstGeom prst="rect">
            <a:avLst/>
          </a:prstGeom>
        </p:spPr>
      </p:pic>
      <p:pic>
        <p:nvPicPr>
          <p:cNvPr id="106" name="Picture 105">
            <a:extLst>
              <a:ext uri="{FF2B5EF4-FFF2-40B4-BE49-F238E27FC236}">
                <a16:creationId xmlns:a16="http://schemas.microsoft.com/office/drawing/2014/main" id="{0C721BC4-5108-8902-DDAE-01339FFDC0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63717" y="7936104"/>
            <a:ext cx="3166602" cy="3166602"/>
          </a:xfrm>
          <a:prstGeom prst="rect">
            <a:avLst/>
          </a:prstGeom>
        </p:spPr>
      </p:pic>
      <p:pic>
        <p:nvPicPr>
          <p:cNvPr id="107" name="Picture 106">
            <a:extLst>
              <a:ext uri="{FF2B5EF4-FFF2-40B4-BE49-F238E27FC236}">
                <a16:creationId xmlns:a16="http://schemas.microsoft.com/office/drawing/2014/main" id="{DD230031-F2E5-3D67-B5BC-174EB4D7D4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39608" y="7979008"/>
            <a:ext cx="3166602" cy="3166602"/>
          </a:xfrm>
          <a:prstGeom prst="rect">
            <a:avLst/>
          </a:prstGeom>
        </p:spPr>
      </p:pic>
      <p:pic>
        <p:nvPicPr>
          <p:cNvPr id="108" name="Picture 107">
            <a:extLst>
              <a:ext uri="{FF2B5EF4-FFF2-40B4-BE49-F238E27FC236}">
                <a16:creationId xmlns:a16="http://schemas.microsoft.com/office/drawing/2014/main" id="{5D08CCFD-D6DC-6BE7-8137-AFA9C8B089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50245" y="17842717"/>
            <a:ext cx="3166602" cy="3166602"/>
          </a:xfrm>
          <a:prstGeom prst="rect">
            <a:avLst/>
          </a:prstGeom>
        </p:spPr>
      </p:pic>
      <p:pic>
        <p:nvPicPr>
          <p:cNvPr id="109" name="Picture 108">
            <a:extLst>
              <a:ext uri="{FF2B5EF4-FFF2-40B4-BE49-F238E27FC236}">
                <a16:creationId xmlns:a16="http://schemas.microsoft.com/office/drawing/2014/main" id="{28DE70E6-80C2-E8C1-B7F2-F5365AA7AC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15416" y="14896422"/>
            <a:ext cx="2136670" cy="2136670"/>
          </a:xfrm>
          <a:prstGeom prst="rect">
            <a:avLst/>
          </a:prstGeom>
        </p:spPr>
      </p:pic>
      <p:pic>
        <p:nvPicPr>
          <p:cNvPr id="110" name="Picture 109">
            <a:extLst>
              <a:ext uri="{FF2B5EF4-FFF2-40B4-BE49-F238E27FC236}">
                <a16:creationId xmlns:a16="http://schemas.microsoft.com/office/drawing/2014/main" id="{D168BB49-9F84-ED8D-9887-9944CAF70C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3831" y="17368069"/>
            <a:ext cx="3166602" cy="3166602"/>
          </a:xfrm>
          <a:prstGeom prst="rect">
            <a:avLst/>
          </a:prstGeom>
        </p:spPr>
      </p:pic>
    </p:spTree>
    <p:extLst>
      <p:ext uri="{BB962C8B-B14F-4D97-AF65-F5344CB8AC3E}">
        <p14:creationId xmlns:p14="http://schemas.microsoft.com/office/powerpoint/2010/main" val="3274542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0867F1-AEEF-4FFC-B610-285E811DB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865D36-D777-47F8-8E3F-5CDC93FA07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TotalTime>
  <Words>1094</Words>
  <Application>Microsoft Macintosh PowerPoint</Application>
  <PresentationFormat>Custom</PresentationFormat>
  <Paragraphs>144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Frutiger LT Pro 57 Condensed</vt:lpstr>
      <vt:lpstr>Frutiger LT Pro 87 XBlack Cn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(36x24 in)</dc:title>
  <cp:lastModifiedBy>Murphy, Jessica</cp:lastModifiedBy>
  <cp:revision>2</cp:revision>
  <dcterms:created xsi:type="dcterms:W3CDTF">2006-08-16T00:00:00Z</dcterms:created>
  <dcterms:modified xsi:type="dcterms:W3CDTF">2023-11-17T19:47:16Z</dcterms:modified>
  <dc:identifier>DAFw30edh60</dc:identifier>
</cp:coreProperties>
</file>