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945600" cy="16459200"/>
  <p:notesSz cx="9144000" cy="6858000"/>
  <p:custDataLst>
    <p:tags r:id="rId3"/>
  </p:custDataLst>
  <p:defaultTextStyle>
    <a:defPPr>
      <a:defRPr lang="en-US"/>
    </a:defPPr>
    <a:lvl1pPr algn="l" defTabSz="2193925" rtl="0" eaLnBrk="0" fontAlgn="base" hangingPunct="0">
      <a:spcBef>
        <a:spcPct val="0"/>
      </a:spcBef>
      <a:spcAft>
        <a:spcPct val="0"/>
      </a:spcAft>
      <a:defRPr sz="4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096963" indent="-868363" algn="l" defTabSz="2193925" rtl="0" eaLnBrk="0" fontAlgn="base" hangingPunct="0">
      <a:spcBef>
        <a:spcPct val="0"/>
      </a:spcBef>
      <a:spcAft>
        <a:spcPct val="0"/>
      </a:spcAft>
      <a:defRPr sz="4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2193925" indent="-1736725" algn="l" defTabSz="2193925" rtl="0" eaLnBrk="0" fontAlgn="base" hangingPunct="0">
      <a:spcBef>
        <a:spcPct val="0"/>
      </a:spcBef>
      <a:spcAft>
        <a:spcPct val="0"/>
      </a:spcAft>
      <a:defRPr sz="4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3291682" indent="-2605882" algn="l" defTabSz="2193925" rtl="0" eaLnBrk="0" fontAlgn="base" hangingPunct="0">
      <a:spcBef>
        <a:spcPct val="0"/>
      </a:spcBef>
      <a:spcAft>
        <a:spcPct val="0"/>
      </a:spcAft>
      <a:defRPr sz="4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4388644" indent="-3474244" algn="l" defTabSz="2193925" rtl="0" eaLnBrk="0" fontAlgn="base" hangingPunct="0">
      <a:spcBef>
        <a:spcPct val="0"/>
      </a:spcBef>
      <a:spcAft>
        <a:spcPct val="0"/>
      </a:spcAft>
      <a:defRPr sz="4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143000" algn="l" defTabSz="457200" rtl="0" eaLnBrk="1" latinLnBrk="0" hangingPunct="1">
      <a:defRPr sz="4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1371600" algn="l" defTabSz="457200" rtl="0" eaLnBrk="1" latinLnBrk="0" hangingPunct="1">
      <a:defRPr sz="4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1600200" algn="l" defTabSz="457200" rtl="0" eaLnBrk="1" latinLnBrk="0" hangingPunct="1">
      <a:defRPr sz="4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1828800" algn="l" defTabSz="457200" rtl="0" eaLnBrk="1" latinLnBrk="0" hangingPunct="1">
      <a:defRPr sz="4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184" userDrawn="1">
          <p15:clr>
            <a:srgbClr val="A4A3A4"/>
          </p15:clr>
        </p15:guide>
        <p15:guide id="2" pos="69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48" d="100"/>
          <a:sy n="48" d="100"/>
        </p:scale>
        <p:origin x="2024" y="240"/>
      </p:cViewPr>
      <p:guideLst>
        <p:guide orient="horz" pos="5184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113021"/>
            <a:ext cx="18653760" cy="35280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9326880"/>
            <a:ext cx="15361920" cy="42062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56134-120B-2879-240D-BEC36607D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72AC6-D80D-4343-8C38-95C1671C2E93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26A2E-497F-5A86-A311-054F685CA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44A15-F345-C260-DEB5-B2A9746A5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CA152-5202-2C4E-92B4-79B26CCD87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9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76410-BD46-FB75-1089-3BC3CC2C1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C4D10-1034-384E-AFC1-6ED66D01515E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5834C-6216-A2A8-C329-2DBA49619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8B000-825E-F29C-3B1F-7888D8A77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7AAFF-DDE0-1942-9D17-B792EADFC0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84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371453" y="3162300"/>
            <a:ext cx="23702009" cy="6741033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65422" y="3162300"/>
            <a:ext cx="70740271" cy="6741033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EDD14-C5CE-48A0-F088-86646791F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7E21E-880C-804D-9C21-EC48E5959018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AE5D1-2BA2-6388-2584-8440FCE9C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8C3E7-10DA-F2D8-22E1-ED6100721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E2432-5888-634C-8427-A0BA282CA0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22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7AEBE-582F-EB23-EAD7-714D177B2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77E63-46DD-AF48-AAFF-08A13BD00568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66831-99CD-6A00-AF22-985BA15E3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4B8F5-80E6-72B7-DBFC-054DE1678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E3411-287B-E542-A793-10F7F5B9E3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959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10576561"/>
            <a:ext cx="18653760" cy="326898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6976113"/>
            <a:ext cx="18653760" cy="3600449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C036C-DF5C-6E1C-3B79-5C0CA872D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C9D1C-D8DD-B348-BEE3-5638F3E888F9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D39CC-467D-8860-4E75-E39B45154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5C0F9-DDE8-17AE-857B-B00216945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040C9-BA58-A14F-A108-F5F430E277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594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65422" y="18432780"/>
            <a:ext cx="47221140" cy="52139851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52322" y="18432780"/>
            <a:ext cx="47221140" cy="52139851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F49ED1-FAB1-AA5A-0B65-9B761F59D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0D5F7-7BA2-3B42-BE4E-CD959047A085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F907215-B5AE-B994-312B-A8B9C03D1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124D44-EB42-39D1-35E0-9E42EE3A6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B1EC8-0DCF-C042-AB75-68CA28729A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75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659131"/>
            <a:ext cx="19751040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3684271"/>
            <a:ext cx="9696451" cy="1535429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5219700"/>
            <a:ext cx="9696451" cy="9483091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2" y="3684271"/>
            <a:ext cx="9700260" cy="1535429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2" y="5219700"/>
            <a:ext cx="9700260" cy="9483091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92BD6E-DBBA-CCD7-D1AB-0CC280102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20F08-027A-6C4F-B4B9-80556DAD1697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2E22A3C-2A0D-2E87-FD67-42F6AC728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BC63CEB-5A19-5AE7-ED42-B5EC3BAC8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1575-A12F-B245-A2DA-C3CB0DACDC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66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6D9B28C-9754-E507-07E1-8263A99CB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238B9-32A1-B843-AB96-CBBD6C472808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568513D-6508-0167-3A95-45E0E2404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0F37B-A5AB-D47D-822F-8E5FC4F08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538D4-6DCD-FF48-BA8B-E2F277C0FE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633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4BA7799-F565-A20C-287B-F2DBC510C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A7851-E45D-FF45-95F8-6B3EF7E26BB7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A55C689-0817-4817-EA58-E84C1BFAC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1F39EF-3EF4-B848-8942-5569A192C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281C4D-60FC-2C45-95F7-34847CA70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900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2" y="655320"/>
            <a:ext cx="7219951" cy="278892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655322"/>
            <a:ext cx="12268200" cy="14047471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2" y="3444242"/>
            <a:ext cx="7219951" cy="11258551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C0AC192-7BA6-C916-1A26-FE8A561D6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287E-19B7-C840-8358-0241E2583A17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AC1422F-91C8-10CC-3FC0-E47BBF8EE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625B9F6-CC10-FFAF-FA13-6D7A0664B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7E273-9D7C-F24C-AF5E-51CB6DE5A6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99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11521440"/>
            <a:ext cx="13167360" cy="1360171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1470660"/>
            <a:ext cx="13167360" cy="9875520"/>
          </a:xfrm>
        </p:spPr>
        <p:txBody>
          <a:bodyPr rtlCol="0">
            <a:normAutofit/>
          </a:bodyPr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12881611"/>
            <a:ext cx="13167360" cy="1931669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219AB3A-A4C9-563F-F5AB-C56CBDFD1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C3DD-B32A-F344-9BC7-A728BE64D10C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10544AE-2916-E1F5-8E83-B43873B8F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EC9363-313A-DED9-042B-495058383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F21D7-C97E-CA4B-A6B2-8895978FF6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56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B30111E-2895-F3B4-0A16-E395C3D83C0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96963" y="658813"/>
            <a:ext cx="1975167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2753BB1-EB12-7EFE-4C6E-421AD411C8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96963" y="3840163"/>
            <a:ext cx="19751675" cy="10862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DF6F3-62E2-A949-B190-5B1543D598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6962" y="15255082"/>
            <a:ext cx="5121275" cy="8763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 defTabSz="4389120" eaLnBrk="1" fontAlgn="auto" hangingPunct="1">
              <a:spcBef>
                <a:spcPts val="0"/>
              </a:spcBef>
              <a:spcAft>
                <a:spcPts val="0"/>
              </a:spcAft>
              <a:defRPr sz="5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B2793E-DA94-E14B-A244-844B5D912DE7}" type="datetimeFigureOut">
              <a:rPr lang="en-US"/>
              <a:pPr>
                <a:defRPr/>
              </a:pPr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EF9B1-E698-8D4F-9241-E2CC13F13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97763" y="15255082"/>
            <a:ext cx="6950075" cy="8763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 defTabSz="4389120" eaLnBrk="1" fontAlgn="auto" hangingPunct="1">
              <a:spcBef>
                <a:spcPts val="0"/>
              </a:spcBef>
              <a:spcAft>
                <a:spcPts val="0"/>
              </a:spcAft>
              <a:defRPr sz="5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18DDC-19A4-8042-A8FE-F4C178CCA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727363" y="15255082"/>
            <a:ext cx="5121275" cy="876300"/>
          </a:xfrm>
          <a:prstGeom prst="rect">
            <a:avLst/>
          </a:prstGeom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8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AAB3DB0-6E2E-1F45-B1E2-174218742CD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7850" rtl="0" eaLnBrk="0" fontAlgn="base" hangingPunct="0">
        <a:spcBef>
          <a:spcPct val="0"/>
        </a:spcBef>
        <a:spcAft>
          <a:spcPct val="0"/>
        </a:spcAft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2pPr>
      <a:lvl3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3pPr>
      <a:lvl4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4pPr>
      <a:lvl5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5pPr>
      <a:lvl6pPr marL="4572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6pPr>
      <a:lvl7pPr marL="9144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7pPr>
      <a:lvl8pPr marL="13716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8pPr>
      <a:lvl9pPr marL="18288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9pPr>
    </p:titleStyle>
    <p:bodyStyle>
      <a:lvl1pPr marL="1644650" indent="-1644650" algn="l" defTabSz="43878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78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6963" algn="l" defTabSz="43878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25" indent="-1096963" algn="l" defTabSz="43878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250" indent="-1096963" algn="l" defTabSz="43878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29&quot;&gt;&lt;object type=&quot;3&quot; unique_id=&quot;10030&quot;&gt;&lt;property id=&quot;20148&quot; value=&quot;5&quot;/&gt;&lt;property id=&quot;20300&quot; value=&quot;Slide 1&quot;/&gt;&lt;property id=&quot;20307&quot; value=&quot;256&quot;/&gt;&lt;/object&gt;&lt;/object&gt;&lt;object type=&quot;8&quot; unique_id=&quot;10033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Xavier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Murphy, Jessica</cp:lastModifiedBy>
  <cp:revision>14</cp:revision>
  <dcterms:created xsi:type="dcterms:W3CDTF">2011-03-21T14:26:05Z</dcterms:created>
  <dcterms:modified xsi:type="dcterms:W3CDTF">2024-08-30T12:29:33Z</dcterms:modified>
</cp:coreProperties>
</file>