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</p:sldIdLst>
  <p:sldSz cx="16459200" cy="10058400"/>
  <p:notesSz cx="9144000" cy="6858000"/>
  <p:custDataLst>
    <p:tags r:id="rId3"/>
  </p:custDataLst>
  <p:defaultTextStyle>
    <a:defPPr>
      <a:defRPr lang="en-US"/>
    </a:defPPr>
    <a:lvl1pPr algn="l" defTabSz="1514686" rtl="0" eaLnBrk="0" fontAlgn="base" hangingPunct="0">
      <a:spcBef>
        <a:spcPct val="0"/>
      </a:spcBef>
      <a:spcAft>
        <a:spcPct val="0"/>
      </a:spcAft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57343" indent="-599517" algn="l" defTabSz="1514686" rtl="0" eaLnBrk="0" fontAlgn="base" hangingPunct="0">
      <a:spcBef>
        <a:spcPct val="0"/>
      </a:spcBef>
      <a:spcAft>
        <a:spcPct val="0"/>
      </a:spcAft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514686" indent="-1199035" algn="l" defTabSz="1514686" rtl="0" eaLnBrk="0" fontAlgn="base" hangingPunct="0">
      <a:spcBef>
        <a:spcPct val="0"/>
      </a:spcBef>
      <a:spcAft>
        <a:spcPct val="0"/>
      </a:spcAft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272577" indent="-1799101" algn="l" defTabSz="1514686" rtl="0" eaLnBrk="0" fontAlgn="base" hangingPunct="0">
      <a:spcBef>
        <a:spcPct val="0"/>
      </a:spcBef>
      <a:spcAft>
        <a:spcPct val="0"/>
      </a:spcAft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3029920" indent="-2398618" algn="l" defTabSz="1514686" rtl="0" eaLnBrk="0" fontAlgn="base" hangingPunct="0">
      <a:spcBef>
        <a:spcPct val="0"/>
      </a:spcBef>
      <a:spcAft>
        <a:spcPct val="0"/>
      </a:spcAft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789127" algn="l" defTabSz="315651" rtl="0" eaLnBrk="1" latinLnBrk="0" hangingPunct="1"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946953" algn="l" defTabSz="315651" rtl="0" eaLnBrk="1" latinLnBrk="0" hangingPunct="1"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1104778" algn="l" defTabSz="315651" rtl="0" eaLnBrk="1" latinLnBrk="0" hangingPunct="1"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1262604" algn="l" defTabSz="315651" rtl="0" eaLnBrk="1" latinLnBrk="0" hangingPunct="1">
      <a:defRPr sz="2969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5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>
      <p:cViewPr varScale="1">
        <p:scale>
          <a:sx n="79" d="100"/>
          <a:sy n="79" d="100"/>
        </p:scale>
        <p:origin x="1256" y="216"/>
      </p:cViewPr>
      <p:guideLst>
        <p:guide orient="horz" pos="3168"/>
        <p:guide pos="51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3124624"/>
            <a:ext cx="1399032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8880" y="5699760"/>
            <a:ext cx="1152144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DCCBC-00D7-B43C-1EFF-8FF14567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DAC6F-C870-F445-BCA7-D23292A345DA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863F9-F6E7-8A72-4048-3C8DB0881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23863-94D1-E98D-3FBB-3311DB5F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06BCB-A719-324F-9475-31C6A659CF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00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AEF93-932E-4BF8-DDDF-48663BAD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B7D37-F072-6146-9F3B-6940071642B9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6C1FD-DF31-B745-DD5C-40E103A0D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1217E-5693-3EE0-16A5-550C9B5F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866E3-5DFA-AF45-9D86-0FCEF7E956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40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278590" y="1932517"/>
            <a:ext cx="17776507" cy="41195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49066" y="1932517"/>
            <a:ext cx="53055203" cy="41195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2E08F-3D7A-1FC8-323F-4AD68634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557B0-0035-0743-B327-5A71183CFFDF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570C7-9B4B-1241-0A02-54A2ECB5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631C2-DF53-40BE-8E5F-9746B8269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C2BDF-DE84-444A-8E33-4547DDF5B4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26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5C251-10B7-6239-A2B5-6E5FC252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4635-D8A3-ED4E-865C-249156E81EA2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ED853-4F6A-E875-70FC-2EA86A1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D2F45-E045-0DE1-EE26-5271667F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A4AD4-539A-F143-92F3-C1D8B6D45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5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163" y="6463454"/>
            <a:ext cx="13990320" cy="199771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0163" y="4263180"/>
            <a:ext cx="13990320" cy="2200274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E7999-FBE2-3A64-FBAD-FE85A5EB3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DAC39-4057-094E-83F5-2DADBDAFAD03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9C7DC-A130-D8E5-CA7D-870CD66A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112F2-5999-9398-D697-8416B42A8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19DEE-0C40-1F4F-AD25-A5652D579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02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49067" y="11264477"/>
            <a:ext cx="35415856" cy="3186324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39241" y="11264477"/>
            <a:ext cx="35415856" cy="3186324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EFEE45-4B98-BC12-6536-B0664C6BF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00E3-3E24-F740-B5B0-27FFF6495362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2BFAA5-479F-63A2-04FA-6F309ECC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A6CDA1-3734-A6EE-0B46-7FF78B62F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86C36-2FE0-F645-9667-AC3513853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48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402802"/>
            <a:ext cx="1481328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1" y="2251499"/>
            <a:ext cx="7272339" cy="93831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1" y="3189817"/>
            <a:ext cx="7272339" cy="579522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61047" y="2251499"/>
            <a:ext cx="7275196" cy="93831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61047" y="3189817"/>
            <a:ext cx="7275196" cy="579522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DDF39BF-927C-9952-6FAE-31A0BAC5D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C1644-BA4C-A244-B9BF-D2BF49A8ECAE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E8C51F-7479-EF2C-06C1-02EA33885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3CA67D6-168D-5308-2D12-CBC94822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E4CEF-D139-9A46-8028-F0D7E22945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28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E286B56-9607-0260-C722-10784AB8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74F8-B6F0-4240-AD48-8E4236FAA30F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410B08C-45A9-8300-45C0-9664BADE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A76F30-AE9D-FA7F-6DB3-C0D3C0E92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F4642-B9B6-5D46-B0CA-3A909C60D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0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72BEEA-7C35-7156-7491-311EF66B8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DA89E-C4DB-3046-AB81-9854853D1ADC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5B888FB-6647-F6D2-9EB1-F7573DD28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FFCA2D-02F5-D6D3-460C-365D9101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1E55F-AD30-8849-9D2C-519AE2453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28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2" y="400473"/>
            <a:ext cx="5414963" cy="17043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5091" y="400474"/>
            <a:ext cx="9201150" cy="8584566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2" y="2104815"/>
            <a:ext cx="5414963" cy="6880226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4F6F41-AF7B-9CA4-F9D9-1A1BFEA0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D04A4-2043-EB40-A9BE-C64A86E392B5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939C85-D48E-991E-D615-EAEFDCE5F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8A116C-E88D-27ED-F696-227E034F0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19EC0-D1CB-6B4F-873B-E44CC67BC8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41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6119" y="7040880"/>
            <a:ext cx="9875520" cy="831216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26119" y="898737"/>
            <a:ext cx="9875520" cy="603504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6119" y="7872096"/>
            <a:ext cx="9875520" cy="1180464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FA28D5-0D02-024D-65A1-82C8325CF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4509D-B15B-1142-A3D1-435401BDF1DE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FC5673-DF8C-1547-A85F-8EE53C0D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E5CF7A-132D-0602-0DC6-554678926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32208-DE57-714B-98DF-6FEAEEF19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75C5FD5-9A0E-827A-80A7-22B9B47606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22724" y="402608"/>
            <a:ext cx="14813756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1BA4768-31F6-8D04-761D-B8191D3551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724" y="2346766"/>
            <a:ext cx="14813756" cy="663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DF6F3-62E2-A949-B190-5B1543D59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722" y="9322550"/>
            <a:ext cx="3840956" cy="535517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8E8764-DFEC-5F45-975B-ED7ED6375815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EF9B1-E698-8D4F-9241-E2CC13F13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23324" y="9322550"/>
            <a:ext cx="5212556" cy="535517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 defTabSz="4389120" eaLnBrk="1" fontAlgn="auto" hangingPunct="1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18DDC-19A4-8042-A8FE-F4C178CCA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95524" y="9322550"/>
            <a:ext cx="3840956" cy="535517"/>
          </a:xfrm>
          <a:prstGeom prst="rect">
            <a:avLst/>
          </a:prstGeom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8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672D8DD-E85F-1047-A125-890BFD8C1E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850" rtl="0" eaLnBrk="0" fontAlgn="base" hangingPunct="0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2pPr>
      <a:lvl3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3pPr>
      <a:lvl4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4pPr>
      <a:lvl5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9pPr>
    </p:titleStyle>
    <p:bodyStyle>
      <a:lvl1pPr marL="1644650" indent="-1644650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29&quot;&gt;&lt;object type=&quot;3&quot; unique_id=&quot;10030&quot;&gt;&lt;property id=&quot;20148&quot; value=&quot;5&quot;/&gt;&lt;property id=&quot;20300&quot; value=&quot;Slide 1&quot;/&gt;&lt;property id=&quot;20307&quot; value=&quot;256&quot;/&gt;&lt;/object&gt;&lt;/object&gt;&lt;object type=&quot;8&quot; unique_id=&quot;1003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Xavier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Murphy, Jessica</cp:lastModifiedBy>
  <cp:revision>15</cp:revision>
  <dcterms:created xsi:type="dcterms:W3CDTF">2011-03-21T14:26:05Z</dcterms:created>
  <dcterms:modified xsi:type="dcterms:W3CDTF">2024-08-30T12:30:14Z</dcterms:modified>
</cp:coreProperties>
</file>