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nva Sans" panose="020B0503030501040103" pitchFamily="34" charset="0"/>
      <p:regular r:id="rId6"/>
    </p:embeddedFont>
    <p:embeddedFont>
      <p:font typeface="Frutiger LT Pro 45 Light" panose="020B0403030504020204" pitchFamily="34" charset="77"/>
      <p:regular r:id="rId7"/>
      <p:bold r:id="rId8"/>
      <p:italic r:id="rId9"/>
      <p:boldItalic r:id="rId10"/>
    </p:embeddedFont>
    <p:embeddedFont>
      <p:font typeface="Frutiger LT Pro 55 Roman" panose="020B0602020204020204" pitchFamily="34" charset="77"/>
      <p:regular r:id="rId11"/>
      <p:bold r:id="rId12"/>
      <p:italic r:id="rId13"/>
      <p:boldItalic r:id="rId14"/>
    </p:embeddedFont>
    <p:embeddedFont>
      <p:font typeface="Frutiger LT Pro 95 UltraBlack" panose="020B0602020204020204" pitchFamily="34" charset="77"/>
      <p:bold r:id="rId15"/>
    </p:embeddedFont>
    <p:embeddedFont>
      <p:font typeface="Roboto" panose="02000000000000000000" pitchFamily="2"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p:scale>
          <a:sx n="17" d="100"/>
          <a:sy n="17" d="100"/>
        </p:scale>
        <p:origin x="2984"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font" Target="fonts/font18.fntdata"/><Relationship Id="rId28" Type="http://schemas.microsoft.com/office/2016/11/relationships/changesInfo" Target="changesInfos/changesInfo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53E0991C-F8DF-E844-B38A-C647CBC16F0A}"/>
    <pc:docChg chg="custSel modSld">
      <pc:chgData name="Murphy, Jessica" userId="dd3467c3-b1fa-402c-9867-4945933fe186" providerId="ADAL" clId="{53E0991C-F8DF-E844-B38A-C647CBC16F0A}" dt="2023-11-17T16:38:06.929" v="12" actId="1076"/>
      <pc:docMkLst>
        <pc:docMk/>
      </pc:docMkLst>
      <pc:sldChg chg="addSp delSp modSp mod">
        <pc:chgData name="Murphy, Jessica" userId="dd3467c3-b1fa-402c-9867-4945933fe186" providerId="ADAL" clId="{53E0991C-F8DF-E844-B38A-C647CBC16F0A}" dt="2023-11-17T16:38:06.929" v="12" actId="1076"/>
        <pc:sldMkLst>
          <pc:docMk/>
          <pc:sldMk cId="1669328823" sldId="257"/>
        </pc:sldMkLst>
        <pc:picChg chg="add del mod">
          <ac:chgData name="Murphy, Jessica" userId="dd3467c3-b1fa-402c-9867-4945933fe186" providerId="ADAL" clId="{53E0991C-F8DF-E844-B38A-C647CBC16F0A}" dt="2023-11-17T16:38:00.544" v="8" actId="478"/>
          <ac:picMkLst>
            <pc:docMk/>
            <pc:sldMk cId="1669328823" sldId="257"/>
            <ac:picMk id="92" creationId="{5B9C5DAC-3230-68BB-6CC4-DAF3724C4DE4}"/>
          </ac:picMkLst>
        </pc:picChg>
        <pc:picChg chg="add mod">
          <ac:chgData name="Murphy, Jessica" userId="dd3467c3-b1fa-402c-9867-4945933fe186" providerId="ADAL" clId="{53E0991C-F8DF-E844-B38A-C647CBC16F0A}" dt="2023-11-17T16:37:21.708" v="1" actId="1076"/>
          <ac:picMkLst>
            <pc:docMk/>
            <pc:sldMk cId="1669328823" sldId="257"/>
            <ac:picMk id="94" creationId="{F53E848F-DE98-7A61-318F-B160B622A6FC}"/>
          </ac:picMkLst>
        </pc:picChg>
        <pc:picChg chg="add del mod">
          <ac:chgData name="Murphy, Jessica" userId="dd3467c3-b1fa-402c-9867-4945933fe186" providerId="ADAL" clId="{53E0991C-F8DF-E844-B38A-C647CBC16F0A}" dt="2023-11-17T16:38:00.022" v="7" actId="478"/>
          <ac:picMkLst>
            <pc:docMk/>
            <pc:sldMk cId="1669328823" sldId="257"/>
            <ac:picMk id="95" creationId="{2C3FE823-1852-2E1F-A3DA-F76BD3D79BD5}"/>
          </ac:picMkLst>
        </pc:picChg>
        <pc:picChg chg="add mod">
          <ac:chgData name="Murphy, Jessica" userId="dd3467c3-b1fa-402c-9867-4945933fe186" providerId="ADAL" clId="{53E0991C-F8DF-E844-B38A-C647CBC16F0A}" dt="2023-11-17T16:37:30.742" v="6" actId="1076"/>
          <ac:picMkLst>
            <pc:docMk/>
            <pc:sldMk cId="1669328823" sldId="257"/>
            <ac:picMk id="96" creationId="{535F9251-0747-FFB2-45C8-8E5B9CB6A7AF}"/>
          </ac:picMkLst>
        </pc:picChg>
        <pc:picChg chg="add mod">
          <ac:chgData name="Murphy, Jessica" userId="dd3467c3-b1fa-402c-9867-4945933fe186" providerId="ADAL" clId="{53E0991C-F8DF-E844-B38A-C647CBC16F0A}" dt="2023-11-17T16:38:04.184" v="10" actId="1076"/>
          <ac:picMkLst>
            <pc:docMk/>
            <pc:sldMk cId="1669328823" sldId="257"/>
            <ac:picMk id="97" creationId="{DF2CEC1D-25C4-E6F0-C0E8-EC412359EEF0}"/>
          </ac:picMkLst>
        </pc:picChg>
        <pc:picChg chg="add mod">
          <ac:chgData name="Murphy, Jessica" userId="dd3467c3-b1fa-402c-9867-4945933fe186" providerId="ADAL" clId="{53E0991C-F8DF-E844-B38A-C647CBC16F0A}" dt="2023-11-17T16:38:06.929" v="12" actId="1076"/>
          <ac:picMkLst>
            <pc:docMk/>
            <pc:sldMk cId="1669328823" sldId="257"/>
            <ac:picMk id="98" creationId="{A9349B86-96A6-98D1-8EA6-49751953F7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2062468"/>
            <a:ext cx="37752376" cy="3521409"/>
            <a:chOff x="0" y="0"/>
            <a:chExt cx="3495590" cy="326056"/>
          </a:xfrm>
        </p:grpSpPr>
        <p:sp>
          <p:nvSpPr>
            <p:cNvPr id="3" name="Freeform 3"/>
            <p:cNvSpPr/>
            <p:nvPr/>
          </p:nvSpPr>
          <p:spPr>
            <a:xfrm>
              <a:off x="0" y="0"/>
              <a:ext cx="3495591" cy="326056"/>
            </a:xfrm>
            <a:custGeom>
              <a:avLst/>
              <a:gdLst/>
              <a:ahLst/>
              <a:cxnLst/>
              <a:rect l="l" t="t" r="r" b="b"/>
              <a:pathLst>
                <a:path w="3495591" h="326056">
                  <a:moveTo>
                    <a:pt x="0" y="0"/>
                  </a:moveTo>
                  <a:lnTo>
                    <a:pt x="3495591" y="0"/>
                  </a:lnTo>
                  <a:lnTo>
                    <a:pt x="3495591" y="326056"/>
                  </a:lnTo>
                  <a:lnTo>
                    <a:pt x="0" y="326056"/>
                  </a:lnTo>
                  <a:close/>
                </a:path>
              </a:pathLst>
            </a:custGeom>
            <a:solidFill>
              <a:srgbClr val="0033A0"/>
            </a:solidFill>
          </p:spPr>
          <p:txBody>
            <a:bodyPr/>
            <a:lstStyle/>
            <a:p>
              <a:endParaRPr lang="en-US"/>
            </a:p>
          </p:txBody>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txBody>
          <a:bodyPr/>
          <a:lstStyle/>
          <a:p>
            <a:endParaRPr lang="en-US"/>
          </a:p>
        </p:txBody>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txBody>
            <a:bodyPr/>
            <a:lstStyle/>
            <a:p>
              <a:endParaRPr lang="en-US"/>
            </a:p>
          </p:txBody>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txBody>
              <a:bodyPr/>
              <a:lstStyle/>
              <a:p>
                <a:endParaRPr lang="en-US"/>
              </a:p>
            </p:txBody>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txBody>
            <a:bodyPr/>
            <a:lstStyle/>
            <a:p>
              <a:endParaRPr lang="en-US"/>
            </a:p>
          </p:txBody>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txBody>
              <a:bodyPr/>
              <a:lstStyle/>
              <a:p>
                <a:endParaRPr lang="en-US"/>
              </a:p>
            </p:txBody>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txBody>
          <a:bodyPr/>
          <a:lstStyle/>
          <a:p>
            <a:endParaRPr lang="en-US"/>
          </a:p>
        </p:txBody>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E0E6ED"/>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91" name="Picture 2">
            <a:extLst>
              <a:ext uri="{FF2B5EF4-FFF2-40B4-BE49-F238E27FC236}">
                <a16:creationId xmlns:a16="http://schemas.microsoft.com/office/drawing/2014/main" id="{CC62F3ED-5C3D-042C-02DB-04488F96E0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071165" y="-1023636"/>
            <a:ext cx="8778241" cy="11864354"/>
          </a:xfrm>
          <a:prstGeom prst="rect">
            <a:avLst/>
          </a:prstGeom>
        </p:spPr>
        <p:txBody>
          <a:bodyPr lIns="67733" tIns="67733" rIns="67733" bIns="67733" rtlCol="0" anchor="ctr"/>
          <a:lstStyle/>
          <a:p>
            <a:pPr algn="ctr">
              <a:lnSpc>
                <a:spcPts val="7653"/>
              </a:lnSpc>
            </a:pPr>
            <a:endParaRPr/>
          </a:p>
        </p:txBody>
      </p:sp>
      <p:sp>
        <p:nvSpPr>
          <p:cNvPr id="5" name="TextBox 5"/>
          <p:cNvSpPr txBox="1"/>
          <p:nvPr/>
        </p:nvSpPr>
        <p:spPr>
          <a:xfrm>
            <a:off x="13769895" y="2518436"/>
            <a:ext cx="22234155" cy="1476686"/>
          </a:xfrm>
          <a:prstGeom prst="rect">
            <a:avLst/>
          </a:prstGeom>
        </p:spPr>
        <p:txBody>
          <a:bodyPr wrap="square" lIns="0" tIns="0" rIns="0" bIns="0" rtlCol="0" anchor="t">
            <a:spAutoFit/>
          </a:bodyPr>
          <a:lstStyle/>
          <a:p>
            <a:pPr>
              <a:lnSpc>
                <a:spcPts val="12693"/>
              </a:lnSpc>
            </a:pPr>
            <a:r>
              <a:rPr lang="en-US" sz="9600" b="1" dirty="0">
                <a:solidFill>
                  <a:srgbClr val="0C2240"/>
                </a:solidFill>
                <a:latin typeface="Verdana" panose="020B0604030504040204" pitchFamily="34" charset="0"/>
                <a:ea typeface="Verdana" panose="020B0604030504040204" pitchFamily="34" charset="0"/>
                <a:cs typeface="Verdana" panose="020B0604030504040204" pitchFamily="34" charset="0"/>
              </a:rPr>
              <a:t>Poster Title</a:t>
            </a:r>
          </a:p>
        </p:txBody>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a:p>
          </p:txBody>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txBody>
            <a:bodyPr/>
            <a:lstStyle/>
            <a:p>
              <a:endParaRPr lang="en-US"/>
            </a:p>
          </p:txBody>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txBody>
              <a:bodyPr/>
              <a:lstStyle/>
              <a:p>
                <a:endParaRPr lang="en-US"/>
              </a:p>
            </p:txBody>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txBody>
            <a:bodyPr/>
            <a:lstStyle/>
            <a:p>
              <a:endParaRPr lang="en-US"/>
            </a:p>
          </p:txBody>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8407666"/>
            <a:ext cx="4938389" cy="4237287"/>
            <a:chOff x="0" y="0"/>
            <a:chExt cx="6584519" cy="5649716"/>
          </a:xfrm>
        </p:grpSpPr>
        <p:pic>
          <p:nvPicPr>
            <p:cNvPr id="27" name="Picture 27"/>
            <p:cNvPicPr>
              <a:picLocks noChangeAspect="1"/>
            </p:cNvPicPr>
            <p:nvPr/>
          </p:nvPicPr>
          <p:blipFill>
            <a:blip r:embed="rId2"/>
            <a:srcRect l="11175" r="11175"/>
            <a:stretch>
              <a:fillRect/>
            </a:stretch>
          </p:blipFill>
          <p:spPr>
            <a:xfrm>
              <a:off x="0" y="0"/>
              <a:ext cx="6584519" cy="5649716"/>
            </a:xfrm>
            <a:prstGeom prst="rect">
              <a:avLst/>
            </a:prstGeom>
          </p:spPr>
        </p:pic>
      </p:grpSp>
      <p:grpSp>
        <p:nvGrpSpPr>
          <p:cNvPr id="28" name="Group 28"/>
          <p:cNvGrpSpPr/>
          <p:nvPr/>
        </p:nvGrpSpPr>
        <p:grpSpPr>
          <a:xfrm>
            <a:off x="16093082" y="23000630"/>
            <a:ext cx="2824650" cy="2818540"/>
            <a:chOff x="0" y="0"/>
            <a:chExt cx="3766200" cy="3758053"/>
          </a:xfrm>
        </p:grpSpPr>
        <p:pic>
          <p:nvPicPr>
            <p:cNvPr id="29" name="Picture 29"/>
            <p:cNvPicPr>
              <a:picLocks noChangeAspect="1"/>
            </p:cNvPicPr>
            <p:nvPr/>
          </p:nvPicPr>
          <p:blipFill>
            <a:blip r:embed="rId3"/>
            <a:srcRect l="16552" r="16552"/>
            <a:stretch>
              <a:fillRect/>
            </a:stretch>
          </p:blipFill>
          <p:spPr>
            <a:xfrm>
              <a:off x="0" y="0"/>
              <a:ext cx="3766200" cy="3758053"/>
            </a:xfrm>
            <a:prstGeom prst="rect">
              <a:avLst/>
            </a:prstGeom>
          </p:spPr>
        </p:pic>
      </p:grpSp>
      <p:grpSp>
        <p:nvGrpSpPr>
          <p:cNvPr id="30" name="Group 30"/>
          <p:cNvGrpSpPr/>
          <p:nvPr/>
        </p:nvGrpSpPr>
        <p:grpSpPr>
          <a:xfrm>
            <a:off x="19271099" y="23000630"/>
            <a:ext cx="4937799" cy="2818540"/>
            <a:chOff x="0" y="0"/>
            <a:chExt cx="6583732" cy="3758053"/>
          </a:xfrm>
        </p:grpSpPr>
        <p:pic>
          <p:nvPicPr>
            <p:cNvPr id="31" name="Picture 31"/>
            <p:cNvPicPr>
              <a:picLocks noChangeAspect="1"/>
            </p:cNvPicPr>
            <p:nvPr/>
          </p:nvPicPr>
          <p:blipFill>
            <a:blip r:embed="rId4"/>
            <a:srcRect l="12443" r="12443"/>
            <a:stretch>
              <a:fillRect/>
            </a:stretch>
          </p:blipFill>
          <p:spPr>
            <a:xfrm>
              <a:off x="0" y="0"/>
              <a:ext cx="6583732" cy="3758053"/>
            </a:xfrm>
            <a:prstGeom prst="rect">
              <a:avLst/>
            </a:prstGeom>
          </p:spPr>
        </p:pic>
      </p:grpSp>
      <p:grpSp>
        <p:nvGrpSpPr>
          <p:cNvPr id="32" name="Group 32"/>
          <p:cNvGrpSpPr/>
          <p:nvPr/>
        </p:nvGrpSpPr>
        <p:grpSpPr>
          <a:xfrm>
            <a:off x="16095513" y="26171932"/>
            <a:ext cx="8113384" cy="2839921"/>
            <a:chOff x="0" y="0"/>
            <a:chExt cx="10817846" cy="3786562"/>
          </a:xfrm>
        </p:grpSpPr>
        <p:pic>
          <p:nvPicPr>
            <p:cNvPr id="33" name="Picture 33"/>
            <p:cNvPicPr>
              <a:picLocks noChangeAspect="1"/>
            </p:cNvPicPr>
            <p:nvPr/>
          </p:nvPicPr>
          <p:blipFill>
            <a:blip r:embed="rId5"/>
            <a:srcRect t="23177" b="23177"/>
            <a:stretch>
              <a:fillRect/>
            </a:stretch>
          </p:blipFill>
          <p:spPr>
            <a:xfrm>
              <a:off x="0" y="0"/>
              <a:ext cx="10817846" cy="3786562"/>
            </a:xfrm>
            <a:prstGeom prst="rect">
              <a:avLst/>
            </a:prstGeom>
          </p:spPr>
        </p:pic>
      </p:grpSp>
      <p:grpSp>
        <p:nvGrpSpPr>
          <p:cNvPr id="34" name="Group 34"/>
          <p:cNvGrpSpPr/>
          <p:nvPr/>
        </p:nvGrpSpPr>
        <p:grpSpPr>
          <a:xfrm>
            <a:off x="24564498" y="24347995"/>
            <a:ext cx="3051505" cy="4663859"/>
            <a:chOff x="0" y="0"/>
            <a:chExt cx="4068674" cy="6218478"/>
          </a:xfrm>
        </p:grpSpPr>
        <p:pic>
          <p:nvPicPr>
            <p:cNvPr id="35" name="Picture 35"/>
            <p:cNvPicPr>
              <a:picLocks noChangeAspect="1"/>
            </p:cNvPicPr>
            <p:nvPr/>
          </p:nvPicPr>
          <p:blipFill>
            <a:blip r:embed="rId4"/>
            <a:srcRect l="35973" r="35973"/>
            <a:stretch>
              <a:fillRect/>
            </a:stretch>
          </p:blipFill>
          <p:spPr>
            <a:xfrm>
              <a:off x="0" y="0"/>
              <a:ext cx="4068674" cy="6218478"/>
            </a:xfrm>
            <a:prstGeom prst="rect">
              <a:avLst/>
            </a:prstGeom>
          </p:spPr>
        </p:pic>
      </p:grpSp>
      <p:grpSp>
        <p:nvGrpSpPr>
          <p:cNvPr id="36" name="Group 36"/>
          <p:cNvGrpSpPr/>
          <p:nvPr/>
        </p:nvGrpSpPr>
        <p:grpSpPr>
          <a:xfrm>
            <a:off x="24565088" y="21012049"/>
            <a:ext cx="3050915" cy="3004653"/>
            <a:chOff x="0" y="0"/>
            <a:chExt cx="4067887" cy="4006204"/>
          </a:xfrm>
        </p:grpSpPr>
        <p:pic>
          <p:nvPicPr>
            <p:cNvPr id="37" name="Picture 37"/>
            <p:cNvPicPr>
              <a:picLocks noChangeAspect="1"/>
            </p:cNvPicPr>
            <p:nvPr/>
          </p:nvPicPr>
          <p:blipFill>
            <a:blip r:embed="rId6"/>
            <a:srcRect l="16174" r="16174"/>
            <a:stretch>
              <a:fillRect/>
            </a:stretch>
          </p:blipFill>
          <p:spPr>
            <a:xfrm>
              <a:off x="0" y="0"/>
              <a:ext cx="4067887" cy="4006204"/>
            </a:xfrm>
            <a:prstGeom prst="rect">
              <a:avLst/>
            </a:prstGeom>
          </p:spPr>
        </p:pic>
      </p:grpSp>
      <p:grpSp>
        <p:nvGrpSpPr>
          <p:cNvPr id="38" name="Group 38"/>
          <p:cNvGrpSpPr/>
          <p:nvPr/>
        </p:nvGrpSpPr>
        <p:grpSpPr>
          <a:xfrm>
            <a:off x="24565088" y="18407666"/>
            <a:ext cx="3050915" cy="2274183"/>
            <a:chOff x="0" y="0"/>
            <a:chExt cx="4067887" cy="3032245"/>
          </a:xfrm>
        </p:grpSpPr>
        <p:pic>
          <p:nvPicPr>
            <p:cNvPr id="39" name="Picture 39"/>
            <p:cNvPicPr>
              <a:picLocks noChangeAspect="1"/>
            </p:cNvPicPr>
            <p:nvPr/>
          </p:nvPicPr>
          <p:blipFill>
            <a:blip r:embed="rId7"/>
            <a:srcRect l="6399" r="6399"/>
            <a:stretch>
              <a:fillRect/>
            </a:stretch>
          </p:blipFill>
          <p:spPr>
            <a:xfrm>
              <a:off x="0" y="0"/>
              <a:ext cx="4067887" cy="3032245"/>
            </a:xfrm>
            <a:prstGeom prst="rect">
              <a:avLst/>
            </a:prstGeom>
          </p:spPr>
        </p:pic>
      </p:grpSp>
      <p:grpSp>
        <p:nvGrpSpPr>
          <p:cNvPr id="40" name="Group 40"/>
          <p:cNvGrpSpPr/>
          <p:nvPr/>
        </p:nvGrpSpPr>
        <p:grpSpPr>
          <a:xfrm>
            <a:off x="21384248" y="18407666"/>
            <a:ext cx="2825240" cy="4237287"/>
            <a:chOff x="0" y="0"/>
            <a:chExt cx="3766986" cy="5649716"/>
          </a:xfrm>
        </p:grpSpPr>
        <p:pic>
          <p:nvPicPr>
            <p:cNvPr id="41" name="Picture 41"/>
            <p:cNvPicPr>
              <a:picLocks noChangeAspect="1"/>
            </p:cNvPicPr>
            <p:nvPr/>
          </p:nvPicPr>
          <p:blipFill>
            <a:blip r:embed="rId8"/>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txBody>
            <a:bodyPr/>
            <a:lstStyle/>
            <a:p>
              <a:endParaRPr lang="en-US" dirty="0"/>
            </a:p>
          </p:txBody>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txBody>
              <a:bodyPr/>
              <a:lstStyle/>
              <a:p>
                <a:endParaRPr lang="en-US"/>
              </a:p>
            </p:txBody>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9"/>
            <a:stretch>
              <a:fillRect/>
            </a:stretch>
          </a:blipFill>
        </p:spPr>
        <p:txBody>
          <a:bodyPr/>
          <a:lstStyle/>
          <a:p>
            <a:endParaRPr lang="en-US"/>
          </a:p>
        </p:txBody>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sp>
        <p:nvSpPr>
          <p:cNvPr id="77" name="TextBox 77"/>
          <p:cNvSpPr txBox="1"/>
          <p:nvPr/>
        </p:nvSpPr>
        <p:spPr>
          <a:xfrm>
            <a:off x="13769894" y="4191110"/>
            <a:ext cx="18721446" cy="749179"/>
          </a:xfrm>
          <a:prstGeom prst="rect">
            <a:avLst/>
          </a:prstGeom>
        </p:spPr>
        <p:txBody>
          <a:bodyPr wrap="square" lIns="0" tIns="0" rIns="0" bIns="0" rtlCol="0" anchor="t">
            <a:spAutoFit/>
          </a:bodyPr>
          <a:lstStyle/>
          <a:p>
            <a:pPr>
              <a:lnSpc>
                <a:spcPts val="6533"/>
              </a:lnSpc>
            </a:pPr>
            <a:r>
              <a:rPr lang="en-US" sz="4666" spc="443" dirty="0">
                <a:latin typeface="Verdana" panose="020B0604030504040204" pitchFamily="34" charset="0"/>
                <a:ea typeface="Verdana" panose="020B0604030504040204" pitchFamily="34" charset="0"/>
                <a:cs typeface="Verdana" panose="020B0604030504040204" pitchFamily="34" charset="0"/>
              </a:rPr>
              <a:t>SUSAN JONES</a:t>
            </a:r>
          </a:p>
        </p:txBody>
      </p:sp>
      <p:sp>
        <p:nvSpPr>
          <p:cNvPr id="78" name="TextBox 78"/>
          <p:cNvSpPr txBox="1"/>
          <p:nvPr/>
        </p:nvSpPr>
        <p:spPr>
          <a:xfrm>
            <a:off x="30013924" y="16932335"/>
            <a:ext cx="7661840" cy="983346"/>
          </a:xfrm>
          <a:prstGeom prst="rect">
            <a:avLst/>
          </a:prstGeom>
        </p:spPr>
        <p:txBody>
          <a:bodyPr lIns="0" tIns="0" rIns="0" bIns="0" rtlCol="0" anchor="t">
            <a:spAutoFit/>
          </a:bodyPr>
          <a:lstStyle/>
          <a:p>
            <a:pPr marL="0" lvl="0" indent="0" algn="l">
              <a:lnSpc>
                <a:spcPts val="8361"/>
              </a:lnSpc>
              <a:spcBef>
                <a:spcPct val="0"/>
              </a:spcBef>
            </a:pPr>
            <a:r>
              <a:rPr lang="en-US" sz="6600" b="1" spc="-174" dirty="0">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sp>
        <p:nvSpPr>
          <p:cNvPr id="79" name="TextBox 79"/>
          <p:cNvSpPr txBox="1"/>
          <p:nvPr/>
        </p:nvSpPr>
        <p:spPr>
          <a:xfrm>
            <a:off x="30012016" y="18462252"/>
            <a:ext cx="11706415" cy="11705640"/>
          </a:xfrm>
          <a:prstGeom prst="rect">
            <a:avLst/>
          </a:prstGeom>
        </p:spPr>
        <p:txBody>
          <a:bodyPr lIns="0" tIns="0" rIns="0" bIns="0" rtlCol="0" anchor="t">
            <a:spAutoFit/>
          </a:bodyPr>
          <a:lstStyle/>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srationeit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porro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est,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80" name="TextBox 80"/>
          <p:cNvSpPr txBox="1"/>
          <p:nvPr/>
        </p:nvSpPr>
        <p:spPr>
          <a:xfrm>
            <a:off x="30013924" y="9908716"/>
            <a:ext cx="6537668" cy="6165662"/>
          </a:xfrm>
          <a:prstGeom prst="rect">
            <a:avLst/>
          </a:prstGeom>
        </p:spPr>
        <p:txBody>
          <a:bodyPr lIns="0" tIns="0" rIns="0" bIns="0" rtlCol="0" anchor="t">
            <a:spAutoFit/>
          </a:bodyPr>
          <a:lstStyle/>
          <a:p>
            <a:pPr algn="l">
              <a:lnSpc>
                <a:spcPts val="5373"/>
              </a:lnSpc>
            </a:pP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Quia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eius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miniore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81" name="TextBox 81"/>
          <p:cNvSpPr txBox="1"/>
          <p:nvPr/>
        </p:nvSpPr>
        <p:spPr>
          <a:xfrm>
            <a:off x="2046248" y="14830187"/>
            <a:ext cx="5972058" cy="6176306"/>
          </a:xfrm>
          <a:prstGeom prst="rect">
            <a:avLst/>
          </a:prstGeom>
        </p:spPr>
        <p:txBody>
          <a:bodyPr lIns="0" tIns="0" rIns="0" bIns="0" rtlCol="0" anchor="t">
            <a:spAutoFit/>
          </a:bodyPr>
          <a:lstStyle/>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od.</a:t>
            </a:r>
          </a:p>
          <a:p>
            <a:pPr marL="0" lvl="0" indent="0" algn="l">
              <a:lnSpc>
                <a:spcPts val="5387"/>
              </a:lnSpc>
              <a:spcBef>
                <a:spcPct val="0"/>
              </a:spcBef>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TextBox 82"/>
          <p:cNvSpPr txBox="1"/>
          <p:nvPr/>
        </p:nvSpPr>
        <p:spPr>
          <a:xfrm>
            <a:off x="2048156" y="21254347"/>
            <a:ext cx="11230614" cy="9628149"/>
          </a:xfrm>
          <a:prstGeom prst="rect">
            <a:avLst/>
          </a:prstGeom>
        </p:spPr>
        <p:txBody>
          <a:bodyPr lIns="0" tIns="0" rIns="0" bIns="0" rtlCol="0" anchor="t">
            <a:spAutoFit/>
          </a:bodyPr>
          <a:lstStyle/>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quire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t, sed quire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ca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ratioca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porro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est,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qre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a:t>
            </a:r>
          </a:p>
          <a:p>
            <a:pPr marL="0" lvl="0" indent="0" algn="l">
              <a:lnSpc>
                <a:spcPts val="5387"/>
              </a:lnSpc>
              <a:spcBef>
                <a:spcPct val="0"/>
              </a:spcBef>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TextBox 83"/>
          <p:cNvSpPr txBox="1"/>
          <p:nvPr/>
        </p:nvSpPr>
        <p:spPr>
          <a:xfrm>
            <a:off x="2048156" y="9753600"/>
            <a:ext cx="11940299" cy="4088170"/>
          </a:xfrm>
          <a:prstGeom prst="rect">
            <a:avLst/>
          </a:prstGeom>
        </p:spPr>
        <p:txBody>
          <a:bodyPr lIns="0" tIns="0" rIns="0" bIns="0" rtlCol="0" anchor="t">
            <a:spAutoFit/>
          </a:bodyPr>
          <a:lstStyle/>
          <a:p>
            <a:pPr marL="0" lvl="0" indent="0" algn="l">
              <a:lnSpc>
                <a:spcPts val="5387"/>
              </a:lnSpc>
              <a:spcBef>
                <a:spcPct val="0"/>
              </a:spcBef>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8292527"/>
          </a:xfrm>
          <a:prstGeom prst="rect">
            <a:avLst/>
          </a:prstGeom>
        </p:spPr>
        <p:txBody>
          <a:bodyPr lIns="0" tIns="0" rIns="0" bIns="0" rtlCol="0" anchor="t">
            <a:spAutoFit/>
          </a:bodyPr>
          <a:lstStyle/>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u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marL="0" lvl="0" indent="0" algn="l">
              <a:lnSpc>
                <a:spcPts val="5387"/>
              </a:lnSpc>
              <a:spcBef>
                <a:spcPct val="0"/>
              </a:spcBef>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txBody>
              <a:bodyPr/>
              <a:lstStyle/>
              <a:p>
                <a:endParaRPr lang="en-US"/>
              </a:p>
            </p:txBody>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Verdana" panose="020B0604030504040204" pitchFamily="34" charset="0"/>
                  <a:ea typeface="Verdana" panose="020B0604030504040204" pitchFamily="34" charset="0"/>
                  <a:cs typeface="Verdana" panose="020B0604030504040204" pitchFamily="34" charset="0"/>
                </a:rPr>
                <a:t>HEADER TEXT</a:t>
              </a:r>
            </a:p>
          </p:txBody>
        </p:sp>
      </p:grpSp>
      <p:sp>
        <p:nvSpPr>
          <p:cNvPr id="87" name="TextBox 87"/>
          <p:cNvSpPr txBox="1"/>
          <p:nvPr/>
        </p:nvSpPr>
        <p:spPr>
          <a:xfrm>
            <a:off x="15680780" y="29648671"/>
            <a:ext cx="12529641" cy="576568"/>
          </a:xfrm>
          <a:prstGeom prst="rect">
            <a:avLst/>
          </a:prstGeom>
        </p:spPr>
        <p:txBody>
          <a:bodyPr lIns="0" tIns="0" rIns="0" bIns="0" rtlCol="0" anchor="t">
            <a:spAutoFit/>
          </a:bodyPr>
          <a:lstStyle/>
          <a:p>
            <a:pPr algn="ctr">
              <a:lnSpc>
                <a:spcPts val="5039"/>
              </a:lnSpc>
            </a:pPr>
            <a:r>
              <a:rPr lang="en-US" sz="3200" dirty="0">
                <a:solidFill>
                  <a:srgbClr val="737373"/>
                </a:solidFill>
                <a:latin typeface="Verdana" panose="020B0604030504040204" pitchFamily="34" charset="0"/>
                <a:ea typeface="Verdana" panose="020B0604030504040204" pitchFamily="34" charset="0"/>
                <a:cs typeface="Verdana" panose="020B0604030504040204" pitchFamily="34" charset="0"/>
              </a:rPr>
              <a:t>SPECIAL THANKS TO...</a:t>
            </a:r>
          </a:p>
        </p:txBody>
      </p:sp>
      <p:pic>
        <p:nvPicPr>
          <p:cNvPr id="94" name="Picture 93">
            <a:extLst>
              <a:ext uri="{FF2B5EF4-FFF2-40B4-BE49-F238E27FC236}">
                <a16:creationId xmlns:a16="http://schemas.microsoft.com/office/drawing/2014/main" id="{F53E848F-DE98-7A61-318F-B160B622A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69852" y="20988054"/>
            <a:ext cx="5486400" cy="5486400"/>
          </a:xfrm>
          <a:prstGeom prst="rect">
            <a:avLst/>
          </a:prstGeom>
        </p:spPr>
      </p:pic>
      <p:pic>
        <p:nvPicPr>
          <p:cNvPr id="96" name="Picture 95">
            <a:extLst>
              <a:ext uri="{FF2B5EF4-FFF2-40B4-BE49-F238E27FC236}">
                <a16:creationId xmlns:a16="http://schemas.microsoft.com/office/drawing/2014/main" id="{535F9251-0747-FFB2-45C8-8E5B9CB6A7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45991" y="1678820"/>
            <a:ext cx="5486400" cy="5486400"/>
          </a:xfrm>
          <a:prstGeom prst="rect">
            <a:avLst/>
          </a:prstGeom>
        </p:spPr>
      </p:pic>
      <p:pic>
        <p:nvPicPr>
          <p:cNvPr id="97" name="Picture 96">
            <a:extLst>
              <a:ext uri="{FF2B5EF4-FFF2-40B4-BE49-F238E27FC236}">
                <a16:creationId xmlns:a16="http://schemas.microsoft.com/office/drawing/2014/main" id="{DF2CEC1D-25C4-E6F0-C0E8-EC412359EE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34322" y="10385469"/>
            <a:ext cx="5486400" cy="5486400"/>
          </a:xfrm>
          <a:prstGeom prst="rect">
            <a:avLst/>
          </a:prstGeom>
        </p:spPr>
      </p:pic>
      <p:pic>
        <p:nvPicPr>
          <p:cNvPr id="98" name="Picture 97">
            <a:extLst>
              <a:ext uri="{FF2B5EF4-FFF2-40B4-BE49-F238E27FC236}">
                <a16:creationId xmlns:a16="http://schemas.microsoft.com/office/drawing/2014/main" id="{A9349B86-96A6-98D1-8EA6-49751953F7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77819" y="15594808"/>
            <a:ext cx="5486400" cy="5486400"/>
          </a:xfrm>
          <a:prstGeom prst="rect">
            <a:avLst/>
          </a:prstGeom>
        </p:spPr>
      </p:pic>
      <p:pic>
        <p:nvPicPr>
          <p:cNvPr id="95" name="Picture 94">
            <a:extLst>
              <a:ext uri="{FF2B5EF4-FFF2-40B4-BE49-F238E27FC236}">
                <a16:creationId xmlns:a16="http://schemas.microsoft.com/office/drawing/2014/main" id="{8BCA346F-EF28-B83C-B34F-1B7D4A8021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0582" y="2258063"/>
            <a:ext cx="10823774" cy="3121937"/>
          </a:xfrm>
          <a:prstGeom prst="rect">
            <a:avLst/>
          </a:prstGeom>
        </p:spPr>
      </p:pic>
      <p:cxnSp>
        <p:nvCxnSpPr>
          <p:cNvPr id="100" name="Straight Connector 99">
            <a:extLst>
              <a:ext uri="{FF2B5EF4-FFF2-40B4-BE49-F238E27FC236}">
                <a16:creationId xmlns:a16="http://schemas.microsoft.com/office/drawing/2014/main" id="{F21556B8-F41D-0C73-D249-7BD7DACA4A48}"/>
              </a:ext>
            </a:extLst>
          </p:cNvPr>
          <p:cNvCxnSpPr/>
          <p:nvPr/>
        </p:nvCxnSpPr>
        <p:spPr>
          <a:xfrm>
            <a:off x="13027164" y="1786043"/>
            <a:ext cx="0" cy="4074259"/>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28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6475D-7929-4E2A-9EAC-E0AABBDE7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2B428-2A19-436A-A312-7139F60B7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4236</TotalTime>
  <Words>776</Words>
  <Application>Microsoft Macintosh PowerPoint</Application>
  <PresentationFormat>Custom</PresentationFormat>
  <Paragraphs>74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Frutiger LT Pro 45 Light</vt:lpstr>
      <vt:lpstr>Frutiger LT Pro 95 UltraBlack</vt:lpstr>
      <vt:lpstr>Frutiger LT Pro 55 Roman</vt:lpstr>
      <vt:lpstr>Arial</vt:lpstr>
      <vt:lpstr>Verdana</vt:lpstr>
      <vt:lpstr>Roboto</vt:lpstr>
      <vt:lpstr>Canva Sans</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7</cp:revision>
  <dcterms:created xsi:type="dcterms:W3CDTF">2006-08-16T00:00:00Z</dcterms:created>
  <dcterms:modified xsi:type="dcterms:W3CDTF">2026-03-30T20:38:51Z</dcterms:modified>
  <dc:identifier>DAFexHCI6X0</dc:identifier>
</cp:coreProperties>
</file>