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sldIdLst>
    <p:sldId id="256" r:id="rId4"/>
    <p:sldId id="257" r:id="rId5"/>
  </p:sldIdLst>
  <p:sldSz cx="43891200" cy="32918400"/>
  <p:notesSz cx="6858000" cy="9144000"/>
  <p:embeddedFontLst>
    <p:embeddedFont>
      <p:font typeface="Frutiger LT Pro 57 Condensed" panose="020B0606020204020204" pitchFamily="34" charset="77"/>
      <p:regular r:id="rId6"/>
      <p:bold r:id="rId7"/>
      <p:italic r:id="rId8"/>
      <p:boldItalic r:id="rId9"/>
    </p:embeddedFont>
    <p:embeddedFont>
      <p:font typeface="Frutiger LT Pro 87 XBlack Cn" panose="020B0602020204020204" pitchFamily="34" charset="77"/>
      <p:bold r:id="rId10"/>
      <p:italic r:id="rId11"/>
      <p:boldItalic r:id="rId12"/>
    </p:embeddedFont>
    <p:embeddedFont>
      <p:font typeface="Verdana" panose="020B060403050404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2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94694" autoAdjust="0"/>
  </p:normalViewPr>
  <p:slideViewPr>
    <p:cSldViewPr>
      <p:cViewPr varScale="1">
        <p:scale>
          <a:sx n="24" d="100"/>
          <a:sy n="24" d="100"/>
        </p:scale>
        <p:origin x="1752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microsoft.com/office/2016/11/relationships/changesInfo" Target="changesInfos/changesInfo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1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2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phy, Jessica" userId="dd3467c3-b1fa-402c-9867-4945933fe186" providerId="ADAL" clId="{8CB2A9A3-13FF-784E-9B07-44A4C56EF87F}"/>
    <pc:docChg chg="modSld">
      <pc:chgData name="Murphy, Jessica" userId="dd3467c3-b1fa-402c-9867-4945933fe186" providerId="ADAL" clId="{8CB2A9A3-13FF-784E-9B07-44A4C56EF87F}" dt="2023-11-17T19:47:25.022" v="25" actId="1076"/>
      <pc:docMkLst>
        <pc:docMk/>
      </pc:docMkLst>
      <pc:sldChg chg="addSp modSp mod">
        <pc:chgData name="Murphy, Jessica" userId="dd3467c3-b1fa-402c-9867-4945933fe186" providerId="ADAL" clId="{8CB2A9A3-13FF-784E-9B07-44A4C56EF87F}" dt="2023-11-17T19:47:25.022" v="25" actId="1076"/>
        <pc:sldMkLst>
          <pc:docMk/>
          <pc:sldMk cId="2796632615" sldId="257"/>
        </pc:sldMkLst>
        <pc:spChg chg="mod">
          <ac:chgData name="Murphy, Jessica" userId="dd3467c3-b1fa-402c-9867-4945933fe186" providerId="ADAL" clId="{8CB2A9A3-13FF-784E-9B07-44A4C56EF87F}" dt="2023-11-17T19:43:32.680" v="22" actId="1076"/>
          <ac:spMkLst>
            <pc:docMk/>
            <pc:sldMk cId="2796632615" sldId="257"/>
            <ac:spMk id="103" creationId="{A61F07B4-989C-A59E-3A14-8B4863CA0A3F}"/>
          </ac:spMkLst>
        </pc:spChg>
        <pc:spChg chg="add mod">
          <ac:chgData name="Murphy, Jessica" userId="dd3467c3-b1fa-402c-9867-4945933fe186" providerId="ADAL" clId="{8CB2A9A3-13FF-784E-9B07-44A4C56EF87F}" dt="2023-11-17T19:43:27.619" v="21" actId="207"/>
          <ac:spMkLst>
            <pc:docMk/>
            <pc:sldMk cId="2796632615" sldId="257"/>
            <ac:spMk id="109" creationId="{89BCDD8C-6429-BAB3-6F7E-997860D75154}"/>
          </ac:spMkLst>
        </pc:spChg>
        <pc:grpChg chg="add">
          <ac:chgData name="Murphy, Jessica" userId="dd3467c3-b1fa-402c-9867-4945933fe186" providerId="ADAL" clId="{8CB2A9A3-13FF-784E-9B07-44A4C56EF87F}" dt="2023-11-17T19:43:41.548" v="23" actId="164"/>
          <ac:grpSpMkLst>
            <pc:docMk/>
            <pc:sldMk cId="2796632615" sldId="257"/>
            <ac:grpSpMk id="110" creationId="{2152BA57-406E-A81E-10B1-3F5B9C7FC6E3}"/>
          </ac:grpSpMkLst>
        </pc:grpChg>
        <pc:picChg chg="add mod">
          <ac:chgData name="Murphy, Jessica" userId="dd3467c3-b1fa-402c-9867-4945933fe186" providerId="ADAL" clId="{8CB2A9A3-13FF-784E-9B07-44A4C56EF87F}" dt="2023-11-17T19:42:17.766" v="1" actId="1076"/>
          <ac:picMkLst>
            <pc:docMk/>
            <pc:sldMk cId="2796632615" sldId="257"/>
            <ac:picMk id="105" creationId="{CF4CF11D-9C31-34DA-4697-97DCC2A937A4}"/>
          </ac:picMkLst>
        </pc:picChg>
        <pc:picChg chg="add mod">
          <ac:chgData name="Murphy, Jessica" userId="dd3467c3-b1fa-402c-9867-4945933fe186" providerId="ADAL" clId="{8CB2A9A3-13FF-784E-9B07-44A4C56EF87F}" dt="2023-11-17T19:42:19.870" v="3" actId="1076"/>
          <ac:picMkLst>
            <pc:docMk/>
            <pc:sldMk cId="2796632615" sldId="257"/>
            <ac:picMk id="106" creationId="{2BEA97FD-F75D-144B-F552-356EC8EA7603}"/>
          </ac:picMkLst>
        </pc:picChg>
        <pc:picChg chg="add mod">
          <ac:chgData name="Murphy, Jessica" userId="dd3467c3-b1fa-402c-9867-4945933fe186" providerId="ADAL" clId="{8CB2A9A3-13FF-784E-9B07-44A4C56EF87F}" dt="2023-11-17T19:47:25.022" v="25" actId="1076"/>
          <ac:picMkLst>
            <pc:docMk/>
            <pc:sldMk cId="2796632615" sldId="257"/>
            <ac:picMk id="107" creationId="{C9B91089-0EB2-79D8-6CE9-E52F75004DD9}"/>
          </ac:picMkLst>
        </pc:picChg>
        <pc:picChg chg="add mod">
          <ac:chgData name="Murphy, Jessica" userId="dd3467c3-b1fa-402c-9867-4945933fe186" providerId="ADAL" clId="{8CB2A9A3-13FF-784E-9B07-44A4C56EF87F}" dt="2023-11-17T19:42:56.600" v="12" actId="166"/>
          <ac:picMkLst>
            <pc:docMk/>
            <pc:sldMk cId="2796632615" sldId="257"/>
            <ac:picMk id="108" creationId="{A016EDA2-2039-86C4-F6BB-40F867E0E14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anva.com/design/DAFhaES0H8k/qSQuMECtJBW8zm36i3Z_4g/view?utm_content=DAFhaES0H8k&amp;utm_campaign=designshare&amp;utm_medium=link&amp;utm_source=publishsharelink&amp;mode=preview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1825" y="2261986"/>
            <a:ext cx="12079437" cy="29081914"/>
          </a:xfrm>
          <a:custGeom>
            <a:avLst/>
            <a:gdLst/>
            <a:ahLst/>
            <a:cxnLst/>
            <a:rect l="l" t="t" r="r" b="b"/>
            <a:pathLst>
              <a:path w="12079437" h="29081914">
                <a:moveTo>
                  <a:pt x="0" y="0"/>
                </a:moveTo>
                <a:lnTo>
                  <a:pt x="12079438" y="0"/>
                </a:lnTo>
                <a:lnTo>
                  <a:pt x="12079438" y="29081914"/>
                </a:lnTo>
                <a:lnTo>
                  <a:pt x="0" y="290819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529" r="-17189" b="-1052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932792" y="1034396"/>
            <a:ext cx="10895011" cy="1089501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3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-133350"/>
              <a:ext cx="660400" cy="869950"/>
            </a:xfrm>
            <a:prstGeom prst="rect">
              <a:avLst/>
            </a:prstGeom>
          </p:spPr>
          <p:txBody>
            <a:bodyPr lIns="228600" tIns="228600" rIns="228600" bIns="228600" rtlCol="0" anchor="ctr"/>
            <a:lstStyle/>
            <a:p>
              <a:pPr algn="ctr">
                <a:lnSpc>
                  <a:spcPts val="10118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619174" y="1720797"/>
            <a:ext cx="9522247" cy="9522209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16666" r="-1666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673369" y="24462470"/>
            <a:ext cx="7019913" cy="913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53"/>
              </a:lnSpc>
            </a:pPr>
            <a:r>
              <a:rPr lang="en-US" sz="5395" b="1" dirty="0">
                <a:solidFill>
                  <a:srgbClr val="0C2340"/>
                </a:solidFill>
                <a:latin typeface="Frutiger LT Pro 57 Condensed" panose="020B0606020204020204" pitchFamily="34" charset="77"/>
              </a:rPr>
              <a:t>Communication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673369" y="26806997"/>
            <a:ext cx="5408315" cy="913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53"/>
              </a:lnSpc>
            </a:pPr>
            <a:r>
              <a:rPr lang="en-US" sz="5395" b="1">
                <a:solidFill>
                  <a:srgbClr val="0C2340"/>
                </a:solidFill>
                <a:latin typeface="Frutiger LT Pro 57 Condensed" panose="020B0606020204020204" pitchFamily="34" charset="77"/>
              </a:rPr>
              <a:t>Analytical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673369" y="29145154"/>
            <a:ext cx="7019913" cy="913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53"/>
              </a:lnSpc>
            </a:pPr>
            <a:r>
              <a:rPr lang="en-US" sz="5395" b="1">
                <a:solidFill>
                  <a:srgbClr val="0C2340"/>
                </a:solidFill>
                <a:latin typeface="Frutiger LT Pro 57 Condensed" panose="020B0606020204020204" pitchFamily="34" charset="77"/>
              </a:rPr>
              <a:t>Problem Solving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6673369" y="25146928"/>
            <a:ext cx="9340790" cy="1419941"/>
            <a:chOff x="0" y="-161925"/>
            <a:chExt cx="12454386" cy="1893256"/>
          </a:xfrm>
        </p:grpSpPr>
        <p:sp>
          <p:nvSpPr>
            <p:cNvPr id="12" name="TextBox 12"/>
            <p:cNvSpPr txBox="1"/>
            <p:nvPr/>
          </p:nvSpPr>
          <p:spPr>
            <a:xfrm>
              <a:off x="9476947" y="-161925"/>
              <a:ext cx="2977439" cy="1893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789"/>
                </a:lnSpc>
              </a:pPr>
              <a:r>
                <a:rPr lang="en-US" sz="8800" dirty="0">
                  <a:solidFill>
                    <a:srgbClr val="0C23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78%</a:t>
              </a:r>
            </a:p>
          </p:txBody>
        </p: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0" y="581620"/>
              <a:ext cx="9025663" cy="541540"/>
              <a:chOff x="0" y="0"/>
              <a:chExt cx="1270000" cy="762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1882" y="-61"/>
                <a:ext cx="1273764" cy="76322"/>
              </a:xfrm>
              <a:custGeom>
                <a:avLst/>
                <a:gdLst/>
                <a:ahLst/>
                <a:cxnLst/>
                <a:rect l="l" t="t" r="r" b="b"/>
                <a:pathLst>
                  <a:path w="1273764" h="76322">
                    <a:moveTo>
                      <a:pt x="39982" y="61"/>
                    </a:moveTo>
                    <a:lnTo>
                      <a:pt x="1233782" y="61"/>
                    </a:lnTo>
                    <a:cubicBezTo>
                      <a:pt x="1247434" y="0"/>
                      <a:pt x="1260076" y="7248"/>
                      <a:pt x="1266920" y="19062"/>
                    </a:cubicBezTo>
                    <a:cubicBezTo>
                      <a:pt x="1273764" y="30875"/>
                      <a:pt x="1273764" y="45447"/>
                      <a:pt x="1266920" y="57260"/>
                    </a:cubicBezTo>
                    <a:cubicBezTo>
                      <a:pt x="1260076" y="69074"/>
                      <a:pt x="1247434" y="76322"/>
                      <a:pt x="1233782" y="76261"/>
                    </a:cubicBezTo>
                    <a:lnTo>
                      <a:pt x="39982" y="76261"/>
                    </a:lnTo>
                    <a:cubicBezTo>
                      <a:pt x="26330" y="76322"/>
                      <a:pt x="13688" y="69074"/>
                      <a:pt x="6844" y="57260"/>
                    </a:cubicBezTo>
                    <a:cubicBezTo>
                      <a:pt x="0" y="45447"/>
                      <a:pt x="0" y="30875"/>
                      <a:pt x="6844" y="19062"/>
                    </a:cubicBezTo>
                    <a:cubicBezTo>
                      <a:pt x="13688" y="7248"/>
                      <a:pt x="26330" y="0"/>
                      <a:pt x="39982" y="61"/>
                    </a:cubicBezTo>
                    <a:close/>
                  </a:path>
                </a:pathLst>
              </a:custGeom>
              <a:solidFill>
                <a:srgbClr val="FCD61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-1882" y="-61"/>
                <a:ext cx="994364" cy="76322"/>
              </a:xfrm>
              <a:custGeom>
                <a:avLst/>
                <a:gdLst/>
                <a:ahLst/>
                <a:cxnLst/>
                <a:rect l="l" t="t" r="r" b="b"/>
                <a:pathLst>
                  <a:path w="994364" h="76322">
                    <a:moveTo>
                      <a:pt x="39982" y="61"/>
                    </a:moveTo>
                    <a:lnTo>
                      <a:pt x="954382" y="61"/>
                    </a:lnTo>
                    <a:cubicBezTo>
                      <a:pt x="968034" y="0"/>
                      <a:pt x="980676" y="7248"/>
                      <a:pt x="987520" y="19062"/>
                    </a:cubicBezTo>
                    <a:cubicBezTo>
                      <a:pt x="994364" y="30875"/>
                      <a:pt x="994364" y="45447"/>
                      <a:pt x="987520" y="57260"/>
                    </a:cubicBezTo>
                    <a:cubicBezTo>
                      <a:pt x="980676" y="69074"/>
                      <a:pt x="968034" y="76322"/>
                      <a:pt x="954382" y="76261"/>
                    </a:cubicBezTo>
                    <a:lnTo>
                      <a:pt x="39982" y="76261"/>
                    </a:lnTo>
                    <a:cubicBezTo>
                      <a:pt x="26330" y="76322"/>
                      <a:pt x="13688" y="69074"/>
                      <a:pt x="6844" y="57260"/>
                    </a:cubicBezTo>
                    <a:cubicBezTo>
                      <a:pt x="0" y="45447"/>
                      <a:pt x="0" y="30875"/>
                      <a:pt x="6844" y="19062"/>
                    </a:cubicBezTo>
                    <a:cubicBezTo>
                      <a:pt x="13688" y="7248"/>
                      <a:pt x="26330" y="0"/>
                      <a:pt x="39982" y="61"/>
                    </a:cubicBezTo>
                    <a:close/>
                  </a:path>
                </a:pathLst>
              </a:custGeom>
              <a:solidFill>
                <a:srgbClr val="0C234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16673369" y="27491455"/>
            <a:ext cx="9362156" cy="1419941"/>
            <a:chOff x="0" y="-161925"/>
            <a:chExt cx="12482874" cy="1893256"/>
          </a:xfrm>
        </p:grpSpPr>
        <p:sp>
          <p:nvSpPr>
            <p:cNvPr id="17" name="TextBox 17"/>
            <p:cNvSpPr txBox="1"/>
            <p:nvPr/>
          </p:nvSpPr>
          <p:spPr>
            <a:xfrm>
              <a:off x="9476946" y="-161925"/>
              <a:ext cx="3005928" cy="1893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789"/>
                </a:lnSpc>
              </a:pPr>
              <a:r>
                <a:rPr lang="en-US" sz="8800">
                  <a:solidFill>
                    <a:srgbClr val="0C23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79%</a:t>
              </a:r>
            </a:p>
          </p:txBody>
        </p:sp>
        <p:grpSp>
          <p:nvGrpSpPr>
            <p:cNvPr id="18" name="Group 18"/>
            <p:cNvGrpSpPr>
              <a:grpSpLocks noChangeAspect="1"/>
            </p:cNvGrpSpPr>
            <p:nvPr/>
          </p:nvGrpSpPr>
          <p:grpSpPr>
            <a:xfrm>
              <a:off x="0" y="581620"/>
              <a:ext cx="9025663" cy="541540"/>
              <a:chOff x="0" y="0"/>
              <a:chExt cx="1270000" cy="762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-1882" y="-61"/>
                <a:ext cx="1273764" cy="76322"/>
              </a:xfrm>
              <a:custGeom>
                <a:avLst/>
                <a:gdLst/>
                <a:ahLst/>
                <a:cxnLst/>
                <a:rect l="l" t="t" r="r" b="b"/>
                <a:pathLst>
                  <a:path w="1273764" h="76322">
                    <a:moveTo>
                      <a:pt x="39982" y="61"/>
                    </a:moveTo>
                    <a:lnTo>
                      <a:pt x="1233782" y="61"/>
                    </a:lnTo>
                    <a:cubicBezTo>
                      <a:pt x="1247434" y="0"/>
                      <a:pt x="1260076" y="7248"/>
                      <a:pt x="1266920" y="19062"/>
                    </a:cubicBezTo>
                    <a:cubicBezTo>
                      <a:pt x="1273764" y="30875"/>
                      <a:pt x="1273764" y="45447"/>
                      <a:pt x="1266920" y="57260"/>
                    </a:cubicBezTo>
                    <a:cubicBezTo>
                      <a:pt x="1260076" y="69074"/>
                      <a:pt x="1247434" y="76322"/>
                      <a:pt x="1233782" y="76261"/>
                    </a:cubicBezTo>
                    <a:lnTo>
                      <a:pt x="39982" y="76261"/>
                    </a:lnTo>
                    <a:cubicBezTo>
                      <a:pt x="26330" y="76322"/>
                      <a:pt x="13688" y="69074"/>
                      <a:pt x="6844" y="57260"/>
                    </a:cubicBezTo>
                    <a:cubicBezTo>
                      <a:pt x="0" y="45447"/>
                      <a:pt x="0" y="30875"/>
                      <a:pt x="6844" y="19062"/>
                    </a:cubicBezTo>
                    <a:cubicBezTo>
                      <a:pt x="13688" y="7248"/>
                      <a:pt x="26330" y="0"/>
                      <a:pt x="39982" y="61"/>
                    </a:cubicBezTo>
                    <a:close/>
                  </a:path>
                </a:pathLst>
              </a:custGeom>
              <a:solidFill>
                <a:srgbClr val="FCD61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-1882" y="-61"/>
                <a:ext cx="1007064" cy="76322"/>
              </a:xfrm>
              <a:custGeom>
                <a:avLst/>
                <a:gdLst/>
                <a:ahLst/>
                <a:cxnLst/>
                <a:rect l="l" t="t" r="r" b="b"/>
                <a:pathLst>
                  <a:path w="1007064" h="76322">
                    <a:moveTo>
                      <a:pt x="39982" y="61"/>
                    </a:moveTo>
                    <a:lnTo>
                      <a:pt x="967082" y="61"/>
                    </a:lnTo>
                    <a:cubicBezTo>
                      <a:pt x="980734" y="0"/>
                      <a:pt x="993376" y="7248"/>
                      <a:pt x="1000220" y="19062"/>
                    </a:cubicBezTo>
                    <a:cubicBezTo>
                      <a:pt x="1007064" y="30875"/>
                      <a:pt x="1007064" y="45447"/>
                      <a:pt x="1000220" y="57260"/>
                    </a:cubicBezTo>
                    <a:cubicBezTo>
                      <a:pt x="993376" y="69074"/>
                      <a:pt x="980734" y="76322"/>
                      <a:pt x="967082" y="76261"/>
                    </a:cubicBezTo>
                    <a:lnTo>
                      <a:pt x="39982" y="76261"/>
                    </a:lnTo>
                    <a:cubicBezTo>
                      <a:pt x="26330" y="76322"/>
                      <a:pt x="13688" y="69074"/>
                      <a:pt x="6844" y="57260"/>
                    </a:cubicBezTo>
                    <a:cubicBezTo>
                      <a:pt x="0" y="45447"/>
                      <a:pt x="0" y="30875"/>
                      <a:pt x="6844" y="19062"/>
                    </a:cubicBezTo>
                    <a:cubicBezTo>
                      <a:pt x="13688" y="7248"/>
                      <a:pt x="26330" y="0"/>
                      <a:pt x="39982" y="61"/>
                    </a:cubicBezTo>
                    <a:close/>
                  </a:path>
                </a:pathLst>
              </a:custGeom>
              <a:solidFill>
                <a:srgbClr val="0C234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6673369" y="29829612"/>
            <a:ext cx="9434855" cy="1419941"/>
            <a:chOff x="0" y="-161925"/>
            <a:chExt cx="12579807" cy="1893256"/>
          </a:xfrm>
        </p:grpSpPr>
        <p:sp>
          <p:nvSpPr>
            <p:cNvPr id="22" name="TextBox 22"/>
            <p:cNvSpPr txBox="1"/>
            <p:nvPr/>
          </p:nvSpPr>
          <p:spPr>
            <a:xfrm>
              <a:off x="9476946" y="-161925"/>
              <a:ext cx="3102861" cy="1893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789"/>
                </a:lnSpc>
              </a:pPr>
              <a:r>
                <a:rPr lang="en-US" sz="8800">
                  <a:solidFill>
                    <a:srgbClr val="0C23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88%</a:t>
              </a:r>
            </a:p>
          </p:txBody>
        </p: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0" y="581620"/>
              <a:ext cx="9025663" cy="541540"/>
              <a:chOff x="0" y="0"/>
              <a:chExt cx="1270000" cy="762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-1882" y="-61"/>
                <a:ext cx="1273764" cy="76322"/>
              </a:xfrm>
              <a:custGeom>
                <a:avLst/>
                <a:gdLst/>
                <a:ahLst/>
                <a:cxnLst/>
                <a:rect l="l" t="t" r="r" b="b"/>
                <a:pathLst>
                  <a:path w="1273764" h="76322">
                    <a:moveTo>
                      <a:pt x="39982" y="61"/>
                    </a:moveTo>
                    <a:lnTo>
                      <a:pt x="1233782" y="61"/>
                    </a:lnTo>
                    <a:cubicBezTo>
                      <a:pt x="1247434" y="0"/>
                      <a:pt x="1260076" y="7248"/>
                      <a:pt x="1266920" y="19062"/>
                    </a:cubicBezTo>
                    <a:cubicBezTo>
                      <a:pt x="1273764" y="30875"/>
                      <a:pt x="1273764" y="45447"/>
                      <a:pt x="1266920" y="57260"/>
                    </a:cubicBezTo>
                    <a:cubicBezTo>
                      <a:pt x="1260076" y="69074"/>
                      <a:pt x="1247434" y="76322"/>
                      <a:pt x="1233782" y="76261"/>
                    </a:cubicBezTo>
                    <a:lnTo>
                      <a:pt x="39982" y="76261"/>
                    </a:lnTo>
                    <a:cubicBezTo>
                      <a:pt x="26330" y="76322"/>
                      <a:pt x="13688" y="69074"/>
                      <a:pt x="6844" y="57260"/>
                    </a:cubicBezTo>
                    <a:cubicBezTo>
                      <a:pt x="0" y="45447"/>
                      <a:pt x="0" y="30875"/>
                      <a:pt x="6844" y="19062"/>
                    </a:cubicBezTo>
                    <a:cubicBezTo>
                      <a:pt x="13688" y="7248"/>
                      <a:pt x="26330" y="0"/>
                      <a:pt x="39982" y="61"/>
                    </a:cubicBezTo>
                    <a:close/>
                  </a:path>
                </a:pathLst>
              </a:custGeom>
              <a:solidFill>
                <a:srgbClr val="FCD61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-1882" y="-61"/>
                <a:ext cx="1121364" cy="76322"/>
              </a:xfrm>
              <a:custGeom>
                <a:avLst/>
                <a:gdLst/>
                <a:ahLst/>
                <a:cxnLst/>
                <a:rect l="l" t="t" r="r" b="b"/>
                <a:pathLst>
                  <a:path w="1121364" h="76322">
                    <a:moveTo>
                      <a:pt x="39982" y="61"/>
                    </a:moveTo>
                    <a:lnTo>
                      <a:pt x="1081382" y="61"/>
                    </a:lnTo>
                    <a:cubicBezTo>
                      <a:pt x="1095034" y="0"/>
                      <a:pt x="1107676" y="7248"/>
                      <a:pt x="1114520" y="19062"/>
                    </a:cubicBezTo>
                    <a:cubicBezTo>
                      <a:pt x="1121364" y="30875"/>
                      <a:pt x="1121364" y="45447"/>
                      <a:pt x="1114520" y="57260"/>
                    </a:cubicBezTo>
                    <a:cubicBezTo>
                      <a:pt x="1107676" y="69074"/>
                      <a:pt x="1095034" y="76322"/>
                      <a:pt x="1081382" y="76261"/>
                    </a:cubicBezTo>
                    <a:lnTo>
                      <a:pt x="39982" y="76261"/>
                    </a:lnTo>
                    <a:cubicBezTo>
                      <a:pt x="26330" y="76322"/>
                      <a:pt x="13688" y="69074"/>
                      <a:pt x="6844" y="57260"/>
                    </a:cubicBezTo>
                    <a:cubicBezTo>
                      <a:pt x="0" y="45447"/>
                      <a:pt x="0" y="30875"/>
                      <a:pt x="6844" y="19062"/>
                    </a:cubicBezTo>
                    <a:cubicBezTo>
                      <a:pt x="13688" y="7248"/>
                      <a:pt x="26330" y="0"/>
                      <a:pt x="39982" y="61"/>
                    </a:cubicBezTo>
                    <a:close/>
                  </a:path>
                </a:pathLst>
              </a:custGeom>
              <a:solidFill>
                <a:srgbClr val="0C234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" name="TextBox 26"/>
          <p:cNvSpPr txBox="1"/>
          <p:nvPr/>
        </p:nvSpPr>
        <p:spPr>
          <a:xfrm>
            <a:off x="30179106" y="4343895"/>
            <a:ext cx="11336203" cy="4821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58"/>
              </a:lnSpc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"Sed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perspiciatis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omnis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error sit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accusantium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laudantium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aperiam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inventore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veritatis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quasi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beatae vitae dicta sunt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ts val="4058"/>
              </a:lnSpc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4843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 HEADER</a:t>
            </a:r>
          </a:p>
          <a:p>
            <a:pPr>
              <a:lnSpc>
                <a:spcPts val="4058"/>
              </a:lnSpc>
            </a:pPr>
            <a:endParaRPr lang="en-US" sz="3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33917261" y="8510786"/>
            <a:ext cx="7888123" cy="4243773"/>
            <a:chOff x="0" y="-47625"/>
            <a:chExt cx="10517497" cy="5658364"/>
          </a:xfrm>
        </p:grpSpPr>
        <p:sp>
          <p:nvSpPr>
            <p:cNvPr id="28" name="TextBox 28"/>
            <p:cNvSpPr txBox="1"/>
            <p:nvPr/>
          </p:nvSpPr>
          <p:spPr>
            <a:xfrm>
              <a:off x="1350011" y="4966203"/>
              <a:ext cx="1460188" cy="644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6"/>
                </a:lnSpc>
              </a:pPr>
              <a:r>
                <a:rPr lang="en-US" sz="32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1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758233" y="4966203"/>
              <a:ext cx="1555652" cy="644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6"/>
                </a:lnSpc>
              </a:pPr>
              <a:r>
                <a:rPr lang="en-US" sz="32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2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6214186" y="4966203"/>
              <a:ext cx="1555652" cy="644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6"/>
                </a:lnSpc>
              </a:pPr>
              <a:r>
                <a:rPr lang="en-US" sz="32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3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8647122" y="4966203"/>
              <a:ext cx="1601691" cy="644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6"/>
                </a:lnSpc>
              </a:pPr>
              <a:r>
                <a:rPr lang="en-US" sz="32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4</a:t>
              </a:r>
            </a:p>
          </p:txBody>
        </p:sp>
        <p:grpSp>
          <p:nvGrpSpPr>
            <p:cNvPr id="32" name="Group 32"/>
            <p:cNvGrpSpPr>
              <a:grpSpLocks noChangeAspect="1"/>
            </p:cNvGrpSpPr>
            <p:nvPr/>
          </p:nvGrpSpPr>
          <p:grpSpPr>
            <a:xfrm>
              <a:off x="1010575" y="282231"/>
              <a:ext cx="9506922" cy="4494163"/>
              <a:chOff x="0" y="0"/>
              <a:chExt cx="13914005" cy="6577503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-6350"/>
                <a:ext cx="139140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3914005" h="12700">
                    <a:moveTo>
                      <a:pt x="0" y="0"/>
                    </a:moveTo>
                    <a:lnTo>
                      <a:pt x="13914005" y="0"/>
                    </a:lnTo>
                    <a:lnTo>
                      <a:pt x="1391400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4"/>
              <p:cNvSpPr/>
              <p:nvPr/>
            </p:nvSpPr>
            <p:spPr>
              <a:xfrm>
                <a:off x="0" y="1638026"/>
                <a:ext cx="139140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3914005" h="12700">
                    <a:moveTo>
                      <a:pt x="0" y="0"/>
                    </a:moveTo>
                    <a:lnTo>
                      <a:pt x="13914005" y="0"/>
                    </a:lnTo>
                    <a:lnTo>
                      <a:pt x="1391400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5"/>
              <p:cNvSpPr/>
              <p:nvPr/>
            </p:nvSpPr>
            <p:spPr>
              <a:xfrm>
                <a:off x="0" y="3282402"/>
                <a:ext cx="139140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3914005" h="12700">
                    <a:moveTo>
                      <a:pt x="0" y="0"/>
                    </a:moveTo>
                    <a:lnTo>
                      <a:pt x="13914005" y="0"/>
                    </a:lnTo>
                    <a:lnTo>
                      <a:pt x="1391400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0" y="4926778"/>
                <a:ext cx="139140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3914005" h="12700">
                    <a:moveTo>
                      <a:pt x="0" y="0"/>
                    </a:moveTo>
                    <a:lnTo>
                      <a:pt x="13914005" y="0"/>
                    </a:lnTo>
                    <a:lnTo>
                      <a:pt x="1391400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7"/>
              <p:cNvSpPr/>
              <p:nvPr/>
            </p:nvSpPr>
            <p:spPr>
              <a:xfrm>
                <a:off x="0" y="6571153"/>
                <a:ext cx="139140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3914005" h="12700">
                    <a:moveTo>
                      <a:pt x="0" y="0"/>
                    </a:moveTo>
                    <a:lnTo>
                      <a:pt x="13914005" y="0"/>
                    </a:lnTo>
                    <a:lnTo>
                      <a:pt x="1391400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6000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0" y="-47625"/>
              <a:ext cx="773143" cy="644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26"/>
                </a:lnSpc>
              </a:pPr>
              <a:r>
                <a:rPr lang="en-US" sz="32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40 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46099" y="1075916"/>
              <a:ext cx="727043" cy="644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26"/>
                </a:lnSpc>
              </a:pPr>
              <a:r>
                <a:rPr lang="en-US" sz="32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 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6099" y="2199458"/>
              <a:ext cx="727043" cy="644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26"/>
                </a:lnSpc>
              </a:pPr>
              <a:r>
                <a:rPr lang="en-US" sz="32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 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41501" y="3322998"/>
              <a:ext cx="631641" cy="644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26"/>
                </a:lnSpc>
              </a:pPr>
              <a:r>
                <a:rPr lang="en-US" sz="32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 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322447" y="4446538"/>
              <a:ext cx="450697" cy="644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26"/>
                </a:lnSpc>
              </a:pPr>
              <a:r>
                <a:rPr lang="en-US" sz="32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 </a:t>
              </a:r>
            </a:p>
          </p:txBody>
        </p:sp>
        <p:grpSp>
          <p:nvGrpSpPr>
            <p:cNvPr id="43" name="Group 43"/>
            <p:cNvGrpSpPr>
              <a:grpSpLocks noChangeAspect="1"/>
            </p:cNvGrpSpPr>
            <p:nvPr/>
          </p:nvGrpSpPr>
          <p:grpSpPr>
            <a:xfrm>
              <a:off x="1010575" y="277893"/>
              <a:ext cx="9506922" cy="4498502"/>
              <a:chOff x="0" y="-6350"/>
              <a:chExt cx="13914005" cy="6583853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815838"/>
                <a:ext cx="3130651" cy="5761665"/>
              </a:xfrm>
              <a:custGeom>
                <a:avLst/>
                <a:gdLst/>
                <a:ahLst/>
                <a:cxnLst/>
                <a:rect l="l" t="t" r="r" b="b"/>
                <a:pathLst>
                  <a:path w="3130651" h="5761665">
                    <a:moveTo>
                      <a:pt x="0" y="5761665"/>
                    </a:moveTo>
                    <a:lnTo>
                      <a:pt x="0" y="250452"/>
                    </a:lnTo>
                    <a:cubicBezTo>
                      <a:pt x="0" y="184028"/>
                      <a:pt x="26387" y="120325"/>
                      <a:pt x="73356" y="73356"/>
                    </a:cubicBezTo>
                    <a:cubicBezTo>
                      <a:pt x="120325" y="26387"/>
                      <a:pt x="184028" y="0"/>
                      <a:pt x="250452" y="0"/>
                    </a:cubicBezTo>
                    <a:lnTo>
                      <a:pt x="2880199" y="0"/>
                    </a:lnTo>
                    <a:cubicBezTo>
                      <a:pt x="2946623" y="0"/>
                      <a:pt x="3010327" y="26387"/>
                      <a:pt x="3057295" y="73356"/>
                    </a:cubicBezTo>
                    <a:cubicBezTo>
                      <a:pt x="3104264" y="120325"/>
                      <a:pt x="3130651" y="184028"/>
                      <a:pt x="3130651" y="250452"/>
                    </a:cubicBezTo>
                    <a:lnTo>
                      <a:pt x="3130651" y="5761665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5"/>
              <p:cNvSpPr/>
              <p:nvPr/>
            </p:nvSpPr>
            <p:spPr>
              <a:xfrm>
                <a:off x="3594451" y="3282402"/>
                <a:ext cx="3130651" cy="3295102"/>
              </a:xfrm>
              <a:custGeom>
                <a:avLst/>
                <a:gdLst/>
                <a:ahLst/>
                <a:cxnLst/>
                <a:rect l="l" t="t" r="r" b="b"/>
                <a:pathLst>
                  <a:path w="3130651" h="3295102">
                    <a:moveTo>
                      <a:pt x="0" y="3295101"/>
                    </a:moveTo>
                    <a:lnTo>
                      <a:pt x="0" y="250452"/>
                    </a:lnTo>
                    <a:cubicBezTo>
                      <a:pt x="0" y="184027"/>
                      <a:pt x="26387" y="120324"/>
                      <a:pt x="73356" y="73355"/>
                    </a:cubicBezTo>
                    <a:cubicBezTo>
                      <a:pt x="120325" y="26386"/>
                      <a:pt x="184028" y="0"/>
                      <a:pt x="250452" y="0"/>
                    </a:cubicBezTo>
                    <a:lnTo>
                      <a:pt x="2880199" y="0"/>
                    </a:lnTo>
                    <a:cubicBezTo>
                      <a:pt x="3018520" y="0"/>
                      <a:pt x="3130651" y="112131"/>
                      <a:pt x="3130651" y="250452"/>
                    </a:cubicBezTo>
                    <a:lnTo>
                      <a:pt x="3130651" y="3295101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6"/>
              <p:cNvSpPr/>
              <p:nvPr/>
            </p:nvSpPr>
            <p:spPr>
              <a:xfrm>
                <a:off x="7188902" y="1638026"/>
                <a:ext cx="3130652" cy="4939477"/>
              </a:xfrm>
              <a:custGeom>
                <a:avLst/>
                <a:gdLst/>
                <a:ahLst/>
                <a:cxnLst/>
                <a:rect l="l" t="t" r="r" b="b"/>
                <a:pathLst>
                  <a:path w="3130652" h="4939477">
                    <a:moveTo>
                      <a:pt x="0" y="4939477"/>
                    </a:moveTo>
                    <a:lnTo>
                      <a:pt x="0" y="250452"/>
                    </a:lnTo>
                    <a:cubicBezTo>
                      <a:pt x="0" y="184028"/>
                      <a:pt x="26387" y="120324"/>
                      <a:pt x="73356" y="73356"/>
                    </a:cubicBezTo>
                    <a:cubicBezTo>
                      <a:pt x="120325" y="26387"/>
                      <a:pt x="184029" y="0"/>
                      <a:pt x="250452" y="0"/>
                    </a:cubicBezTo>
                    <a:lnTo>
                      <a:pt x="2880200" y="0"/>
                    </a:lnTo>
                    <a:cubicBezTo>
                      <a:pt x="2946624" y="0"/>
                      <a:pt x="3010327" y="26387"/>
                      <a:pt x="3057296" y="73356"/>
                    </a:cubicBezTo>
                    <a:cubicBezTo>
                      <a:pt x="3104265" y="120324"/>
                      <a:pt x="3130652" y="184028"/>
                      <a:pt x="3130652" y="250452"/>
                    </a:cubicBezTo>
                    <a:lnTo>
                      <a:pt x="3130652" y="4939477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7"/>
              <p:cNvSpPr/>
              <p:nvPr/>
            </p:nvSpPr>
            <p:spPr>
              <a:xfrm>
                <a:off x="10783353" y="-6350"/>
                <a:ext cx="3130652" cy="6583853"/>
              </a:xfrm>
              <a:custGeom>
                <a:avLst/>
                <a:gdLst/>
                <a:ahLst/>
                <a:cxnLst/>
                <a:rect l="l" t="t" r="r" b="b"/>
                <a:pathLst>
                  <a:path w="3130652" h="6583853">
                    <a:moveTo>
                      <a:pt x="0" y="6583853"/>
                    </a:moveTo>
                    <a:lnTo>
                      <a:pt x="0" y="250452"/>
                    </a:lnTo>
                    <a:cubicBezTo>
                      <a:pt x="0" y="184028"/>
                      <a:pt x="26387" y="120325"/>
                      <a:pt x="73356" y="73356"/>
                    </a:cubicBezTo>
                    <a:cubicBezTo>
                      <a:pt x="120325" y="26387"/>
                      <a:pt x="184029" y="0"/>
                      <a:pt x="250453" y="0"/>
                    </a:cubicBezTo>
                    <a:lnTo>
                      <a:pt x="2880199" y="0"/>
                    </a:lnTo>
                    <a:cubicBezTo>
                      <a:pt x="2946623" y="0"/>
                      <a:pt x="3010328" y="26387"/>
                      <a:pt x="3057295" y="73355"/>
                    </a:cubicBezTo>
                    <a:cubicBezTo>
                      <a:pt x="3104264" y="120324"/>
                      <a:pt x="3130652" y="184028"/>
                      <a:pt x="3130652" y="250452"/>
                    </a:cubicBezTo>
                    <a:lnTo>
                      <a:pt x="3130652" y="6583853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8" name="Group 48"/>
          <p:cNvGrpSpPr/>
          <p:nvPr/>
        </p:nvGrpSpPr>
        <p:grpSpPr>
          <a:xfrm>
            <a:off x="29938677" y="2261986"/>
            <a:ext cx="12202701" cy="1713971"/>
            <a:chOff x="0" y="0"/>
            <a:chExt cx="16270268" cy="2285295"/>
          </a:xfrm>
        </p:grpSpPr>
        <p:grpSp>
          <p:nvGrpSpPr>
            <p:cNvPr id="49" name="Group 49"/>
            <p:cNvGrpSpPr/>
            <p:nvPr/>
          </p:nvGrpSpPr>
          <p:grpSpPr>
            <a:xfrm rot="-5400000">
              <a:off x="6992486" y="-6992486"/>
              <a:ext cx="2285295" cy="16270268"/>
              <a:chOff x="0" y="0"/>
              <a:chExt cx="294868" cy="2099329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294868" cy="2099329"/>
              </a:xfrm>
              <a:custGeom>
                <a:avLst/>
                <a:gdLst/>
                <a:ahLst/>
                <a:cxnLst/>
                <a:rect l="l" t="t" r="r" b="b"/>
                <a:pathLst>
                  <a:path w="294868" h="2099329">
                    <a:moveTo>
                      <a:pt x="294868" y="0"/>
                    </a:moveTo>
                    <a:lnTo>
                      <a:pt x="294868" y="1985029"/>
                    </a:lnTo>
                    <a:lnTo>
                      <a:pt x="147434" y="2099329"/>
                    </a:lnTo>
                    <a:lnTo>
                      <a:pt x="0" y="1985029"/>
                    </a:lnTo>
                    <a:lnTo>
                      <a:pt x="0" y="0"/>
                    </a:lnTo>
                    <a:lnTo>
                      <a:pt x="294868" y="0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285750"/>
                <a:ext cx="635000" cy="984250"/>
              </a:xfrm>
              <a:prstGeom prst="rect">
                <a:avLst/>
              </a:prstGeom>
            </p:spPr>
            <p:txBody>
              <a:bodyPr lIns="54649" tIns="54649" rIns="54649" bIns="54649" rtlCol="0" anchor="ctr"/>
              <a:lstStyle/>
              <a:p>
                <a:pPr algn="ctr">
                  <a:lnSpc>
                    <a:spcPts val="7653"/>
                  </a:lnSpc>
                </a:pPr>
                <a:endParaRPr sz="2000" b="1">
                  <a:latin typeface="Frutiger LT Pro 57 Condensed" panose="020B0606020204020204" pitchFamily="34" charset="77"/>
                </a:endParaRPr>
              </a:p>
            </p:txBody>
          </p:sp>
        </p:grpSp>
        <p:sp>
          <p:nvSpPr>
            <p:cNvPr id="52" name="TextBox 52"/>
            <p:cNvSpPr txBox="1"/>
            <p:nvPr/>
          </p:nvSpPr>
          <p:spPr>
            <a:xfrm>
              <a:off x="580687" y="382304"/>
              <a:ext cx="13684207" cy="1400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731"/>
                </a:lnSpc>
              </a:pPr>
              <a:r>
                <a:rPr lang="en-US" sz="6600" b="1">
                  <a:solidFill>
                    <a:srgbClr val="FFFFFF"/>
                  </a:solidFill>
                  <a:latin typeface="Frutiger LT Pro 57 Condensed" panose="020B0606020204020204" pitchFamily="34" charset="77"/>
                </a:rPr>
                <a:t>SUB-HEADING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29938677" y="13872178"/>
            <a:ext cx="12202701" cy="1713971"/>
            <a:chOff x="0" y="0"/>
            <a:chExt cx="16270268" cy="2285295"/>
          </a:xfrm>
        </p:grpSpPr>
        <p:grpSp>
          <p:nvGrpSpPr>
            <p:cNvPr id="54" name="Group 54"/>
            <p:cNvGrpSpPr/>
            <p:nvPr/>
          </p:nvGrpSpPr>
          <p:grpSpPr>
            <a:xfrm rot="-5400000">
              <a:off x="6992486" y="-6992486"/>
              <a:ext cx="2285295" cy="16270268"/>
              <a:chOff x="0" y="0"/>
              <a:chExt cx="294868" cy="2099329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294868" cy="2099329"/>
              </a:xfrm>
              <a:custGeom>
                <a:avLst/>
                <a:gdLst/>
                <a:ahLst/>
                <a:cxnLst/>
                <a:rect l="l" t="t" r="r" b="b"/>
                <a:pathLst>
                  <a:path w="294868" h="2099329">
                    <a:moveTo>
                      <a:pt x="294868" y="0"/>
                    </a:moveTo>
                    <a:lnTo>
                      <a:pt x="294868" y="1985029"/>
                    </a:lnTo>
                    <a:lnTo>
                      <a:pt x="147434" y="2099329"/>
                    </a:lnTo>
                    <a:lnTo>
                      <a:pt x="0" y="1985029"/>
                    </a:lnTo>
                    <a:lnTo>
                      <a:pt x="0" y="0"/>
                    </a:lnTo>
                    <a:lnTo>
                      <a:pt x="294868" y="0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0" y="-285750"/>
                <a:ext cx="635000" cy="984250"/>
              </a:xfrm>
              <a:prstGeom prst="rect">
                <a:avLst/>
              </a:prstGeom>
            </p:spPr>
            <p:txBody>
              <a:bodyPr lIns="54649" tIns="54649" rIns="54649" bIns="54649" rtlCol="0" anchor="ctr"/>
              <a:lstStyle/>
              <a:p>
                <a:pPr algn="ctr">
                  <a:lnSpc>
                    <a:spcPts val="7653"/>
                  </a:lnSpc>
                </a:pPr>
                <a:endParaRPr sz="2000" b="1">
                  <a:latin typeface="Frutiger LT Pro 57 Condensed" panose="020B0606020204020204" pitchFamily="34" charset="77"/>
                </a:endParaRPr>
              </a:p>
            </p:txBody>
          </p:sp>
        </p:grpSp>
        <p:sp>
          <p:nvSpPr>
            <p:cNvPr id="57" name="TextBox 57"/>
            <p:cNvSpPr txBox="1"/>
            <p:nvPr/>
          </p:nvSpPr>
          <p:spPr>
            <a:xfrm>
              <a:off x="580687" y="382304"/>
              <a:ext cx="13684207" cy="1400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731"/>
                </a:lnSpc>
              </a:pPr>
              <a:r>
                <a:rPr lang="en-US" sz="6600" b="1">
                  <a:solidFill>
                    <a:srgbClr val="FFFFFF"/>
                  </a:solidFill>
                  <a:latin typeface="Frutiger LT Pro 57 Condensed" panose="020B0606020204020204" pitchFamily="34" charset="77"/>
                </a:rPr>
                <a:t>SUB-HEADING</a:t>
              </a: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15537713" y="2261986"/>
            <a:ext cx="12326741" cy="1731394"/>
            <a:chOff x="0" y="0"/>
            <a:chExt cx="16435655" cy="2308525"/>
          </a:xfrm>
        </p:grpSpPr>
        <p:grpSp>
          <p:nvGrpSpPr>
            <p:cNvPr id="59" name="Group 59"/>
            <p:cNvGrpSpPr/>
            <p:nvPr/>
          </p:nvGrpSpPr>
          <p:grpSpPr>
            <a:xfrm rot="-5400000">
              <a:off x="7063565" y="-7063565"/>
              <a:ext cx="2308525" cy="16435655"/>
              <a:chOff x="0" y="0"/>
              <a:chExt cx="294868" cy="2099329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294868" cy="2099329"/>
              </a:xfrm>
              <a:custGeom>
                <a:avLst/>
                <a:gdLst/>
                <a:ahLst/>
                <a:cxnLst/>
                <a:rect l="l" t="t" r="r" b="b"/>
                <a:pathLst>
                  <a:path w="294868" h="2099329">
                    <a:moveTo>
                      <a:pt x="294868" y="0"/>
                    </a:moveTo>
                    <a:lnTo>
                      <a:pt x="294868" y="1985029"/>
                    </a:lnTo>
                    <a:lnTo>
                      <a:pt x="147434" y="2099329"/>
                    </a:lnTo>
                    <a:lnTo>
                      <a:pt x="0" y="1985029"/>
                    </a:lnTo>
                    <a:lnTo>
                      <a:pt x="0" y="0"/>
                    </a:lnTo>
                    <a:lnTo>
                      <a:pt x="294868" y="0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0" y="-285750"/>
                <a:ext cx="635000" cy="984250"/>
              </a:xfrm>
              <a:prstGeom prst="rect">
                <a:avLst/>
              </a:prstGeom>
            </p:spPr>
            <p:txBody>
              <a:bodyPr lIns="54649" tIns="54649" rIns="54649" bIns="54649" rtlCol="0" anchor="ctr"/>
              <a:lstStyle/>
              <a:p>
                <a:pPr algn="ctr">
                  <a:lnSpc>
                    <a:spcPts val="7653"/>
                  </a:lnSpc>
                </a:pPr>
                <a:endParaRPr sz="2000" b="1">
                  <a:latin typeface="Frutiger LT Pro 57 Condensed" panose="020B0606020204020204" pitchFamily="34" charset="77"/>
                </a:endParaRPr>
              </a:p>
            </p:txBody>
          </p:sp>
        </p:grpSp>
        <p:sp>
          <p:nvSpPr>
            <p:cNvPr id="62" name="TextBox 62"/>
            <p:cNvSpPr txBox="1"/>
            <p:nvPr/>
          </p:nvSpPr>
          <p:spPr>
            <a:xfrm>
              <a:off x="586590" y="387546"/>
              <a:ext cx="13823307" cy="1412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20"/>
                </a:lnSpc>
              </a:pPr>
              <a:r>
                <a:rPr lang="en-US" sz="6600" b="1" dirty="0">
                  <a:solidFill>
                    <a:srgbClr val="FFFFFF"/>
                  </a:solidFill>
                  <a:latin typeface="Frutiger LT Pro 57 Condensed" panose="020B0606020204020204" pitchFamily="34" charset="77"/>
                </a:rPr>
                <a:t>SUB-HEADING</a:t>
              </a: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30445393" y="21269466"/>
            <a:ext cx="11189268" cy="3424789"/>
            <a:chOff x="0" y="0"/>
            <a:chExt cx="14919024" cy="4566386"/>
          </a:xfrm>
        </p:grpSpPr>
        <p:grpSp>
          <p:nvGrpSpPr>
            <p:cNvPr id="64" name="Group 64"/>
            <p:cNvGrpSpPr>
              <a:grpSpLocks noChangeAspect="1"/>
            </p:cNvGrpSpPr>
            <p:nvPr/>
          </p:nvGrpSpPr>
          <p:grpSpPr>
            <a:xfrm>
              <a:off x="637741" y="0"/>
              <a:ext cx="14184966" cy="4276332"/>
              <a:chOff x="0" y="0"/>
              <a:chExt cx="72795464" cy="2194560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-6350" y="0"/>
                <a:ext cx="72808164" cy="21945600"/>
              </a:xfrm>
              <a:custGeom>
                <a:avLst/>
                <a:gdLst/>
                <a:ahLst/>
                <a:cxnLst/>
                <a:rect l="l" t="t" r="r" b="b"/>
                <a:pathLst>
                  <a:path w="72808164" h="21945600">
                    <a:moveTo>
                      <a:pt x="0" y="0"/>
                    </a:moveTo>
                    <a:lnTo>
                      <a:pt x="12700" y="0"/>
                    </a:lnTo>
                    <a:lnTo>
                      <a:pt x="12700" y="21945600"/>
                    </a:lnTo>
                    <a:lnTo>
                      <a:pt x="0" y="21945600"/>
                    </a:lnTo>
                    <a:close/>
                    <a:moveTo>
                      <a:pt x="14559093" y="0"/>
                    </a:moveTo>
                    <a:lnTo>
                      <a:pt x="14571793" y="0"/>
                    </a:lnTo>
                    <a:lnTo>
                      <a:pt x="14571793" y="21945600"/>
                    </a:lnTo>
                    <a:lnTo>
                      <a:pt x="14559093" y="21945600"/>
                    </a:lnTo>
                    <a:close/>
                    <a:moveTo>
                      <a:pt x="29118185" y="0"/>
                    </a:moveTo>
                    <a:lnTo>
                      <a:pt x="29130885" y="0"/>
                    </a:lnTo>
                    <a:lnTo>
                      <a:pt x="29130885" y="21945600"/>
                    </a:lnTo>
                    <a:lnTo>
                      <a:pt x="29118185" y="21945600"/>
                    </a:lnTo>
                    <a:close/>
                    <a:moveTo>
                      <a:pt x="43677278" y="0"/>
                    </a:moveTo>
                    <a:lnTo>
                      <a:pt x="43689978" y="0"/>
                    </a:lnTo>
                    <a:lnTo>
                      <a:pt x="43689978" y="21945600"/>
                    </a:lnTo>
                    <a:lnTo>
                      <a:pt x="43677278" y="21945600"/>
                    </a:lnTo>
                    <a:close/>
                    <a:moveTo>
                      <a:pt x="58236371" y="0"/>
                    </a:moveTo>
                    <a:lnTo>
                      <a:pt x="58249071" y="0"/>
                    </a:lnTo>
                    <a:lnTo>
                      <a:pt x="58249071" y="21945600"/>
                    </a:lnTo>
                    <a:lnTo>
                      <a:pt x="58236371" y="21945600"/>
                    </a:lnTo>
                    <a:close/>
                    <a:moveTo>
                      <a:pt x="72795464" y="0"/>
                    </a:moveTo>
                    <a:lnTo>
                      <a:pt x="72808164" y="0"/>
                    </a:lnTo>
                    <a:lnTo>
                      <a:pt x="72808164" y="21945600"/>
                    </a:lnTo>
                    <a:lnTo>
                      <a:pt x="72795464" y="219456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" name="TextBox 66"/>
            <p:cNvSpPr txBox="1"/>
            <p:nvPr/>
          </p:nvSpPr>
          <p:spPr>
            <a:xfrm>
              <a:off x="578395" y="4341794"/>
              <a:ext cx="118692" cy="22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7"/>
                </a:lnSpc>
              </a:pPr>
              <a:r>
                <a:rPr lang="en-US" sz="1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3424800" y="4341794"/>
              <a:ext cx="99868" cy="22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7"/>
                </a:lnSpc>
              </a:pPr>
              <a:r>
                <a:rPr lang="en-US" sz="1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6207404" y="4341794"/>
              <a:ext cx="208647" cy="22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7"/>
                </a:lnSpc>
              </a:pPr>
              <a:r>
                <a:rPr lang="en-US" sz="1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9053809" y="4341794"/>
              <a:ext cx="189823" cy="22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7"/>
                </a:lnSpc>
              </a:pPr>
              <a:r>
                <a:rPr lang="en-US" sz="1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11879984" y="4341794"/>
              <a:ext cx="211459" cy="22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7"/>
                </a:lnSpc>
              </a:pPr>
              <a:r>
                <a:rPr lang="en-US" sz="1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14726389" y="4341794"/>
              <a:ext cx="192635" cy="22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7"/>
                </a:lnSpc>
              </a:pPr>
              <a:r>
                <a:rPr lang="en-US" sz="1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8085" y="521753"/>
              <a:ext cx="545144" cy="22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97"/>
                </a:lnSpc>
              </a:pPr>
              <a:r>
                <a:rPr lang="en-US" sz="1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1 </a:t>
              </a:r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5273" y="2018470"/>
              <a:ext cx="547956" cy="22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97"/>
                </a:lnSpc>
              </a:pPr>
              <a:r>
                <a:rPr lang="en-US" sz="1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2 </a:t>
              </a:r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0" y="3515185"/>
              <a:ext cx="553229" cy="22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97"/>
                </a:lnSpc>
              </a:pPr>
              <a:r>
                <a:rPr lang="en-US" sz="1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3 </a:t>
              </a:r>
            </a:p>
          </p:txBody>
        </p:sp>
        <p:grpSp>
          <p:nvGrpSpPr>
            <p:cNvPr id="75" name="Group 75"/>
            <p:cNvGrpSpPr>
              <a:grpSpLocks noChangeAspect="1"/>
            </p:cNvGrpSpPr>
            <p:nvPr/>
          </p:nvGrpSpPr>
          <p:grpSpPr>
            <a:xfrm>
              <a:off x="637741" y="0"/>
              <a:ext cx="13618805" cy="4276332"/>
              <a:chOff x="0" y="0"/>
              <a:chExt cx="69889995" cy="21945600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29122722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29122722" h="2177627">
                    <a:moveTo>
                      <a:pt x="0" y="0"/>
                    </a:moveTo>
                    <a:lnTo>
                      <a:pt x="28948512" y="0"/>
                    </a:lnTo>
                    <a:cubicBezTo>
                      <a:pt x="29044726" y="0"/>
                      <a:pt x="29122722" y="77997"/>
                      <a:pt x="29122722" y="174210"/>
                    </a:cubicBezTo>
                    <a:lnTo>
                      <a:pt x="29122722" y="2003416"/>
                    </a:lnTo>
                    <a:cubicBezTo>
                      <a:pt x="29122722" y="2099630"/>
                      <a:pt x="29044726" y="2177626"/>
                      <a:pt x="28948512" y="2177627"/>
                    </a:cubicBezTo>
                    <a:lnTo>
                      <a:pt x="0" y="2177627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77"/>
              <p:cNvSpPr/>
              <p:nvPr/>
            </p:nvSpPr>
            <p:spPr>
              <a:xfrm>
                <a:off x="0" y="7680960"/>
                <a:ext cx="43683628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43683628" h="2177627">
                    <a:moveTo>
                      <a:pt x="0" y="0"/>
                    </a:moveTo>
                    <a:lnTo>
                      <a:pt x="43509419" y="0"/>
                    </a:lnTo>
                    <a:cubicBezTo>
                      <a:pt x="43605633" y="0"/>
                      <a:pt x="43683628" y="77997"/>
                      <a:pt x="43683628" y="174210"/>
                    </a:cubicBezTo>
                    <a:lnTo>
                      <a:pt x="43683628" y="2003416"/>
                    </a:lnTo>
                    <a:cubicBezTo>
                      <a:pt x="43683628" y="2099630"/>
                      <a:pt x="43605633" y="2177627"/>
                      <a:pt x="43509419" y="2177627"/>
                    </a:cubicBezTo>
                    <a:lnTo>
                      <a:pt x="0" y="2177627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78"/>
              <p:cNvSpPr/>
              <p:nvPr/>
            </p:nvSpPr>
            <p:spPr>
              <a:xfrm>
                <a:off x="0" y="15361920"/>
                <a:ext cx="69889998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69889998" h="2177627">
                    <a:moveTo>
                      <a:pt x="0" y="0"/>
                    </a:moveTo>
                    <a:lnTo>
                      <a:pt x="69715788" y="0"/>
                    </a:lnTo>
                    <a:cubicBezTo>
                      <a:pt x="69761993" y="0"/>
                      <a:pt x="69806300" y="18354"/>
                      <a:pt x="69838974" y="51024"/>
                    </a:cubicBezTo>
                    <a:cubicBezTo>
                      <a:pt x="69871642" y="83695"/>
                      <a:pt x="69889998" y="128007"/>
                      <a:pt x="69889998" y="174211"/>
                    </a:cubicBezTo>
                    <a:lnTo>
                      <a:pt x="69889998" y="2003417"/>
                    </a:lnTo>
                    <a:cubicBezTo>
                      <a:pt x="69889998" y="2099630"/>
                      <a:pt x="69811999" y="2177626"/>
                      <a:pt x="69715788" y="2177626"/>
                    </a:cubicBezTo>
                    <a:lnTo>
                      <a:pt x="0" y="2177626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79"/>
              <p:cNvSpPr/>
              <p:nvPr/>
            </p:nvSpPr>
            <p:spPr>
              <a:xfrm>
                <a:off x="0" y="2203027"/>
                <a:ext cx="40771809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40771809" h="2177627">
                    <a:moveTo>
                      <a:pt x="0" y="0"/>
                    </a:moveTo>
                    <a:lnTo>
                      <a:pt x="40597599" y="0"/>
                    </a:lnTo>
                    <a:cubicBezTo>
                      <a:pt x="40693814" y="0"/>
                      <a:pt x="40771809" y="77996"/>
                      <a:pt x="40771809" y="174210"/>
                    </a:cubicBezTo>
                    <a:lnTo>
                      <a:pt x="40771809" y="2003416"/>
                    </a:lnTo>
                    <a:cubicBezTo>
                      <a:pt x="40771809" y="2099629"/>
                      <a:pt x="40693814" y="2177626"/>
                      <a:pt x="40597599" y="2177626"/>
                    </a:cubicBezTo>
                    <a:lnTo>
                      <a:pt x="0" y="2177626"/>
                    </a:lnTo>
                    <a:close/>
                  </a:path>
                </a:pathLst>
              </a:custGeom>
              <a:solidFill>
                <a:srgbClr val="FCD61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80"/>
              <p:cNvSpPr/>
              <p:nvPr/>
            </p:nvSpPr>
            <p:spPr>
              <a:xfrm>
                <a:off x="0" y="9883987"/>
                <a:ext cx="40771387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40771387" h="2177627">
                    <a:moveTo>
                      <a:pt x="0" y="0"/>
                    </a:moveTo>
                    <a:lnTo>
                      <a:pt x="40597178" y="0"/>
                    </a:lnTo>
                    <a:cubicBezTo>
                      <a:pt x="40693392" y="0"/>
                      <a:pt x="40771387" y="77996"/>
                      <a:pt x="40771387" y="174210"/>
                    </a:cubicBezTo>
                    <a:lnTo>
                      <a:pt x="40771387" y="2003416"/>
                    </a:lnTo>
                    <a:cubicBezTo>
                      <a:pt x="40771387" y="2099630"/>
                      <a:pt x="40693392" y="2177626"/>
                      <a:pt x="40597178" y="2177626"/>
                    </a:cubicBezTo>
                    <a:lnTo>
                      <a:pt x="0" y="2177626"/>
                    </a:lnTo>
                    <a:close/>
                  </a:path>
                </a:pathLst>
              </a:custGeom>
              <a:solidFill>
                <a:srgbClr val="FCD61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81"/>
              <p:cNvSpPr/>
              <p:nvPr/>
            </p:nvSpPr>
            <p:spPr>
              <a:xfrm>
                <a:off x="0" y="17564946"/>
                <a:ext cx="46593330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46593330" h="2177627">
                    <a:moveTo>
                      <a:pt x="0" y="0"/>
                    </a:moveTo>
                    <a:lnTo>
                      <a:pt x="46419120" y="0"/>
                    </a:lnTo>
                    <a:cubicBezTo>
                      <a:pt x="46465325" y="0"/>
                      <a:pt x="46509636" y="18354"/>
                      <a:pt x="46542306" y="51025"/>
                    </a:cubicBezTo>
                    <a:cubicBezTo>
                      <a:pt x="46574977" y="83696"/>
                      <a:pt x="46593330" y="128008"/>
                      <a:pt x="46593330" y="174212"/>
                    </a:cubicBezTo>
                    <a:lnTo>
                      <a:pt x="46593330" y="2003418"/>
                    </a:lnTo>
                    <a:cubicBezTo>
                      <a:pt x="46593330" y="2099630"/>
                      <a:pt x="46515334" y="2177627"/>
                      <a:pt x="46419120" y="2177627"/>
                    </a:cubicBezTo>
                    <a:lnTo>
                      <a:pt x="0" y="2177627"/>
                    </a:lnTo>
                    <a:close/>
                  </a:path>
                </a:pathLst>
              </a:custGeom>
              <a:solidFill>
                <a:srgbClr val="FCD61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82"/>
              <p:cNvSpPr/>
              <p:nvPr/>
            </p:nvSpPr>
            <p:spPr>
              <a:xfrm>
                <a:off x="0" y="4406053"/>
                <a:ext cx="17473633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17473633" h="2177627">
                    <a:moveTo>
                      <a:pt x="0" y="0"/>
                    </a:moveTo>
                    <a:lnTo>
                      <a:pt x="17299423" y="0"/>
                    </a:lnTo>
                    <a:cubicBezTo>
                      <a:pt x="17395636" y="1"/>
                      <a:pt x="17473633" y="77997"/>
                      <a:pt x="17473633" y="174210"/>
                    </a:cubicBezTo>
                    <a:lnTo>
                      <a:pt x="17473633" y="2003417"/>
                    </a:lnTo>
                    <a:cubicBezTo>
                      <a:pt x="17473633" y="2099631"/>
                      <a:pt x="17395636" y="2177627"/>
                      <a:pt x="17299423" y="2177627"/>
                    </a:cubicBezTo>
                    <a:lnTo>
                      <a:pt x="0" y="2177627"/>
                    </a:lnTo>
                    <a:close/>
                  </a:path>
                </a:pathLst>
              </a:custGeom>
              <a:solidFill>
                <a:srgbClr val="9EA2A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83"/>
              <p:cNvSpPr/>
              <p:nvPr/>
            </p:nvSpPr>
            <p:spPr>
              <a:xfrm>
                <a:off x="0" y="12087013"/>
                <a:ext cx="32034662" cy="2177626"/>
              </a:xfrm>
              <a:custGeom>
                <a:avLst/>
                <a:gdLst/>
                <a:ahLst/>
                <a:cxnLst/>
                <a:rect l="l" t="t" r="r" b="b"/>
                <a:pathLst>
                  <a:path w="32034662" h="2177626">
                    <a:moveTo>
                      <a:pt x="0" y="0"/>
                    </a:moveTo>
                    <a:lnTo>
                      <a:pt x="31860452" y="0"/>
                    </a:lnTo>
                    <a:cubicBezTo>
                      <a:pt x="31956666" y="0"/>
                      <a:pt x="32034662" y="77997"/>
                      <a:pt x="32034662" y="174211"/>
                    </a:cubicBezTo>
                    <a:lnTo>
                      <a:pt x="32034662" y="2003417"/>
                    </a:lnTo>
                    <a:cubicBezTo>
                      <a:pt x="32034662" y="2099630"/>
                      <a:pt x="31956666" y="2177626"/>
                      <a:pt x="31860452" y="2177626"/>
                    </a:cubicBezTo>
                    <a:lnTo>
                      <a:pt x="0" y="2177626"/>
                    </a:lnTo>
                    <a:close/>
                  </a:path>
                </a:pathLst>
              </a:custGeom>
              <a:solidFill>
                <a:srgbClr val="9EA2A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84"/>
              <p:cNvSpPr/>
              <p:nvPr/>
            </p:nvSpPr>
            <p:spPr>
              <a:xfrm>
                <a:off x="0" y="19767973"/>
                <a:ext cx="29120830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29120830" h="2177627">
                    <a:moveTo>
                      <a:pt x="0" y="0"/>
                    </a:moveTo>
                    <a:lnTo>
                      <a:pt x="28946621" y="0"/>
                    </a:lnTo>
                    <a:cubicBezTo>
                      <a:pt x="29042835" y="0"/>
                      <a:pt x="29120830" y="77997"/>
                      <a:pt x="29120830" y="174210"/>
                    </a:cubicBezTo>
                    <a:lnTo>
                      <a:pt x="29120830" y="2003417"/>
                    </a:lnTo>
                    <a:cubicBezTo>
                      <a:pt x="29120830" y="2099630"/>
                      <a:pt x="29042835" y="2177627"/>
                      <a:pt x="28946621" y="2177627"/>
                    </a:cubicBezTo>
                    <a:lnTo>
                      <a:pt x="0" y="2177627"/>
                    </a:lnTo>
                    <a:close/>
                  </a:path>
                </a:pathLst>
              </a:custGeom>
              <a:solidFill>
                <a:srgbClr val="9EA2A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5" name="Group 85"/>
          <p:cNvGrpSpPr/>
          <p:nvPr/>
        </p:nvGrpSpPr>
        <p:grpSpPr>
          <a:xfrm>
            <a:off x="15537713" y="13990196"/>
            <a:ext cx="12326741" cy="1731394"/>
            <a:chOff x="0" y="0"/>
            <a:chExt cx="16435655" cy="2308525"/>
          </a:xfrm>
        </p:grpSpPr>
        <p:grpSp>
          <p:nvGrpSpPr>
            <p:cNvPr id="86" name="Group 86"/>
            <p:cNvGrpSpPr/>
            <p:nvPr/>
          </p:nvGrpSpPr>
          <p:grpSpPr>
            <a:xfrm rot="-5400000">
              <a:off x="7063565" y="-7063565"/>
              <a:ext cx="2308525" cy="16435655"/>
              <a:chOff x="0" y="0"/>
              <a:chExt cx="294868" cy="2099329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0" y="0"/>
                <a:ext cx="294868" cy="2099329"/>
              </a:xfrm>
              <a:custGeom>
                <a:avLst/>
                <a:gdLst/>
                <a:ahLst/>
                <a:cxnLst/>
                <a:rect l="l" t="t" r="r" b="b"/>
                <a:pathLst>
                  <a:path w="294868" h="2099329">
                    <a:moveTo>
                      <a:pt x="294868" y="0"/>
                    </a:moveTo>
                    <a:lnTo>
                      <a:pt x="294868" y="1985029"/>
                    </a:lnTo>
                    <a:lnTo>
                      <a:pt x="147434" y="2099329"/>
                    </a:lnTo>
                    <a:lnTo>
                      <a:pt x="0" y="1985029"/>
                    </a:lnTo>
                    <a:lnTo>
                      <a:pt x="0" y="0"/>
                    </a:lnTo>
                    <a:lnTo>
                      <a:pt x="294868" y="0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TextBox 88"/>
              <p:cNvSpPr txBox="1"/>
              <p:nvPr/>
            </p:nvSpPr>
            <p:spPr>
              <a:xfrm>
                <a:off x="0" y="-285750"/>
                <a:ext cx="635000" cy="984250"/>
              </a:xfrm>
              <a:prstGeom prst="rect">
                <a:avLst/>
              </a:prstGeom>
            </p:spPr>
            <p:txBody>
              <a:bodyPr lIns="54649" tIns="54649" rIns="54649" bIns="54649" rtlCol="0" anchor="ctr"/>
              <a:lstStyle/>
              <a:p>
                <a:pPr algn="ctr">
                  <a:lnSpc>
                    <a:spcPts val="7653"/>
                  </a:lnSpc>
                </a:pPr>
                <a:endParaRPr sz="2000" b="1">
                  <a:latin typeface="Frutiger LT Pro 57 Condensed" panose="020B0606020204020204" pitchFamily="34" charset="77"/>
                </a:endParaRPr>
              </a:p>
            </p:txBody>
          </p:sp>
        </p:grpSp>
        <p:sp>
          <p:nvSpPr>
            <p:cNvPr id="89" name="TextBox 89"/>
            <p:cNvSpPr txBox="1"/>
            <p:nvPr/>
          </p:nvSpPr>
          <p:spPr>
            <a:xfrm>
              <a:off x="586590" y="387546"/>
              <a:ext cx="13823307" cy="1412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20"/>
                </a:lnSpc>
              </a:pPr>
              <a:r>
                <a:rPr lang="en-US" sz="6600" b="1">
                  <a:solidFill>
                    <a:srgbClr val="FFFFFF"/>
                  </a:solidFill>
                  <a:latin typeface="Frutiger LT Pro 57 Condensed" panose="020B0606020204020204" pitchFamily="34" charset="77"/>
                </a:rPr>
                <a:t>SUB-HEADING</a:t>
              </a:r>
            </a:p>
          </p:txBody>
        </p:sp>
      </p:grpSp>
      <p:sp>
        <p:nvSpPr>
          <p:cNvPr id="90" name="Freeform 90"/>
          <p:cNvSpPr/>
          <p:nvPr/>
        </p:nvSpPr>
        <p:spPr>
          <a:xfrm>
            <a:off x="3291840" y="28529800"/>
            <a:ext cx="7932386" cy="1765300"/>
          </a:xfrm>
          <a:custGeom>
            <a:avLst/>
            <a:gdLst/>
            <a:ahLst/>
            <a:cxnLst/>
            <a:rect l="l" t="t" r="r" b="b"/>
            <a:pathLst>
              <a:path w="7932386" h="1765300">
                <a:moveTo>
                  <a:pt x="0" y="0"/>
                </a:moveTo>
                <a:lnTo>
                  <a:pt x="7932386" y="0"/>
                </a:lnTo>
                <a:lnTo>
                  <a:pt x="7932386" y="1765300"/>
                </a:lnTo>
                <a:lnTo>
                  <a:pt x="0" y="1765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1" name="TextBox 91"/>
          <p:cNvSpPr txBox="1"/>
          <p:nvPr/>
        </p:nvSpPr>
        <p:spPr>
          <a:xfrm>
            <a:off x="1932792" y="14908392"/>
            <a:ext cx="10982732" cy="3160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92"/>
              </a:lnSpc>
            </a:pPr>
            <a:r>
              <a:rPr lang="en-US" sz="9066" b="1" dirty="0">
                <a:solidFill>
                  <a:srgbClr val="0C2340"/>
                </a:solidFill>
                <a:latin typeface="Frutiger LT Pro 87 XBlack Cn" panose="020B0602020204020204" pitchFamily="34" charset="77"/>
              </a:rPr>
              <a:t>Poster Title Placeholder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2209737" y="21967430"/>
            <a:ext cx="10511640" cy="1293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3"/>
              </a:lnSpc>
            </a:pPr>
            <a:r>
              <a:rPr lang="en-US" sz="7566" b="1">
                <a:solidFill>
                  <a:srgbClr val="0C2340"/>
                </a:solidFill>
                <a:latin typeface="Frutiger LT Pro 87 XBlack Cn" panose="020B0602020204020204" pitchFamily="34" charset="77"/>
              </a:rPr>
              <a:t>Name(s)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1932792" y="18733112"/>
            <a:ext cx="10511640" cy="1047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600" dirty="0">
                <a:solidFill>
                  <a:srgbClr val="0C23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SUB-TITLE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30179107" y="16098119"/>
            <a:ext cx="11455554" cy="36573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58"/>
              </a:lnSpc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"Sed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perspiciatis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omnis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error sit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accusantium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laudantium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aperiam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inventore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veritatis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quasi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beatae vitae dicta sunt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fugit, sed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 sit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30167902" y="8966167"/>
            <a:ext cx="2809737" cy="3657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8"/>
              </a:lnSpc>
            </a:pPr>
            <a:r>
              <a:rPr lang="en-US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"Quia non numquam eius modi t ut labore et dolore magnam aliquam heerit.</a:t>
            </a:r>
          </a:p>
          <a:p>
            <a:pPr>
              <a:lnSpc>
                <a:spcPts val="4058"/>
              </a:lnSpc>
            </a:pPr>
            <a:endParaRPr lang="en-US" sz="3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TextBox 96"/>
          <p:cNvSpPr txBox="1"/>
          <p:nvPr/>
        </p:nvSpPr>
        <p:spPr>
          <a:xfrm>
            <a:off x="15796204" y="16223391"/>
            <a:ext cx="11550560" cy="6812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99"/>
              </a:lnSpc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"Sed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perspiciatis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omnis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error sit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accusantium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laudantium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aperiam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inventore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veritatis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quasi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beatae vitae dicta sunt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aliquid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autem vel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iure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reprehenderit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in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nihil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molestiae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vel illum qui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fugiat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quo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pariatur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?"</a:t>
            </a:r>
          </a:p>
          <a:p>
            <a:pPr>
              <a:lnSpc>
                <a:spcPts val="4099"/>
              </a:lnSpc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4099"/>
              </a:lnSpc>
            </a:pP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eius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labore et dolore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quaerat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 minima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nostrum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exercitationem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corporis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laboriosam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nisi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aliquid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autem vel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iure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reprehenderit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15796204" y="4349686"/>
            <a:ext cx="11550560" cy="7966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99"/>
              </a:lnSpc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"Sed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perspiciatis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omnis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error sit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accusantium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laudantium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aperiam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inventore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veritatis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quasi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beatae vitae dicta sunt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fugit, sed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 sit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ts val="4099"/>
              </a:lnSpc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4892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 HEADER</a:t>
            </a:r>
          </a:p>
          <a:p>
            <a:pPr>
              <a:lnSpc>
                <a:spcPts val="4099"/>
              </a:lnSpc>
            </a:pPr>
            <a:endParaRPr lang="en-US" sz="3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4099"/>
              </a:lnSpc>
            </a:pP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eius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labore et dolore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quaerat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 minima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nostrum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exercitationem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corporis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laboriosam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nisi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aliquid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autem vel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iure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reprehenderit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30179107" y="25662620"/>
            <a:ext cx="7682215" cy="4764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43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 HEADER</a:t>
            </a:r>
          </a:p>
          <a:p>
            <a:pPr>
              <a:lnSpc>
                <a:spcPts val="4058"/>
              </a:lnSpc>
            </a:pPr>
            <a:endParaRPr lang="en-US" sz="3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4058"/>
              </a:lnSpc>
            </a:pP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eius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labore et dolore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quaerat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 minima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nostrum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exercitationem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corporis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laboriosam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nisi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aliquid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consequatur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autem vel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iure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reprehenderit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99" name="Group 99"/>
          <p:cNvGrpSpPr/>
          <p:nvPr/>
        </p:nvGrpSpPr>
        <p:grpSpPr>
          <a:xfrm>
            <a:off x="38575170" y="26921297"/>
            <a:ext cx="3287364" cy="3328866"/>
            <a:chOff x="0" y="0"/>
            <a:chExt cx="802667" cy="812800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802667" cy="812800"/>
            </a:xfrm>
            <a:custGeom>
              <a:avLst/>
              <a:gdLst/>
              <a:ahLst/>
              <a:cxnLst/>
              <a:rect l="l" t="t" r="r" b="b"/>
              <a:pathLst>
                <a:path w="802667" h="812800">
                  <a:moveTo>
                    <a:pt x="0" y="0"/>
                  </a:moveTo>
                  <a:lnTo>
                    <a:pt x="802667" y="0"/>
                  </a:lnTo>
                  <a:lnTo>
                    <a:pt x="80266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9EA2A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TextBox 10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361"/>
                </a:lnSpc>
              </a:pPr>
              <a:endParaRPr/>
            </a:p>
          </p:txBody>
        </p:sp>
      </p:grpSp>
      <p:sp>
        <p:nvSpPr>
          <p:cNvPr id="102" name="Freeform 102"/>
          <p:cNvSpPr/>
          <p:nvPr/>
        </p:nvSpPr>
        <p:spPr>
          <a:xfrm>
            <a:off x="38931617" y="27293883"/>
            <a:ext cx="2583693" cy="2583693"/>
          </a:xfrm>
          <a:custGeom>
            <a:avLst/>
            <a:gdLst/>
            <a:ahLst/>
            <a:cxnLst/>
            <a:rect l="l" t="t" r="r" b="b"/>
            <a:pathLst>
              <a:path w="2583693" h="2583693">
                <a:moveTo>
                  <a:pt x="0" y="0"/>
                </a:moveTo>
                <a:lnTo>
                  <a:pt x="2583693" y="0"/>
                </a:lnTo>
                <a:lnTo>
                  <a:pt x="2583693" y="2583694"/>
                </a:lnTo>
                <a:lnTo>
                  <a:pt x="0" y="25836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3" name="Picture 2">
            <a:extLst>
              <a:ext uri="{FF2B5EF4-FFF2-40B4-BE49-F238E27FC236}">
                <a16:creationId xmlns:a16="http://schemas.microsoft.com/office/drawing/2014/main" id="{DE353552-D2E9-20FD-908E-E24AB26C0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43843575" cy="329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>
            <a:extLst>
              <a:ext uri="{FF2B5EF4-FFF2-40B4-BE49-F238E27FC236}">
                <a16:creationId xmlns:a16="http://schemas.microsoft.com/office/drawing/2014/main" id="{F2BDB3E1-45BC-F6A2-AC28-D4F605ED8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809" y="1526971"/>
            <a:ext cx="12181591" cy="3011931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932792" y="1034396"/>
            <a:ext cx="10895011" cy="1089501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3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-133350"/>
              <a:ext cx="660400" cy="869950"/>
            </a:xfrm>
            <a:prstGeom prst="rect">
              <a:avLst/>
            </a:prstGeom>
          </p:spPr>
          <p:txBody>
            <a:bodyPr lIns="228600" tIns="228600" rIns="228600" bIns="228600" rtlCol="0" anchor="ctr"/>
            <a:lstStyle/>
            <a:p>
              <a:pPr algn="ctr">
                <a:lnSpc>
                  <a:spcPts val="10118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619174" y="1720797"/>
            <a:ext cx="9522247" cy="9522209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16666" r="-1666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673369" y="24462470"/>
            <a:ext cx="7019913" cy="913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53"/>
              </a:lnSpc>
            </a:pPr>
            <a:r>
              <a:rPr lang="en-US" sz="5395" b="1" dirty="0">
                <a:solidFill>
                  <a:srgbClr val="0C2340"/>
                </a:solidFill>
                <a:latin typeface="Frutiger LT Pro 57 Condensed" panose="020B0606020204020204" pitchFamily="34" charset="77"/>
              </a:rPr>
              <a:t>Communication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673369" y="26806997"/>
            <a:ext cx="5408315" cy="913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53"/>
              </a:lnSpc>
            </a:pPr>
            <a:r>
              <a:rPr lang="en-US" sz="5395" b="1">
                <a:solidFill>
                  <a:srgbClr val="0C2340"/>
                </a:solidFill>
                <a:latin typeface="Frutiger LT Pro 57 Condensed" panose="020B0606020204020204" pitchFamily="34" charset="77"/>
              </a:rPr>
              <a:t>Analytical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673369" y="29145154"/>
            <a:ext cx="7019913" cy="913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53"/>
              </a:lnSpc>
            </a:pPr>
            <a:r>
              <a:rPr lang="en-US" sz="5395" b="1">
                <a:solidFill>
                  <a:srgbClr val="0C2340"/>
                </a:solidFill>
                <a:latin typeface="Frutiger LT Pro 57 Condensed" panose="020B0606020204020204" pitchFamily="34" charset="77"/>
              </a:rPr>
              <a:t>Problem Solving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6673369" y="25146928"/>
            <a:ext cx="9340790" cy="1419941"/>
            <a:chOff x="0" y="-161925"/>
            <a:chExt cx="12454386" cy="1893256"/>
          </a:xfrm>
        </p:grpSpPr>
        <p:sp>
          <p:nvSpPr>
            <p:cNvPr id="12" name="TextBox 12"/>
            <p:cNvSpPr txBox="1"/>
            <p:nvPr/>
          </p:nvSpPr>
          <p:spPr>
            <a:xfrm>
              <a:off x="9476947" y="-161925"/>
              <a:ext cx="2977439" cy="1893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789"/>
                </a:lnSpc>
              </a:pPr>
              <a:r>
                <a:rPr lang="en-US" sz="8800" dirty="0">
                  <a:solidFill>
                    <a:srgbClr val="0C23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78%</a:t>
              </a:r>
            </a:p>
          </p:txBody>
        </p: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0" y="581620"/>
              <a:ext cx="9025663" cy="541540"/>
              <a:chOff x="0" y="0"/>
              <a:chExt cx="1270000" cy="762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1882" y="-61"/>
                <a:ext cx="1273764" cy="76322"/>
              </a:xfrm>
              <a:custGeom>
                <a:avLst/>
                <a:gdLst/>
                <a:ahLst/>
                <a:cxnLst/>
                <a:rect l="l" t="t" r="r" b="b"/>
                <a:pathLst>
                  <a:path w="1273764" h="76322">
                    <a:moveTo>
                      <a:pt x="39982" y="61"/>
                    </a:moveTo>
                    <a:lnTo>
                      <a:pt x="1233782" y="61"/>
                    </a:lnTo>
                    <a:cubicBezTo>
                      <a:pt x="1247434" y="0"/>
                      <a:pt x="1260076" y="7248"/>
                      <a:pt x="1266920" y="19062"/>
                    </a:cubicBezTo>
                    <a:cubicBezTo>
                      <a:pt x="1273764" y="30875"/>
                      <a:pt x="1273764" y="45447"/>
                      <a:pt x="1266920" y="57260"/>
                    </a:cubicBezTo>
                    <a:cubicBezTo>
                      <a:pt x="1260076" y="69074"/>
                      <a:pt x="1247434" y="76322"/>
                      <a:pt x="1233782" y="76261"/>
                    </a:cubicBezTo>
                    <a:lnTo>
                      <a:pt x="39982" y="76261"/>
                    </a:lnTo>
                    <a:cubicBezTo>
                      <a:pt x="26330" y="76322"/>
                      <a:pt x="13688" y="69074"/>
                      <a:pt x="6844" y="57260"/>
                    </a:cubicBezTo>
                    <a:cubicBezTo>
                      <a:pt x="0" y="45447"/>
                      <a:pt x="0" y="30875"/>
                      <a:pt x="6844" y="19062"/>
                    </a:cubicBezTo>
                    <a:cubicBezTo>
                      <a:pt x="13688" y="7248"/>
                      <a:pt x="26330" y="0"/>
                      <a:pt x="39982" y="61"/>
                    </a:cubicBezTo>
                    <a:close/>
                  </a:path>
                </a:pathLst>
              </a:custGeom>
              <a:solidFill>
                <a:srgbClr val="FCD61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-1882" y="-61"/>
                <a:ext cx="994364" cy="76322"/>
              </a:xfrm>
              <a:custGeom>
                <a:avLst/>
                <a:gdLst/>
                <a:ahLst/>
                <a:cxnLst/>
                <a:rect l="l" t="t" r="r" b="b"/>
                <a:pathLst>
                  <a:path w="994364" h="76322">
                    <a:moveTo>
                      <a:pt x="39982" y="61"/>
                    </a:moveTo>
                    <a:lnTo>
                      <a:pt x="954382" y="61"/>
                    </a:lnTo>
                    <a:cubicBezTo>
                      <a:pt x="968034" y="0"/>
                      <a:pt x="980676" y="7248"/>
                      <a:pt x="987520" y="19062"/>
                    </a:cubicBezTo>
                    <a:cubicBezTo>
                      <a:pt x="994364" y="30875"/>
                      <a:pt x="994364" y="45447"/>
                      <a:pt x="987520" y="57260"/>
                    </a:cubicBezTo>
                    <a:cubicBezTo>
                      <a:pt x="980676" y="69074"/>
                      <a:pt x="968034" y="76322"/>
                      <a:pt x="954382" y="76261"/>
                    </a:cubicBezTo>
                    <a:lnTo>
                      <a:pt x="39982" y="76261"/>
                    </a:lnTo>
                    <a:cubicBezTo>
                      <a:pt x="26330" y="76322"/>
                      <a:pt x="13688" y="69074"/>
                      <a:pt x="6844" y="57260"/>
                    </a:cubicBezTo>
                    <a:cubicBezTo>
                      <a:pt x="0" y="45447"/>
                      <a:pt x="0" y="30875"/>
                      <a:pt x="6844" y="19062"/>
                    </a:cubicBezTo>
                    <a:cubicBezTo>
                      <a:pt x="13688" y="7248"/>
                      <a:pt x="26330" y="0"/>
                      <a:pt x="39982" y="61"/>
                    </a:cubicBezTo>
                    <a:close/>
                  </a:path>
                </a:pathLst>
              </a:custGeom>
              <a:solidFill>
                <a:srgbClr val="0C234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16673369" y="27491455"/>
            <a:ext cx="9362156" cy="1419941"/>
            <a:chOff x="0" y="-161925"/>
            <a:chExt cx="12482874" cy="1893256"/>
          </a:xfrm>
        </p:grpSpPr>
        <p:sp>
          <p:nvSpPr>
            <p:cNvPr id="17" name="TextBox 17"/>
            <p:cNvSpPr txBox="1"/>
            <p:nvPr/>
          </p:nvSpPr>
          <p:spPr>
            <a:xfrm>
              <a:off x="9476946" y="-161925"/>
              <a:ext cx="3005928" cy="1893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789"/>
                </a:lnSpc>
              </a:pPr>
              <a:r>
                <a:rPr lang="en-US" sz="8800">
                  <a:solidFill>
                    <a:srgbClr val="0C23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79%</a:t>
              </a:r>
            </a:p>
          </p:txBody>
        </p:sp>
        <p:grpSp>
          <p:nvGrpSpPr>
            <p:cNvPr id="18" name="Group 18"/>
            <p:cNvGrpSpPr>
              <a:grpSpLocks noChangeAspect="1"/>
            </p:cNvGrpSpPr>
            <p:nvPr/>
          </p:nvGrpSpPr>
          <p:grpSpPr>
            <a:xfrm>
              <a:off x="0" y="581620"/>
              <a:ext cx="9025663" cy="541540"/>
              <a:chOff x="0" y="0"/>
              <a:chExt cx="1270000" cy="762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-1882" y="-61"/>
                <a:ext cx="1273764" cy="76322"/>
              </a:xfrm>
              <a:custGeom>
                <a:avLst/>
                <a:gdLst/>
                <a:ahLst/>
                <a:cxnLst/>
                <a:rect l="l" t="t" r="r" b="b"/>
                <a:pathLst>
                  <a:path w="1273764" h="76322">
                    <a:moveTo>
                      <a:pt x="39982" y="61"/>
                    </a:moveTo>
                    <a:lnTo>
                      <a:pt x="1233782" y="61"/>
                    </a:lnTo>
                    <a:cubicBezTo>
                      <a:pt x="1247434" y="0"/>
                      <a:pt x="1260076" y="7248"/>
                      <a:pt x="1266920" y="19062"/>
                    </a:cubicBezTo>
                    <a:cubicBezTo>
                      <a:pt x="1273764" y="30875"/>
                      <a:pt x="1273764" y="45447"/>
                      <a:pt x="1266920" y="57260"/>
                    </a:cubicBezTo>
                    <a:cubicBezTo>
                      <a:pt x="1260076" y="69074"/>
                      <a:pt x="1247434" y="76322"/>
                      <a:pt x="1233782" y="76261"/>
                    </a:cubicBezTo>
                    <a:lnTo>
                      <a:pt x="39982" y="76261"/>
                    </a:lnTo>
                    <a:cubicBezTo>
                      <a:pt x="26330" y="76322"/>
                      <a:pt x="13688" y="69074"/>
                      <a:pt x="6844" y="57260"/>
                    </a:cubicBezTo>
                    <a:cubicBezTo>
                      <a:pt x="0" y="45447"/>
                      <a:pt x="0" y="30875"/>
                      <a:pt x="6844" y="19062"/>
                    </a:cubicBezTo>
                    <a:cubicBezTo>
                      <a:pt x="13688" y="7248"/>
                      <a:pt x="26330" y="0"/>
                      <a:pt x="39982" y="61"/>
                    </a:cubicBezTo>
                    <a:close/>
                  </a:path>
                </a:pathLst>
              </a:custGeom>
              <a:solidFill>
                <a:srgbClr val="FCD61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-1882" y="-61"/>
                <a:ext cx="1007064" cy="76322"/>
              </a:xfrm>
              <a:custGeom>
                <a:avLst/>
                <a:gdLst/>
                <a:ahLst/>
                <a:cxnLst/>
                <a:rect l="l" t="t" r="r" b="b"/>
                <a:pathLst>
                  <a:path w="1007064" h="76322">
                    <a:moveTo>
                      <a:pt x="39982" y="61"/>
                    </a:moveTo>
                    <a:lnTo>
                      <a:pt x="967082" y="61"/>
                    </a:lnTo>
                    <a:cubicBezTo>
                      <a:pt x="980734" y="0"/>
                      <a:pt x="993376" y="7248"/>
                      <a:pt x="1000220" y="19062"/>
                    </a:cubicBezTo>
                    <a:cubicBezTo>
                      <a:pt x="1007064" y="30875"/>
                      <a:pt x="1007064" y="45447"/>
                      <a:pt x="1000220" y="57260"/>
                    </a:cubicBezTo>
                    <a:cubicBezTo>
                      <a:pt x="993376" y="69074"/>
                      <a:pt x="980734" y="76322"/>
                      <a:pt x="967082" y="76261"/>
                    </a:cubicBezTo>
                    <a:lnTo>
                      <a:pt x="39982" y="76261"/>
                    </a:lnTo>
                    <a:cubicBezTo>
                      <a:pt x="26330" y="76322"/>
                      <a:pt x="13688" y="69074"/>
                      <a:pt x="6844" y="57260"/>
                    </a:cubicBezTo>
                    <a:cubicBezTo>
                      <a:pt x="0" y="45447"/>
                      <a:pt x="0" y="30875"/>
                      <a:pt x="6844" y="19062"/>
                    </a:cubicBezTo>
                    <a:cubicBezTo>
                      <a:pt x="13688" y="7248"/>
                      <a:pt x="26330" y="0"/>
                      <a:pt x="39982" y="61"/>
                    </a:cubicBezTo>
                    <a:close/>
                  </a:path>
                </a:pathLst>
              </a:custGeom>
              <a:solidFill>
                <a:srgbClr val="0C234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6673369" y="29829612"/>
            <a:ext cx="9434855" cy="1419941"/>
            <a:chOff x="0" y="-161925"/>
            <a:chExt cx="12579807" cy="1893256"/>
          </a:xfrm>
        </p:grpSpPr>
        <p:sp>
          <p:nvSpPr>
            <p:cNvPr id="22" name="TextBox 22"/>
            <p:cNvSpPr txBox="1"/>
            <p:nvPr/>
          </p:nvSpPr>
          <p:spPr>
            <a:xfrm>
              <a:off x="9476946" y="-161925"/>
              <a:ext cx="3102861" cy="1893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789"/>
                </a:lnSpc>
              </a:pPr>
              <a:r>
                <a:rPr lang="en-US" sz="8800">
                  <a:solidFill>
                    <a:srgbClr val="0C23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88%</a:t>
              </a:r>
            </a:p>
          </p:txBody>
        </p: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0" y="581620"/>
              <a:ext cx="9025663" cy="541540"/>
              <a:chOff x="0" y="0"/>
              <a:chExt cx="1270000" cy="762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-1882" y="-61"/>
                <a:ext cx="1273764" cy="76322"/>
              </a:xfrm>
              <a:custGeom>
                <a:avLst/>
                <a:gdLst/>
                <a:ahLst/>
                <a:cxnLst/>
                <a:rect l="l" t="t" r="r" b="b"/>
                <a:pathLst>
                  <a:path w="1273764" h="76322">
                    <a:moveTo>
                      <a:pt x="39982" y="61"/>
                    </a:moveTo>
                    <a:lnTo>
                      <a:pt x="1233782" y="61"/>
                    </a:lnTo>
                    <a:cubicBezTo>
                      <a:pt x="1247434" y="0"/>
                      <a:pt x="1260076" y="7248"/>
                      <a:pt x="1266920" y="19062"/>
                    </a:cubicBezTo>
                    <a:cubicBezTo>
                      <a:pt x="1273764" y="30875"/>
                      <a:pt x="1273764" y="45447"/>
                      <a:pt x="1266920" y="57260"/>
                    </a:cubicBezTo>
                    <a:cubicBezTo>
                      <a:pt x="1260076" y="69074"/>
                      <a:pt x="1247434" y="76322"/>
                      <a:pt x="1233782" y="76261"/>
                    </a:cubicBezTo>
                    <a:lnTo>
                      <a:pt x="39982" y="76261"/>
                    </a:lnTo>
                    <a:cubicBezTo>
                      <a:pt x="26330" y="76322"/>
                      <a:pt x="13688" y="69074"/>
                      <a:pt x="6844" y="57260"/>
                    </a:cubicBezTo>
                    <a:cubicBezTo>
                      <a:pt x="0" y="45447"/>
                      <a:pt x="0" y="30875"/>
                      <a:pt x="6844" y="19062"/>
                    </a:cubicBezTo>
                    <a:cubicBezTo>
                      <a:pt x="13688" y="7248"/>
                      <a:pt x="26330" y="0"/>
                      <a:pt x="39982" y="61"/>
                    </a:cubicBezTo>
                    <a:close/>
                  </a:path>
                </a:pathLst>
              </a:custGeom>
              <a:solidFill>
                <a:srgbClr val="FCD61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-1882" y="-61"/>
                <a:ext cx="1121364" cy="76322"/>
              </a:xfrm>
              <a:custGeom>
                <a:avLst/>
                <a:gdLst/>
                <a:ahLst/>
                <a:cxnLst/>
                <a:rect l="l" t="t" r="r" b="b"/>
                <a:pathLst>
                  <a:path w="1121364" h="76322">
                    <a:moveTo>
                      <a:pt x="39982" y="61"/>
                    </a:moveTo>
                    <a:lnTo>
                      <a:pt x="1081382" y="61"/>
                    </a:lnTo>
                    <a:cubicBezTo>
                      <a:pt x="1095034" y="0"/>
                      <a:pt x="1107676" y="7248"/>
                      <a:pt x="1114520" y="19062"/>
                    </a:cubicBezTo>
                    <a:cubicBezTo>
                      <a:pt x="1121364" y="30875"/>
                      <a:pt x="1121364" y="45447"/>
                      <a:pt x="1114520" y="57260"/>
                    </a:cubicBezTo>
                    <a:cubicBezTo>
                      <a:pt x="1107676" y="69074"/>
                      <a:pt x="1095034" y="76322"/>
                      <a:pt x="1081382" y="76261"/>
                    </a:cubicBezTo>
                    <a:lnTo>
                      <a:pt x="39982" y="76261"/>
                    </a:lnTo>
                    <a:cubicBezTo>
                      <a:pt x="26330" y="76322"/>
                      <a:pt x="13688" y="69074"/>
                      <a:pt x="6844" y="57260"/>
                    </a:cubicBezTo>
                    <a:cubicBezTo>
                      <a:pt x="0" y="45447"/>
                      <a:pt x="0" y="30875"/>
                      <a:pt x="6844" y="19062"/>
                    </a:cubicBezTo>
                    <a:cubicBezTo>
                      <a:pt x="13688" y="7248"/>
                      <a:pt x="26330" y="0"/>
                      <a:pt x="39982" y="61"/>
                    </a:cubicBezTo>
                    <a:close/>
                  </a:path>
                </a:pathLst>
              </a:custGeom>
              <a:solidFill>
                <a:srgbClr val="0C234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" name="TextBox 26"/>
          <p:cNvSpPr txBox="1"/>
          <p:nvPr/>
        </p:nvSpPr>
        <p:spPr>
          <a:xfrm>
            <a:off x="30179106" y="4496295"/>
            <a:ext cx="11336203" cy="5347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58"/>
              </a:lnSpc>
            </a:pP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"Sed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perspiciatis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omnis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iste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natus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error sit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voluptatem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accusantium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doloremque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laudantium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rem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aperiam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eaque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ipsa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quae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ab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illo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inventore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veritatis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quasi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architecto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beatae vitae dicta sunt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explicabo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Nemo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enim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ipsam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voluptatem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quia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volur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magni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dolores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eos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qui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ratione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voluptatem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sequi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nesciunt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Neque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porro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quisquam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qui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dolorem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lnSpc>
                <a:spcPts val="4058"/>
              </a:lnSpc>
            </a:pPr>
            <a:endParaRPr lang="en-US" sz="2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4843"/>
              </a:lnSpc>
            </a:pPr>
            <a:r>
              <a:rPr lang="en-US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 HEADER</a:t>
            </a:r>
          </a:p>
          <a:p>
            <a:pPr>
              <a:lnSpc>
                <a:spcPts val="4058"/>
              </a:lnSpc>
            </a:pPr>
            <a:endParaRPr lang="en-US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33917261" y="8663186"/>
            <a:ext cx="7888123" cy="4243773"/>
            <a:chOff x="0" y="-47625"/>
            <a:chExt cx="10517497" cy="5658364"/>
          </a:xfrm>
        </p:grpSpPr>
        <p:sp>
          <p:nvSpPr>
            <p:cNvPr id="28" name="TextBox 28"/>
            <p:cNvSpPr txBox="1"/>
            <p:nvPr/>
          </p:nvSpPr>
          <p:spPr>
            <a:xfrm>
              <a:off x="1350011" y="4966203"/>
              <a:ext cx="1460188" cy="644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6"/>
                </a:lnSpc>
              </a:pPr>
              <a:r>
                <a:rPr lang="en-US" sz="32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1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758233" y="4966203"/>
              <a:ext cx="1555652" cy="644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6"/>
                </a:lnSpc>
              </a:pPr>
              <a:r>
                <a:rPr lang="en-US" sz="32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2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6214186" y="4966203"/>
              <a:ext cx="1555652" cy="644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6"/>
                </a:lnSpc>
              </a:pPr>
              <a:r>
                <a:rPr lang="en-US" sz="32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3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8647122" y="4966203"/>
              <a:ext cx="1601691" cy="644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6"/>
                </a:lnSpc>
              </a:pPr>
              <a:r>
                <a:rPr lang="en-US" sz="32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4</a:t>
              </a:r>
            </a:p>
          </p:txBody>
        </p:sp>
        <p:grpSp>
          <p:nvGrpSpPr>
            <p:cNvPr id="32" name="Group 32"/>
            <p:cNvGrpSpPr>
              <a:grpSpLocks noChangeAspect="1"/>
            </p:cNvGrpSpPr>
            <p:nvPr/>
          </p:nvGrpSpPr>
          <p:grpSpPr>
            <a:xfrm>
              <a:off x="1010575" y="282231"/>
              <a:ext cx="9506922" cy="4494163"/>
              <a:chOff x="0" y="0"/>
              <a:chExt cx="13914005" cy="6577503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-6350"/>
                <a:ext cx="139140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3914005" h="12700">
                    <a:moveTo>
                      <a:pt x="0" y="0"/>
                    </a:moveTo>
                    <a:lnTo>
                      <a:pt x="13914005" y="0"/>
                    </a:lnTo>
                    <a:lnTo>
                      <a:pt x="1391400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4"/>
              <p:cNvSpPr/>
              <p:nvPr/>
            </p:nvSpPr>
            <p:spPr>
              <a:xfrm>
                <a:off x="0" y="1638026"/>
                <a:ext cx="139140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3914005" h="12700">
                    <a:moveTo>
                      <a:pt x="0" y="0"/>
                    </a:moveTo>
                    <a:lnTo>
                      <a:pt x="13914005" y="0"/>
                    </a:lnTo>
                    <a:lnTo>
                      <a:pt x="1391400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5"/>
              <p:cNvSpPr/>
              <p:nvPr/>
            </p:nvSpPr>
            <p:spPr>
              <a:xfrm>
                <a:off x="0" y="3282402"/>
                <a:ext cx="139140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3914005" h="12700">
                    <a:moveTo>
                      <a:pt x="0" y="0"/>
                    </a:moveTo>
                    <a:lnTo>
                      <a:pt x="13914005" y="0"/>
                    </a:lnTo>
                    <a:lnTo>
                      <a:pt x="1391400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0" y="4926778"/>
                <a:ext cx="139140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3914005" h="12700">
                    <a:moveTo>
                      <a:pt x="0" y="0"/>
                    </a:moveTo>
                    <a:lnTo>
                      <a:pt x="13914005" y="0"/>
                    </a:lnTo>
                    <a:lnTo>
                      <a:pt x="1391400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7"/>
              <p:cNvSpPr/>
              <p:nvPr/>
            </p:nvSpPr>
            <p:spPr>
              <a:xfrm>
                <a:off x="0" y="6571153"/>
                <a:ext cx="1391400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3914005" h="12700">
                    <a:moveTo>
                      <a:pt x="0" y="0"/>
                    </a:moveTo>
                    <a:lnTo>
                      <a:pt x="13914005" y="0"/>
                    </a:lnTo>
                    <a:lnTo>
                      <a:pt x="1391400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75757">
                  <a:alpha val="6000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0" y="-47625"/>
              <a:ext cx="773143" cy="644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26"/>
                </a:lnSpc>
              </a:pPr>
              <a:r>
                <a:rPr lang="en-US" sz="32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40 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46099" y="1075916"/>
              <a:ext cx="727043" cy="644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26"/>
                </a:lnSpc>
              </a:pPr>
              <a:r>
                <a:rPr lang="en-US" sz="32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 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6099" y="2199458"/>
              <a:ext cx="727043" cy="644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26"/>
                </a:lnSpc>
              </a:pPr>
              <a:r>
                <a:rPr lang="en-US" sz="32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 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41501" y="3322998"/>
              <a:ext cx="631641" cy="644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26"/>
                </a:lnSpc>
              </a:pPr>
              <a:r>
                <a:rPr lang="en-US" sz="32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 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322447" y="4446538"/>
              <a:ext cx="450697" cy="644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26"/>
                </a:lnSpc>
              </a:pPr>
              <a:r>
                <a:rPr lang="en-US" sz="3200">
                  <a:solidFill>
                    <a:srgbClr val="57575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 </a:t>
              </a:r>
            </a:p>
          </p:txBody>
        </p:sp>
        <p:grpSp>
          <p:nvGrpSpPr>
            <p:cNvPr id="43" name="Group 43"/>
            <p:cNvGrpSpPr>
              <a:grpSpLocks noChangeAspect="1"/>
            </p:cNvGrpSpPr>
            <p:nvPr/>
          </p:nvGrpSpPr>
          <p:grpSpPr>
            <a:xfrm>
              <a:off x="1010575" y="277893"/>
              <a:ext cx="9506922" cy="4498502"/>
              <a:chOff x="0" y="-6350"/>
              <a:chExt cx="13914005" cy="6583853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815838"/>
                <a:ext cx="3130651" cy="5761665"/>
              </a:xfrm>
              <a:custGeom>
                <a:avLst/>
                <a:gdLst/>
                <a:ahLst/>
                <a:cxnLst/>
                <a:rect l="l" t="t" r="r" b="b"/>
                <a:pathLst>
                  <a:path w="3130651" h="5761665">
                    <a:moveTo>
                      <a:pt x="0" y="5761665"/>
                    </a:moveTo>
                    <a:lnTo>
                      <a:pt x="0" y="250452"/>
                    </a:lnTo>
                    <a:cubicBezTo>
                      <a:pt x="0" y="184028"/>
                      <a:pt x="26387" y="120325"/>
                      <a:pt x="73356" y="73356"/>
                    </a:cubicBezTo>
                    <a:cubicBezTo>
                      <a:pt x="120325" y="26387"/>
                      <a:pt x="184028" y="0"/>
                      <a:pt x="250452" y="0"/>
                    </a:cubicBezTo>
                    <a:lnTo>
                      <a:pt x="2880199" y="0"/>
                    </a:lnTo>
                    <a:cubicBezTo>
                      <a:pt x="2946623" y="0"/>
                      <a:pt x="3010327" y="26387"/>
                      <a:pt x="3057295" y="73356"/>
                    </a:cubicBezTo>
                    <a:cubicBezTo>
                      <a:pt x="3104264" y="120325"/>
                      <a:pt x="3130651" y="184028"/>
                      <a:pt x="3130651" y="250452"/>
                    </a:cubicBezTo>
                    <a:lnTo>
                      <a:pt x="3130651" y="5761665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5"/>
              <p:cNvSpPr/>
              <p:nvPr/>
            </p:nvSpPr>
            <p:spPr>
              <a:xfrm>
                <a:off x="3594451" y="3282402"/>
                <a:ext cx="3130651" cy="3295102"/>
              </a:xfrm>
              <a:custGeom>
                <a:avLst/>
                <a:gdLst/>
                <a:ahLst/>
                <a:cxnLst/>
                <a:rect l="l" t="t" r="r" b="b"/>
                <a:pathLst>
                  <a:path w="3130651" h="3295102">
                    <a:moveTo>
                      <a:pt x="0" y="3295101"/>
                    </a:moveTo>
                    <a:lnTo>
                      <a:pt x="0" y="250452"/>
                    </a:lnTo>
                    <a:cubicBezTo>
                      <a:pt x="0" y="184027"/>
                      <a:pt x="26387" y="120324"/>
                      <a:pt x="73356" y="73355"/>
                    </a:cubicBezTo>
                    <a:cubicBezTo>
                      <a:pt x="120325" y="26386"/>
                      <a:pt x="184028" y="0"/>
                      <a:pt x="250452" y="0"/>
                    </a:cubicBezTo>
                    <a:lnTo>
                      <a:pt x="2880199" y="0"/>
                    </a:lnTo>
                    <a:cubicBezTo>
                      <a:pt x="3018520" y="0"/>
                      <a:pt x="3130651" y="112131"/>
                      <a:pt x="3130651" y="250452"/>
                    </a:cubicBezTo>
                    <a:lnTo>
                      <a:pt x="3130651" y="3295101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6"/>
              <p:cNvSpPr/>
              <p:nvPr/>
            </p:nvSpPr>
            <p:spPr>
              <a:xfrm>
                <a:off x="7188902" y="1638026"/>
                <a:ext cx="3130652" cy="4939477"/>
              </a:xfrm>
              <a:custGeom>
                <a:avLst/>
                <a:gdLst/>
                <a:ahLst/>
                <a:cxnLst/>
                <a:rect l="l" t="t" r="r" b="b"/>
                <a:pathLst>
                  <a:path w="3130652" h="4939477">
                    <a:moveTo>
                      <a:pt x="0" y="4939477"/>
                    </a:moveTo>
                    <a:lnTo>
                      <a:pt x="0" y="250452"/>
                    </a:lnTo>
                    <a:cubicBezTo>
                      <a:pt x="0" y="184028"/>
                      <a:pt x="26387" y="120324"/>
                      <a:pt x="73356" y="73356"/>
                    </a:cubicBezTo>
                    <a:cubicBezTo>
                      <a:pt x="120325" y="26387"/>
                      <a:pt x="184029" y="0"/>
                      <a:pt x="250452" y="0"/>
                    </a:cubicBezTo>
                    <a:lnTo>
                      <a:pt x="2880200" y="0"/>
                    </a:lnTo>
                    <a:cubicBezTo>
                      <a:pt x="2946624" y="0"/>
                      <a:pt x="3010327" y="26387"/>
                      <a:pt x="3057296" y="73356"/>
                    </a:cubicBezTo>
                    <a:cubicBezTo>
                      <a:pt x="3104265" y="120324"/>
                      <a:pt x="3130652" y="184028"/>
                      <a:pt x="3130652" y="250452"/>
                    </a:cubicBezTo>
                    <a:lnTo>
                      <a:pt x="3130652" y="4939477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7"/>
              <p:cNvSpPr/>
              <p:nvPr/>
            </p:nvSpPr>
            <p:spPr>
              <a:xfrm>
                <a:off x="10783353" y="-6350"/>
                <a:ext cx="3130652" cy="6583853"/>
              </a:xfrm>
              <a:custGeom>
                <a:avLst/>
                <a:gdLst/>
                <a:ahLst/>
                <a:cxnLst/>
                <a:rect l="l" t="t" r="r" b="b"/>
                <a:pathLst>
                  <a:path w="3130652" h="6583853">
                    <a:moveTo>
                      <a:pt x="0" y="6583853"/>
                    </a:moveTo>
                    <a:lnTo>
                      <a:pt x="0" y="250452"/>
                    </a:lnTo>
                    <a:cubicBezTo>
                      <a:pt x="0" y="184028"/>
                      <a:pt x="26387" y="120325"/>
                      <a:pt x="73356" y="73356"/>
                    </a:cubicBezTo>
                    <a:cubicBezTo>
                      <a:pt x="120325" y="26387"/>
                      <a:pt x="184029" y="0"/>
                      <a:pt x="250453" y="0"/>
                    </a:cubicBezTo>
                    <a:lnTo>
                      <a:pt x="2880199" y="0"/>
                    </a:lnTo>
                    <a:cubicBezTo>
                      <a:pt x="2946623" y="0"/>
                      <a:pt x="3010328" y="26387"/>
                      <a:pt x="3057295" y="73355"/>
                    </a:cubicBezTo>
                    <a:cubicBezTo>
                      <a:pt x="3104264" y="120324"/>
                      <a:pt x="3130652" y="184028"/>
                      <a:pt x="3130652" y="250452"/>
                    </a:cubicBezTo>
                    <a:lnTo>
                      <a:pt x="3130652" y="6583853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8" name="Group 48"/>
          <p:cNvGrpSpPr/>
          <p:nvPr/>
        </p:nvGrpSpPr>
        <p:grpSpPr>
          <a:xfrm>
            <a:off x="29938677" y="2261986"/>
            <a:ext cx="12202701" cy="1713971"/>
            <a:chOff x="0" y="0"/>
            <a:chExt cx="16270268" cy="2285295"/>
          </a:xfrm>
        </p:grpSpPr>
        <p:grpSp>
          <p:nvGrpSpPr>
            <p:cNvPr id="49" name="Group 49"/>
            <p:cNvGrpSpPr/>
            <p:nvPr/>
          </p:nvGrpSpPr>
          <p:grpSpPr>
            <a:xfrm rot="-5400000">
              <a:off x="6992486" y="-6992486"/>
              <a:ext cx="2285295" cy="16270268"/>
              <a:chOff x="0" y="0"/>
              <a:chExt cx="294868" cy="2099329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294868" cy="2099329"/>
              </a:xfrm>
              <a:custGeom>
                <a:avLst/>
                <a:gdLst/>
                <a:ahLst/>
                <a:cxnLst/>
                <a:rect l="l" t="t" r="r" b="b"/>
                <a:pathLst>
                  <a:path w="294868" h="2099329">
                    <a:moveTo>
                      <a:pt x="294868" y="0"/>
                    </a:moveTo>
                    <a:lnTo>
                      <a:pt x="294868" y="1985029"/>
                    </a:lnTo>
                    <a:lnTo>
                      <a:pt x="147434" y="2099329"/>
                    </a:lnTo>
                    <a:lnTo>
                      <a:pt x="0" y="1985029"/>
                    </a:lnTo>
                    <a:lnTo>
                      <a:pt x="0" y="0"/>
                    </a:lnTo>
                    <a:lnTo>
                      <a:pt x="294868" y="0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285750"/>
                <a:ext cx="635000" cy="984250"/>
              </a:xfrm>
              <a:prstGeom prst="rect">
                <a:avLst/>
              </a:prstGeom>
            </p:spPr>
            <p:txBody>
              <a:bodyPr lIns="54649" tIns="54649" rIns="54649" bIns="54649" rtlCol="0" anchor="ctr"/>
              <a:lstStyle/>
              <a:p>
                <a:pPr algn="ctr">
                  <a:lnSpc>
                    <a:spcPts val="7653"/>
                  </a:lnSpc>
                </a:pPr>
                <a:endParaRPr sz="2000" b="1">
                  <a:latin typeface="Frutiger LT Pro 57 Condensed" panose="020B0606020204020204" pitchFamily="34" charset="77"/>
                </a:endParaRPr>
              </a:p>
            </p:txBody>
          </p:sp>
        </p:grpSp>
        <p:sp>
          <p:nvSpPr>
            <p:cNvPr id="52" name="TextBox 52"/>
            <p:cNvSpPr txBox="1"/>
            <p:nvPr/>
          </p:nvSpPr>
          <p:spPr>
            <a:xfrm>
              <a:off x="580687" y="382304"/>
              <a:ext cx="13684207" cy="1400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731"/>
                </a:lnSpc>
              </a:pPr>
              <a:r>
                <a:rPr lang="en-US" sz="6600" b="1">
                  <a:solidFill>
                    <a:srgbClr val="FFFFFF"/>
                  </a:solidFill>
                  <a:latin typeface="Frutiger LT Pro 57 Condensed" panose="020B0606020204020204" pitchFamily="34" charset="77"/>
                </a:rPr>
                <a:t>SUB-HEADING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29938677" y="13872178"/>
            <a:ext cx="12202701" cy="1713971"/>
            <a:chOff x="0" y="0"/>
            <a:chExt cx="16270268" cy="2285295"/>
          </a:xfrm>
        </p:grpSpPr>
        <p:grpSp>
          <p:nvGrpSpPr>
            <p:cNvPr id="54" name="Group 54"/>
            <p:cNvGrpSpPr/>
            <p:nvPr/>
          </p:nvGrpSpPr>
          <p:grpSpPr>
            <a:xfrm rot="-5400000">
              <a:off x="6992486" y="-6992486"/>
              <a:ext cx="2285295" cy="16270268"/>
              <a:chOff x="0" y="0"/>
              <a:chExt cx="294868" cy="2099329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294868" cy="2099329"/>
              </a:xfrm>
              <a:custGeom>
                <a:avLst/>
                <a:gdLst/>
                <a:ahLst/>
                <a:cxnLst/>
                <a:rect l="l" t="t" r="r" b="b"/>
                <a:pathLst>
                  <a:path w="294868" h="2099329">
                    <a:moveTo>
                      <a:pt x="294868" y="0"/>
                    </a:moveTo>
                    <a:lnTo>
                      <a:pt x="294868" y="1985029"/>
                    </a:lnTo>
                    <a:lnTo>
                      <a:pt x="147434" y="2099329"/>
                    </a:lnTo>
                    <a:lnTo>
                      <a:pt x="0" y="1985029"/>
                    </a:lnTo>
                    <a:lnTo>
                      <a:pt x="0" y="0"/>
                    </a:lnTo>
                    <a:lnTo>
                      <a:pt x="294868" y="0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0" y="-285750"/>
                <a:ext cx="635000" cy="984250"/>
              </a:xfrm>
              <a:prstGeom prst="rect">
                <a:avLst/>
              </a:prstGeom>
            </p:spPr>
            <p:txBody>
              <a:bodyPr lIns="54649" tIns="54649" rIns="54649" bIns="54649" rtlCol="0" anchor="ctr"/>
              <a:lstStyle/>
              <a:p>
                <a:pPr algn="ctr">
                  <a:lnSpc>
                    <a:spcPts val="7653"/>
                  </a:lnSpc>
                </a:pPr>
                <a:endParaRPr sz="2000" b="1">
                  <a:latin typeface="Frutiger LT Pro 57 Condensed" panose="020B0606020204020204" pitchFamily="34" charset="77"/>
                </a:endParaRPr>
              </a:p>
            </p:txBody>
          </p:sp>
        </p:grpSp>
        <p:sp>
          <p:nvSpPr>
            <p:cNvPr id="57" name="TextBox 57"/>
            <p:cNvSpPr txBox="1"/>
            <p:nvPr/>
          </p:nvSpPr>
          <p:spPr>
            <a:xfrm>
              <a:off x="580687" y="382304"/>
              <a:ext cx="13684207" cy="1400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731"/>
                </a:lnSpc>
              </a:pPr>
              <a:r>
                <a:rPr lang="en-US" sz="6600" b="1">
                  <a:solidFill>
                    <a:srgbClr val="FFFFFF"/>
                  </a:solidFill>
                  <a:latin typeface="Frutiger LT Pro 57 Condensed" panose="020B0606020204020204" pitchFamily="34" charset="77"/>
                </a:rPr>
                <a:t>SUB-HEADING</a:t>
              </a: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15537713" y="2261986"/>
            <a:ext cx="12326741" cy="1731394"/>
            <a:chOff x="0" y="0"/>
            <a:chExt cx="16435655" cy="2308525"/>
          </a:xfrm>
        </p:grpSpPr>
        <p:grpSp>
          <p:nvGrpSpPr>
            <p:cNvPr id="59" name="Group 59"/>
            <p:cNvGrpSpPr/>
            <p:nvPr/>
          </p:nvGrpSpPr>
          <p:grpSpPr>
            <a:xfrm rot="-5400000">
              <a:off x="7063565" y="-7063565"/>
              <a:ext cx="2308525" cy="16435655"/>
              <a:chOff x="0" y="0"/>
              <a:chExt cx="294868" cy="2099329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294868" cy="2099329"/>
              </a:xfrm>
              <a:custGeom>
                <a:avLst/>
                <a:gdLst/>
                <a:ahLst/>
                <a:cxnLst/>
                <a:rect l="l" t="t" r="r" b="b"/>
                <a:pathLst>
                  <a:path w="294868" h="2099329">
                    <a:moveTo>
                      <a:pt x="294868" y="0"/>
                    </a:moveTo>
                    <a:lnTo>
                      <a:pt x="294868" y="1985029"/>
                    </a:lnTo>
                    <a:lnTo>
                      <a:pt x="147434" y="2099329"/>
                    </a:lnTo>
                    <a:lnTo>
                      <a:pt x="0" y="1985029"/>
                    </a:lnTo>
                    <a:lnTo>
                      <a:pt x="0" y="0"/>
                    </a:lnTo>
                    <a:lnTo>
                      <a:pt x="294868" y="0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0" y="-285750"/>
                <a:ext cx="635000" cy="984250"/>
              </a:xfrm>
              <a:prstGeom prst="rect">
                <a:avLst/>
              </a:prstGeom>
            </p:spPr>
            <p:txBody>
              <a:bodyPr lIns="54649" tIns="54649" rIns="54649" bIns="54649" rtlCol="0" anchor="ctr"/>
              <a:lstStyle/>
              <a:p>
                <a:pPr algn="ctr">
                  <a:lnSpc>
                    <a:spcPts val="7653"/>
                  </a:lnSpc>
                </a:pPr>
                <a:endParaRPr sz="2000" b="1">
                  <a:latin typeface="Frutiger LT Pro 57 Condensed" panose="020B0606020204020204" pitchFamily="34" charset="77"/>
                </a:endParaRPr>
              </a:p>
            </p:txBody>
          </p:sp>
        </p:grpSp>
        <p:sp>
          <p:nvSpPr>
            <p:cNvPr id="62" name="TextBox 62"/>
            <p:cNvSpPr txBox="1"/>
            <p:nvPr/>
          </p:nvSpPr>
          <p:spPr>
            <a:xfrm>
              <a:off x="586590" y="387546"/>
              <a:ext cx="13823307" cy="1412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20"/>
                </a:lnSpc>
              </a:pPr>
              <a:r>
                <a:rPr lang="en-US" sz="6600" b="1" dirty="0">
                  <a:solidFill>
                    <a:srgbClr val="FFFFFF"/>
                  </a:solidFill>
                  <a:latin typeface="Frutiger LT Pro 57 Condensed" panose="020B0606020204020204" pitchFamily="34" charset="77"/>
                </a:rPr>
                <a:t>SUB-HEADING</a:t>
              </a: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30445393" y="21418375"/>
            <a:ext cx="10702761" cy="3275880"/>
            <a:chOff x="0" y="0"/>
            <a:chExt cx="14919024" cy="4566386"/>
          </a:xfrm>
        </p:grpSpPr>
        <p:grpSp>
          <p:nvGrpSpPr>
            <p:cNvPr id="64" name="Group 64"/>
            <p:cNvGrpSpPr>
              <a:grpSpLocks noChangeAspect="1"/>
            </p:cNvGrpSpPr>
            <p:nvPr/>
          </p:nvGrpSpPr>
          <p:grpSpPr>
            <a:xfrm>
              <a:off x="637741" y="0"/>
              <a:ext cx="14184966" cy="4276332"/>
              <a:chOff x="0" y="0"/>
              <a:chExt cx="72795464" cy="2194560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-6350" y="0"/>
                <a:ext cx="72808164" cy="21945600"/>
              </a:xfrm>
              <a:custGeom>
                <a:avLst/>
                <a:gdLst/>
                <a:ahLst/>
                <a:cxnLst/>
                <a:rect l="l" t="t" r="r" b="b"/>
                <a:pathLst>
                  <a:path w="72808164" h="21945600">
                    <a:moveTo>
                      <a:pt x="0" y="0"/>
                    </a:moveTo>
                    <a:lnTo>
                      <a:pt x="12700" y="0"/>
                    </a:lnTo>
                    <a:lnTo>
                      <a:pt x="12700" y="21945600"/>
                    </a:lnTo>
                    <a:lnTo>
                      <a:pt x="0" y="21945600"/>
                    </a:lnTo>
                    <a:close/>
                    <a:moveTo>
                      <a:pt x="14559093" y="0"/>
                    </a:moveTo>
                    <a:lnTo>
                      <a:pt x="14571793" y="0"/>
                    </a:lnTo>
                    <a:lnTo>
                      <a:pt x="14571793" y="21945600"/>
                    </a:lnTo>
                    <a:lnTo>
                      <a:pt x="14559093" y="21945600"/>
                    </a:lnTo>
                    <a:close/>
                    <a:moveTo>
                      <a:pt x="29118185" y="0"/>
                    </a:moveTo>
                    <a:lnTo>
                      <a:pt x="29130885" y="0"/>
                    </a:lnTo>
                    <a:lnTo>
                      <a:pt x="29130885" y="21945600"/>
                    </a:lnTo>
                    <a:lnTo>
                      <a:pt x="29118185" y="21945600"/>
                    </a:lnTo>
                    <a:close/>
                    <a:moveTo>
                      <a:pt x="43677278" y="0"/>
                    </a:moveTo>
                    <a:lnTo>
                      <a:pt x="43689978" y="0"/>
                    </a:lnTo>
                    <a:lnTo>
                      <a:pt x="43689978" y="21945600"/>
                    </a:lnTo>
                    <a:lnTo>
                      <a:pt x="43677278" y="21945600"/>
                    </a:lnTo>
                    <a:close/>
                    <a:moveTo>
                      <a:pt x="58236371" y="0"/>
                    </a:moveTo>
                    <a:lnTo>
                      <a:pt x="58249071" y="0"/>
                    </a:lnTo>
                    <a:lnTo>
                      <a:pt x="58249071" y="21945600"/>
                    </a:lnTo>
                    <a:lnTo>
                      <a:pt x="58236371" y="21945600"/>
                    </a:lnTo>
                    <a:close/>
                    <a:moveTo>
                      <a:pt x="72795464" y="0"/>
                    </a:moveTo>
                    <a:lnTo>
                      <a:pt x="72808164" y="0"/>
                    </a:lnTo>
                    <a:lnTo>
                      <a:pt x="72808164" y="21945600"/>
                    </a:lnTo>
                    <a:lnTo>
                      <a:pt x="72795464" y="219456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" name="TextBox 66"/>
            <p:cNvSpPr txBox="1"/>
            <p:nvPr/>
          </p:nvSpPr>
          <p:spPr>
            <a:xfrm>
              <a:off x="578395" y="4341794"/>
              <a:ext cx="118692" cy="22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7"/>
                </a:lnSpc>
              </a:pPr>
              <a:r>
                <a:rPr lang="en-US" sz="1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3424800" y="4341794"/>
              <a:ext cx="99868" cy="22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7"/>
                </a:lnSpc>
              </a:pPr>
              <a:r>
                <a:rPr lang="en-US" sz="1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6207404" y="4341794"/>
              <a:ext cx="208647" cy="22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7"/>
                </a:lnSpc>
              </a:pPr>
              <a:r>
                <a:rPr lang="en-US" sz="1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9053809" y="4341794"/>
              <a:ext cx="189823" cy="22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7"/>
                </a:lnSpc>
              </a:pPr>
              <a:r>
                <a:rPr lang="en-US" sz="1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11879984" y="4341794"/>
              <a:ext cx="211459" cy="22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7"/>
                </a:lnSpc>
              </a:pPr>
              <a:r>
                <a:rPr lang="en-US" sz="1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14726389" y="4341794"/>
              <a:ext cx="192635" cy="22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7"/>
                </a:lnSpc>
              </a:pPr>
              <a:r>
                <a:rPr lang="en-US" sz="1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8085" y="521753"/>
              <a:ext cx="545144" cy="22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97"/>
                </a:lnSpc>
              </a:pPr>
              <a:r>
                <a:rPr lang="en-US" sz="1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1 </a:t>
              </a:r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5273" y="2018470"/>
              <a:ext cx="547956" cy="22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97"/>
                </a:lnSpc>
              </a:pPr>
              <a:r>
                <a:rPr lang="en-US" sz="1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2 </a:t>
              </a:r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0" y="3515185"/>
              <a:ext cx="553229" cy="22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97"/>
                </a:lnSpc>
              </a:pPr>
              <a:r>
                <a:rPr lang="en-US" sz="10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Item 3 </a:t>
              </a:r>
            </a:p>
          </p:txBody>
        </p:sp>
        <p:grpSp>
          <p:nvGrpSpPr>
            <p:cNvPr id="75" name="Group 75"/>
            <p:cNvGrpSpPr>
              <a:grpSpLocks noChangeAspect="1"/>
            </p:cNvGrpSpPr>
            <p:nvPr/>
          </p:nvGrpSpPr>
          <p:grpSpPr>
            <a:xfrm>
              <a:off x="637741" y="0"/>
              <a:ext cx="13618805" cy="4276332"/>
              <a:chOff x="0" y="0"/>
              <a:chExt cx="69889995" cy="21945600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29122722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29122722" h="2177627">
                    <a:moveTo>
                      <a:pt x="0" y="0"/>
                    </a:moveTo>
                    <a:lnTo>
                      <a:pt x="28948512" y="0"/>
                    </a:lnTo>
                    <a:cubicBezTo>
                      <a:pt x="29044726" y="0"/>
                      <a:pt x="29122722" y="77997"/>
                      <a:pt x="29122722" y="174210"/>
                    </a:cubicBezTo>
                    <a:lnTo>
                      <a:pt x="29122722" y="2003416"/>
                    </a:lnTo>
                    <a:cubicBezTo>
                      <a:pt x="29122722" y="2099630"/>
                      <a:pt x="29044726" y="2177626"/>
                      <a:pt x="28948512" y="2177627"/>
                    </a:cubicBezTo>
                    <a:lnTo>
                      <a:pt x="0" y="2177627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77"/>
              <p:cNvSpPr/>
              <p:nvPr/>
            </p:nvSpPr>
            <p:spPr>
              <a:xfrm>
                <a:off x="0" y="7680960"/>
                <a:ext cx="43683628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43683628" h="2177627">
                    <a:moveTo>
                      <a:pt x="0" y="0"/>
                    </a:moveTo>
                    <a:lnTo>
                      <a:pt x="43509419" y="0"/>
                    </a:lnTo>
                    <a:cubicBezTo>
                      <a:pt x="43605633" y="0"/>
                      <a:pt x="43683628" y="77997"/>
                      <a:pt x="43683628" y="174210"/>
                    </a:cubicBezTo>
                    <a:lnTo>
                      <a:pt x="43683628" y="2003416"/>
                    </a:lnTo>
                    <a:cubicBezTo>
                      <a:pt x="43683628" y="2099630"/>
                      <a:pt x="43605633" y="2177627"/>
                      <a:pt x="43509419" y="2177627"/>
                    </a:cubicBezTo>
                    <a:lnTo>
                      <a:pt x="0" y="2177627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78"/>
              <p:cNvSpPr/>
              <p:nvPr/>
            </p:nvSpPr>
            <p:spPr>
              <a:xfrm>
                <a:off x="0" y="15361920"/>
                <a:ext cx="69889998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69889998" h="2177627">
                    <a:moveTo>
                      <a:pt x="0" y="0"/>
                    </a:moveTo>
                    <a:lnTo>
                      <a:pt x="69715788" y="0"/>
                    </a:lnTo>
                    <a:cubicBezTo>
                      <a:pt x="69761993" y="0"/>
                      <a:pt x="69806300" y="18354"/>
                      <a:pt x="69838974" y="51024"/>
                    </a:cubicBezTo>
                    <a:cubicBezTo>
                      <a:pt x="69871642" y="83695"/>
                      <a:pt x="69889998" y="128007"/>
                      <a:pt x="69889998" y="174211"/>
                    </a:cubicBezTo>
                    <a:lnTo>
                      <a:pt x="69889998" y="2003417"/>
                    </a:lnTo>
                    <a:cubicBezTo>
                      <a:pt x="69889998" y="2099630"/>
                      <a:pt x="69811999" y="2177626"/>
                      <a:pt x="69715788" y="2177626"/>
                    </a:cubicBezTo>
                    <a:lnTo>
                      <a:pt x="0" y="2177626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79"/>
              <p:cNvSpPr/>
              <p:nvPr/>
            </p:nvSpPr>
            <p:spPr>
              <a:xfrm>
                <a:off x="0" y="2203027"/>
                <a:ext cx="40771809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40771809" h="2177627">
                    <a:moveTo>
                      <a:pt x="0" y="0"/>
                    </a:moveTo>
                    <a:lnTo>
                      <a:pt x="40597599" y="0"/>
                    </a:lnTo>
                    <a:cubicBezTo>
                      <a:pt x="40693814" y="0"/>
                      <a:pt x="40771809" y="77996"/>
                      <a:pt x="40771809" y="174210"/>
                    </a:cubicBezTo>
                    <a:lnTo>
                      <a:pt x="40771809" y="2003416"/>
                    </a:lnTo>
                    <a:cubicBezTo>
                      <a:pt x="40771809" y="2099629"/>
                      <a:pt x="40693814" y="2177626"/>
                      <a:pt x="40597599" y="2177626"/>
                    </a:cubicBezTo>
                    <a:lnTo>
                      <a:pt x="0" y="2177626"/>
                    </a:lnTo>
                    <a:close/>
                  </a:path>
                </a:pathLst>
              </a:custGeom>
              <a:solidFill>
                <a:srgbClr val="FCD61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80"/>
              <p:cNvSpPr/>
              <p:nvPr/>
            </p:nvSpPr>
            <p:spPr>
              <a:xfrm>
                <a:off x="0" y="9883987"/>
                <a:ext cx="40771387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40771387" h="2177627">
                    <a:moveTo>
                      <a:pt x="0" y="0"/>
                    </a:moveTo>
                    <a:lnTo>
                      <a:pt x="40597178" y="0"/>
                    </a:lnTo>
                    <a:cubicBezTo>
                      <a:pt x="40693392" y="0"/>
                      <a:pt x="40771387" y="77996"/>
                      <a:pt x="40771387" y="174210"/>
                    </a:cubicBezTo>
                    <a:lnTo>
                      <a:pt x="40771387" y="2003416"/>
                    </a:lnTo>
                    <a:cubicBezTo>
                      <a:pt x="40771387" y="2099630"/>
                      <a:pt x="40693392" y="2177626"/>
                      <a:pt x="40597178" y="2177626"/>
                    </a:cubicBezTo>
                    <a:lnTo>
                      <a:pt x="0" y="2177626"/>
                    </a:lnTo>
                    <a:close/>
                  </a:path>
                </a:pathLst>
              </a:custGeom>
              <a:solidFill>
                <a:srgbClr val="FCD61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81"/>
              <p:cNvSpPr/>
              <p:nvPr/>
            </p:nvSpPr>
            <p:spPr>
              <a:xfrm>
                <a:off x="0" y="17564946"/>
                <a:ext cx="46593330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46593330" h="2177627">
                    <a:moveTo>
                      <a:pt x="0" y="0"/>
                    </a:moveTo>
                    <a:lnTo>
                      <a:pt x="46419120" y="0"/>
                    </a:lnTo>
                    <a:cubicBezTo>
                      <a:pt x="46465325" y="0"/>
                      <a:pt x="46509636" y="18354"/>
                      <a:pt x="46542306" y="51025"/>
                    </a:cubicBezTo>
                    <a:cubicBezTo>
                      <a:pt x="46574977" y="83696"/>
                      <a:pt x="46593330" y="128008"/>
                      <a:pt x="46593330" y="174212"/>
                    </a:cubicBezTo>
                    <a:lnTo>
                      <a:pt x="46593330" y="2003418"/>
                    </a:lnTo>
                    <a:cubicBezTo>
                      <a:pt x="46593330" y="2099630"/>
                      <a:pt x="46515334" y="2177627"/>
                      <a:pt x="46419120" y="2177627"/>
                    </a:cubicBezTo>
                    <a:lnTo>
                      <a:pt x="0" y="2177627"/>
                    </a:lnTo>
                    <a:close/>
                  </a:path>
                </a:pathLst>
              </a:custGeom>
              <a:solidFill>
                <a:srgbClr val="FCD61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82"/>
              <p:cNvSpPr/>
              <p:nvPr/>
            </p:nvSpPr>
            <p:spPr>
              <a:xfrm>
                <a:off x="0" y="4406053"/>
                <a:ext cx="17473633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17473633" h="2177627">
                    <a:moveTo>
                      <a:pt x="0" y="0"/>
                    </a:moveTo>
                    <a:lnTo>
                      <a:pt x="17299423" y="0"/>
                    </a:lnTo>
                    <a:cubicBezTo>
                      <a:pt x="17395636" y="1"/>
                      <a:pt x="17473633" y="77997"/>
                      <a:pt x="17473633" y="174210"/>
                    </a:cubicBezTo>
                    <a:lnTo>
                      <a:pt x="17473633" y="2003417"/>
                    </a:lnTo>
                    <a:cubicBezTo>
                      <a:pt x="17473633" y="2099631"/>
                      <a:pt x="17395636" y="2177627"/>
                      <a:pt x="17299423" y="2177627"/>
                    </a:cubicBezTo>
                    <a:lnTo>
                      <a:pt x="0" y="2177627"/>
                    </a:lnTo>
                    <a:close/>
                  </a:path>
                </a:pathLst>
              </a:custGeom>
              <a:solidFill>
                <a:srgbClr val="9EA2A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83"/>
              <p:cNvSpPr/>
              <p:nvPr/>
            </p:nvSpPr>
            <p:spPr>
              <a:xfrm>
                <a:off x="0" y="12087013"/>
                <a:ext cx="32034662" cy="2177626"/>
              </a:xfrm>
              <a:custGeom>
                <a:avLst/>
                <a:gdLst/>
                <a:ahLst/>
                <a:cxnLst/>
                <a:rect l="l" t="t" r="r" b="b"/>
                <a:pathLst>
                  <a:path w="32034662" h="2177626">
                    <a:moveTo>
                      <a:pt x="0" y="0"/>
                    </a:moveTo>
                    <a:lnTo>
                      <a:pt x="31860452" y="0"/>
                    </a:lnTo>
                    <a:cubicBezTo>
                      <a:pt x="31956666" y="0"/>
                      <a:pt x="32034662" y="77997"/>
                      <a:pt x="32034662" y="174211"/>
                    </a:cubicBezTo>
                    <a:lnTo>
                      <a:pt x="32034662" y="2003417"/>
                    </a:lnTo>
                    <a:cubicBezTo>
                      <a:pt x="32034662" y="2099630"/>
                      <a:pt x="31956666" y="2177626"/>
                      <a:pt x="31860452" y="2177626"/>
                    </a:cubicBezTo>
                    <a:lnTo>
                      <a:pt x="0" y="2177626"/>
                    </a:lnTo>
                    <a:close/>
                  </a:path>
                </a:pathLst>
              </a:custGeom>
              <a:solidFill>
                <a:srgbClr val="9EA2A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84"/>
              <p:cNvSpPr/>
              <p:nvPr/>
            </p:nvSpPr>
            <p:spPr>
              <a:xfrm>
                <a:off x="0" y="19767973"/>
                <a:ext cx="29120830" cy="2177627"/>
              </a:xfrm>
              <a:custGeom>
                <a:avLst/>
                <a:gdLst/>
                <a:ahLst/>
                <a:cxnLst/>
                <a:rect l="l" t="t" r="r" b="b"/>
                <a:pathLst>
                  <a:path w="29120830" h="2177627">
                    <a:moveTo>
                      <a:pt x="0" y="0"/>
                    </a:moveTo>
                    <a:lnTo>
                      <a:pt x="28946621" y="0"/>
                    </a:lnTo>
                    <a:cubicBezTo>
                      <a:pt x="29042835" y="0"/>
                      <a:pt x="29120830" y="77997"/>
                      <a:pt x="29120830" y="174210"/>
                    </a:cubicBezTo>
                    <a:lnTo>
                      <a:pt x="29120830" y="2003417"/>
                    </a:lnTo>
                    <a:cubicBezTo>
                      <a:pt x="29120830" y="2099630"/>
                      <a:pt x="29042835" y="2177627"/>
                      <a:pt x="28946621" y="2177627"/>
                    </a:cubicBezTo>
                    <a:lnTo>
                      <a:pt x="0" y="2177627"/>
                    </a:lnTo>
                    <a:close/>
                  </a:path>
                </a:pathLst>
              </a:custGeom>
              <a:solidFill>
                <a:srgbClr val="9EA2A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5" name="Group 85"/>
          <p:cNvGrpSpPr/>
          <p:nvPr/>
        </p:nvGrpSpPr>
        <p:grpSpPr>
          <a:xfrm>
            <a:off x="15537713" y="13990196"/>
            <a:ext cx="12326741" cy="1731394"/>
            <a:chOff x="0" y="0"/>
            <a:chExt cx="16435655" cy="2308525"/>
          </a:xfrm>
        </p:grpSpPr>
        <p:grpSp>
          <p:nvGrpSpPr>
            <p:cNvPr id="86" name="Group 86"/>
            <p:cNvGrpSpPr/>
            <p:nvPr/>
          </p:nvGrpSpPr>
          <p:grpSpPr>
            <a:xfrm rot="-5400000">
              <a:off x="7063565" y="-7063565"/>
              <a:ext cx="2308525" cy="16435655"/>
              <a:chOff x="0" y="0"/>
              <a:chExt cx="294868" cy="2099329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0" y="0"/>
                <a:ext cx="294868" cy="2099329"/>
              </a:xfrm>
              <a:custGeom>
                <a:avLst/>
                <a:gdLst/>
                <a:ahLst/>
                <a:cxnLst/>
                <a:rect l="l" t="t" r="r" b="b"/>
                <a:pathLst>
                  <a:path w="294868" h="2099329">
                    <a:moveTo>
                      <a:pt x="294868" y="0"/>
                    </a:moveTo>
                    <a:lnTo>
                      <a:pt x="294868" y="1985029"/>
                    </a:lnTo>
                    <a:lnTo>
                      <a:pt x="147434" y="2099329"/>
                    </a:lnTo>
                    <a:lnTo>
                      <a:pt x="0" y="1985029"/>
                    </a:lnTo>
                    <a:lnTo>
                      <a:pt x="0" y="0"/>
                    </a:lnTo>
                    <a:lnTo>
                      <a:pt x="294868" y="0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TextBox 88"/>
              <p:cNvSpPr txBox="1"/>
              <p:nvPr/>
            </p:nvSpPr>
            <p:spPr>
              <a:xfrm>
                <a:off x="0" y="-285750"/>
                <a:ext cx="635000" cy="984250"/>
              </a:xfrm>
              <a:prstGeom prst="rect">
                <a:avLst/>
              </a:prstGeom>
            </p:spPr>
            <p:txBody>
              <a:bodyPr lIns="54649" tIns="54649" rIns="54649" bIns="54649" rtlCol="0" anchor="ctr"/>
              <a:lstStyle/>
              <a:p>
                <a:pPr algn="ctr">
                  <a:lnSpc>
                    <a:spcPts val="7653"/>
                  </a:lnSpc>
                </a:pPr>
                <a:endParaRPr sz="2000" b="1">
                  <a:latin typeface="Frutiger LT Pro 57 Condensed" panose="020B0606020204020204" pitchFamily="34" charset="77"/>
                </a:endParaRPr>
              </a:p>
            </p:txBody>
          </p:sp>
        </p:grpSp>
        <p:sp>
          <p:nvSpPr>
            <p:cNvPr id="89" name="TextBox 89"/>
            <p:cNvSpPr txBox="1"/>
            <p:nvPr/>
          </p:nvSpPr>
          <p:spPr>
            <a:xfrm>
              <a:off x="586590" y="387546"/>
              <a:ext cx="13823307" cy="1412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20"/>
                </a:lnSpc>
              </a:pPr>
              <a:r>
                <a:rPr lang="en-US" sz="6600" b="1">
                  <a:solidFill>
                    <a:srgbClr val="FFFFFF"/>
                  </a:solidFill>
                  <a:latin typeface="Frutiger LT Pro 57 Condensed" panose="020B0606020204020204" pitchFamily="34" charset="77"/>
                </a:rPr>
                <a:t>SUB-HEADING</a:t>
              </a:r>
            </a:p>
          </p:txBody>
        </p:sp>
      </p:grpSp>
      <p:sp>
        <p:nvSpPr>
          <p:cNvPr id="91" name="TextBox 91"/>
          <p:cNvSpPr txBox="1"/>
          <p:nvPr/>
        </p:nvSpPr>
        <p:spPr>
          <a:xfrm>
            <a:off x="1932792" y="14908392"/>
            <a:ext cx="10982732" cy="3160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92"/>
              </a:lnSpc>
            </a:pPr>
            <a:r>
              <a:rPr lang="en-US" sz="8800" b="1" dirty="0">
                <a:solidFill>
                  <a:srgbClr val="0C23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Poster Title Placeholder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2209737" y="21967430"/>
            <a:ext cx="10511640" cy="1220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3"/>
              </a:lnSpc>
            </a:pPr>
            <a:r>
              <a:rPr lang="en-US" sz="7200" b="1" dirty="0">
                <a:solidFill>
                  <a:srgbClr val="0C23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Name(s)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1932792" y="18733112"/>
            <a:ext cx="10511640" cy="983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0C23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SUB-TITLE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30179107" y="16098119"/>
            <a:ext cx="11455554" cy="4149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58"/>
              </a:lnSpc>
            </a:pP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"Sed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perspiciatis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omnis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iste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natus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error sit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voluptatem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accusantium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doloremque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laudantium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rem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aperiam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eaque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ipsa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quae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ab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illo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inventore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veritatis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quasi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architecto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beatae vitae dicta sunt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explicabo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Nemo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enim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ipsam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voluptatem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quia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voluptas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sit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aspernatur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odit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fugit, sed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quia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consequuntur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magni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dolores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eos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qui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ratione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voluptatem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sequi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nesciunt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Neque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porro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quisquam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qui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dolorem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ipsum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quia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dolor sit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consectetur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adipisci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velit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30167902" y="9559172"/>
            <a:ext cx="2809737" cy="3623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8"/>
              </a:lnSpc>
            </a:pP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"Quia non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numquam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eius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labore et dolore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magnam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aliquam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heerit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lnSpc>
                <a:spcPts val="4058"/>
              </a:lnSpc>
            </a:pPr>
            <a:endParaRPr lang="en-US" sz="2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6" name="TextBox 96"/>
          <p:cNvSpPr txBox="1"/>
          <p:nvPr/>
        </p:nvSpPr>
        <p:spPr>
          <a:xfrm>
            <a:off x="15796204" y="16223391"/>
            <a:ext cx="11550560" cy="73039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99"/>
              </a:lnSpc>
            </a:pP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"Sed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perspiciatis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omnis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iste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natus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error sit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voluptatem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accusantium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doloremque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laudantium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rem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aperiam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eaque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ipsa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quae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ab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illo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inventore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veritatis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quasi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architecto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beatae vitae dicta sunt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ptatem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sequi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nesciunt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Neque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porro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quisquam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estut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aliquid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commodi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consequatur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Quis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autem vel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iure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reprehenderit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qui in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voluptate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velit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esse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nihil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molestiae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consequatur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vel illum qui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dolorem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fugiat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quo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voluptas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nulla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pariatur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?"</a:t>
            </a:r>
          </a:p>
          <a:p>
            <a:pPr>
              <a:lnSpc>
                <a:spcPts val="4099"/>
              </a:lnSpc>
            </a:pPr>
            <a:endParaRPr lang="en-US" sz="2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4099"/>
              </a:lnSpc>
            </a:pP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Quia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non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numquam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eius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tempora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incidunt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labore et dolore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magnam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aliquam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quaerat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voluptatem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Ut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enim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ad minima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veniam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quis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nostrum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exercitationem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ullam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corporis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suscipit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laboriosam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nisi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aliquid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commodi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consequatur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Quis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autem vel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iure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reprehenderit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15796204" y="4495915"/>
            <a:ext cx="11550560" cy="8458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99"/>
              </a:lnSpc>
            </a:pP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"Sed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perspiciatis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omnis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iste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natus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error sit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voluptatem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accusantium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doloremque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laudantium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rem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aperiam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eaque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ipsa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quae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ab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illo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inventore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veritatis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quasi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architecto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beatae vitae dicta sunt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explicabo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Nemo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enim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ipsam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voluptatem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quia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voluptas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sit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aspernatur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odit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fugit, sed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quia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consequuntur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magni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dolores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eos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qui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ratione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voluptatem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sequi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nesciunt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Neque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porro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quisquam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qui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dolorem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ipsum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quia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dolor sit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consectetur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adipisci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velit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lnSpc>
                <a:spcPts val="4099"/>
              </a:lnSpc>
            </a:pPr>
            <a:endParaRPr lang="en-US" sz="2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4892"/>
              </a:lnSpc>
            </a:pPr>
            <a:r>
              <a:rPr lang="en-US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 HEADER</a:t>
            </a:r>
          </a:p>
          <a:p>
            <a:pPr>
              <a:lnSpc>
                <a:spcPts val="4099"/>
              </a:lnSpc>
            </a:pPr>
            <a:endParaRPr lang="en-US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4099"/>
              </a:lnSpc>
            </a:pP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Quia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non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numquam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eius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tempora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incidunt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labore et dolore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magnam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aliquam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quaerat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voluptatem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Ut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enim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ad minima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veniam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quis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nostrum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exercitationem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ullam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corporis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suscipit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laboriosam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nisi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aliquid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commodi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consequatur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Quis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autem vel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iure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reprehenderit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30179107" y="25662620"/>
            <a:ext cx="7682215" cy="5290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43"/>
              </a:lnSpc>
            </a:pPr>
            <a:r>
              <a:rPr lang="en-US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 HEADER</a:t>
            </a:r>
          </a:p>
          <a:p>
            <a:pPr>
              <a:lnSpc>
                <a:spcPts val="4058"/>
              </a:lnSpc>
            </a:pPr>
            <a:endParaRPr lang="en-US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4058"/>
              </a:lnSpc>
            </a:pP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Quia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non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numquam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eius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tempora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incidunt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labore et dolore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magnam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aliquam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quaerat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voluptatem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Ut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enim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ad minima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veniam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quis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nostrum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exercitationem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ullam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corporis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suscipit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laboriosam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nisi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aliquid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commodi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consequatur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Quis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autem vel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eum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iure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reprehenderit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grpSp>
        <p:nvGrpSpPr>
          <p:cNvPr id="99" name="Group 99"/>
          <p:cNvGrpSpPr/>
          <p:nvPr/>
        </p:nvGrpSpPr>
        <p:grpSpPr>
          <a:xfrm>
            <a:off x="38575170" y="26921297"/>
            <a:ext cx="3287364" cy="3328866"/>
            <a:chOff x="0" y="0"/>
            <a:chExt cx="802667" cy="812800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802667" cy="812800"/>
            </a:xfrm>
            <a:custGeom>
              <a:avLst/>
              <a:gdLst/>
              <a:ahLst/>
              <a:cxnLst/>
              <a:rect l="l" t="t" r="r" b="b"/>
              <a:pathLst>
                <a:path w="802667" h="812800">
                  <a:moveTo>
                    <a:pt x="0" y="0"/>
                  </a:moveTo>
                  <a:lnTo>
                    <a:pt x="802667" y="0"/>
                  </a:lnTo>
                  <a:lnTo>
                    <a:pt x="80266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9EA2A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TextBox 10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361"/>
                </a:lnSpc>
              </a:pPr>
              <a:endParaRPr/>
            </a:p>
          </p:txBody>
        </p:sp>
      </p:grpSp>
      <p:sp>
        <p:nvSpPr>
          <p:cNvPr id="102" name="Freeform 102"/>
          <p:cNvSpPr/>
          <p:nvPr/>
        </p:nvSpPr>
        <p:spPr>
          <a:xfrm>
            <a:off x="38931617" y="27293883"/>
            <a:ext cx="2583693" cy="2583693"/>
          </a:xfrm>
          <a:custGeom>
            <a:avLst/>
            <a:gdLst/>
            <a:ahLst/>
            <a:cxnLst/>
            <a:rect l="l" t="t" r="r" b="b"/>
            <a:pathLst>
              <a:path w="2583693" h="2583693">
                <a:moveTo>
                  <a:pt x="0" y="0"/>
                </a:moveTo>
                <a:lnTo>
                  <a:pt x="2583693" y="0"/>
                </a:lnTo>
                <a:lnTo>
                  <a:pt x="2583693" y="2583694"/>
                </a:lnTo>
                <a:lnTo>
                  <a:pt x="0" y="25836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CF4CF11D-9C31-34DA-4697-97DCC2A937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09" y="25376575"/>
            <a:ext cx="5486400" cy="5486400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2BEA97FD-F75D-144B-F552-356EC8EA76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998" y="20362886"/>
            <a:ext cx="5247853" cy="5247853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C9B91089-0EB2-79D8-6CE9-E52F75004D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0288" y="26774973"/>
            <a:ext cx="4048767" cy="4048767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152BA57-406E-A81E-10B1-3F5B9C7FC6E3}"/>
              </a:ext>
            </a:extLst>
          </p:cNvPr>
          <p:cNvGrpSpPr/>
          <p:nvPr/>
        </p:nvGrpSpPr>
        <p:grpSpPr>
          <a:xfrm>
            <a:off x="4615667" y="-1081010"/>
            <a:ext cx="16545728" cy="10434452"/>
            <a:chOff x="4615667" y="-1081010"/>
            <a:chExt cx="16545728" cy="10434452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61F07B4-989C-A59E-3A14-8B4863CA0A3F}"/>
                </a:ext>
              </a:extLst>
            </p:cNvPr>
            <p:cNvSpPr txBox="1"/>
            <p:nvPr/>
          </p:nvSpPr>
          <p:spPr>
            <a:xfrm>
              <a:off x="4907708" y="-1081010"/>
              <a:ext cx="162536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hlinkClick r:id="rId6"/>
                </a:rPr>
                <a:t>Use this Canva link </a:t>
              </a:r>
              <a:r>
                <a:rPr lang="en-US" sz="4400" dirty="0">
                  <a:solidFill>
                    <a:srgbClr val="C00000"/>
                  </a:solidFill>
                </a:rPr>
                <a:t>to create your own circular image. </a:t>
              </a:r>
            </a:p>
          </p:txBody>
        </p:sp>
        <p:sp>
          <p:nvSpPr>
            <p:cNvPr id="109" name="Left Arrow 108">
              <a:extLst>
                <a:ext uri="{FF2B5EF4-FFF2-40B4-BE49-F238E27FC236}">
                  <a16:creationId xmlns:a16="http://schemas.microsoft.com/office/drawing/2014/main" id="{89BCDD8C-6429-BAB3-6F7E-997860D75154}"/>
                </a:ext>
              </a:extLst>
            </p:cNvPr>
            <p:cNvSpPr/>
            <p:nvPr/>
          </p:nvSpPr>
          <p:spPr>
            <a:xfrm rot="5400000">
              <a:off x="3841460" y="2290493"/>
              <a:ext cx="6624795" cy="2076558"/>
            </a:xfrm>
            <a:prstGeom prst="leftArrow">
              <a:avLst/>
            </a:prstGeom>
            <a:solidFill>
              <a:srgbClr val="D520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A016EDA2-2039-86C4-F6BB-40F867E0E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667" y="3867042"/>
              <a:ext cx="5486400" cy="5486400"/>
            </a:xfrm>
            <a:prstGeom prst="rect">
              <a:avLst/>
            </a:prstGeom>
          </p:spPr>
        </p:pic>
      </p:grpSp>
      <p:pic>
        <p:nvPicPr>
          <p:cNvPr id="115" name="Picture 114">
            <a:extLst>
              <a:ext uri="{FF2B5EF4-FFF2-40B4-BE49-F238E27FC236}">
                <a16:creationId xmlns:a16="http://schemas.microsoft.com/office/drawing/2014/main" id="{AAD5B03A-F669-28E3-10CE-F9FDA71A78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147" y="27921264"/>
            <a:ext cx="10511640" cy="303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32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9DA67E5DB04345AE92936A7C1FC95D" ma:contentTypeVersion="19" ma:contentTypeDescription="Create a new document." ma:contentTypeScope="" ma:versionID="2627db37e27771a58610d346462d39f3">
  <xsd:schema xmlns:xsd="http://www.w3.org/2001/XMLSchema" xmlns:xs="http://www.w3.org/2001/XMLSchema" xmlns:p="http://schemas.microsoft.com/office/2006/metadata/properties" xmlns:ns1="http://schemas.microsoft.com/sharepoint/v3" xmlns:ns2="d2bf0e0c-3d5c-4d4c-9f68-0e53574581be" xmlns:ns3="a9ad7dbe-b4d2-4d8d-8c65-81f402226c4f" targetNamespace="http://schemas.microsoft.com/office/2006/metadata/properties" ma:root="true" ma:fieldsID="4439c473a50abf31ee4ff34036f45267" ns1:_="" ns2:_="" ns3:_="">
    <xsd:import namespace="http://schemas.microsoft.com/sharepoint/v3"/>
    <xsd:import namespace="d2bf0e0c-3d5c-4d4c-9f68-0e53574581be"/>
    <xsd:import namespace="a9ad7dbe-b4d2-4d8d-8c65-81f402226c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f0e0c-3d5c-4d4c-9f68-0e53574581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69fa22c-ca71-413e-97dc-f9b9170a47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d7dbe-b4d2-4d8d-8c65-81f402226c4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f39aa93a-7df6-454b-bb3f-94cf2bf617d1}" ma:internalName="TaxCatchAll" ma:showField="CatchAllData" ma:web="a9ad7dbe-b4d2-4d8d-8c65-81f402226c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7E32F5-0494-4A92-8709-B60331C8A4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8AC923-70D5-4B43-910A-82D0000674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2bf0e0c-3d5c-4d4c-9f68-0e53574581be"/>
    <ds:schemaRef ds:uri="a9ad7dbe-b4d2-4d8d-8c65-81f402226c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995</Words>
  <Application>Microsoft Macintosh PowerPoint</Application>
  <PresentationFormat>Custom</PresentationFormat>
  <Paragraphs>95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Frutiger LT Pro 57 Condensed</vt:lpstr>
      <vt:lpstr>Frutiger LT Pro 87 XBlack Cn</vt:lpstr>
      <vt:lpstr>Verdana</vt:lpstr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Template (48 × 36 in)</dc:title>
  <cp:lastModifiedBy>Murphy, Jessica</cp:lastModifiedBy>
  <cp:revision>8</cp:revision>
  <dcterms:created xsi:type="dcterms:W3CDTF">2006-08-16T00:00:00Z</dcterms:created>
  <dcterms:modified xsi:type="dcterms:W3CDTF">2026-03-30T20:40:41Z</dcterms:modified>
  <dc:identifier>DAFhaO0e2jM</dc:identifier>
</cp:coreProperties>
</file>