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nva Sans" panose="020B0503030501040103" pitchFamily="34" charset="0"/>
      <p:regular r:id="rId6"/>
    </p:embeddedFont>
    <p:embeddedFont>
      <p:font typeface="Frutiger LT Pro 45 Light" panose="020B0403030504020204" pitchFamily="34" charset="77"/>
      <p:regular r:id="rId7"/>
      <p:bold r:id="rId8"/>
      <p:italic r:id="rId9"/>
      <p:boldItalic r:id="rId10"/>
    </p:embeddedFont>
    <p:embeddedFont>
      <p:font typeface="Frutiger LT Pro 55 Roman" panose="020B0602020204020204" pitchFamily="34" charset="77"/>
      <p:regular r:id="rId11"/>
      <p:bold r:id="rId12"/>
      <p:italic r:id="rId13"/>
      <p:boldItalic r:id="rId14"/>
    </p:embeddedFont>
    <p:embeddedFont>
      <p:font typeface="Frutiger LT Pro 95 UltraBlack" panose="020B0602020204020204" pitchFamily="34" charset="77"/>
      <p:bold r:id="rId15"/>
    </p:embeddedFont>
    <p:embeddedFont>
      <p:font typeface="Roboto" panose="02000000000000000000" pitchFamily="2"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240"/>
    <a:srgbClr val="D7D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24" d="100"/>
          <a:sy n="24" d="100"/>
        </p:scale>
        <p:origin x="20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font" Target="fonts/font18.fntdata"/><Relationship Id="rId28" Type="http://schemas.microsoft.com/office/2016/11/relationships/changesInfo" Target="changesInfos/changesInfo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11C5ECE5-7E5B-6344-A1B8-936F643EC854}"/>
    <pc:docChg chg="modSld">
      <pc:chgData name="Murphy, Jessica" userId="dd3467c3-b1fa-402c-9867-4945933fe186" providerId="ADAL" clId="{11C5ECE5-7E5B-6344-A1B8-936F643EC854}" dt="2023-11-17T19:44:52.730" v="7" actId="1076"/>
      <pc:docMkLst>
        <pc:docMk/>
      </pc:docMkLst>
      <pc:sldChg chg="addSp modSp mod">
        <pc:chgData name="Murphy, Jessica" userId="dd3467c3-b1fa-402c-9867-4945933fe186" providerId="ADAL" clId="{11C5ECE5-7E5B-6344-A1B8-936F643EC854}" dt="2023-11-17T19:44:52.730" v="7" actId="1076"/>
        <pc:sldMkLst>
          <pc:docMk/>
          <pc:sldMk cId="2894168389" sldId="257"/>
        </pc:sldMkLst>
        <pc:picChg chg="add mod">
          <ac:chgData name="Murphy, Jessica" userId="dd3467c3-b1fa-402c-9867-4945933fe186" providerId="ADAL" clId="{11C5ECE5-7E5B-6344-A1B8-936F643EC854}" dt="2023-11-17T19:44:44.044" v="1" actId="1076"/>
          <ac:picMkLst>
            <pc:docMk/>
            <pc:sldMk cId="2894168389" sldId="257"/>
            <ac:picMk id="2" creationId="{9073436C-7380-4087-EC9D-A50CB2F42185}"/>
          </ac:picMkLst>
        </pc:picChg>
        <pc:picChg chg="add mod">
          <ac:chgData name="Murphy, Jessica" userId="dd3467c3-b1fa-402c-9867-4945933fe186" providerId="ADAL" clId="{11C5ECE5-7E5B-6344-A1B8-936F643EC854}" dt="2023-11-17T19:44:46.758" v="3" actId="1076"/>
          <ac:picMkLst>
            <pc:docMk/>
            <pc:sldMk cId="2894168389" sldId="257"/>
            <ac:picMk id="4" creationId="{4E7B7FAC-3EAB-5CD5-33D6-307BF64527FB}"/>
          </ac:picMkLst>
        </pc:picChg>
        <pc:picChg chg="add mod">
          <ac:chgData name="Murphy, Jessica" userId="dd3467c3-b1fa-402c-9867-4945933fe186" providerId="ADAL" clId="{11C5ECE5-7E5B-6344-A1B8-936F643EC854}" dt="2023-11-17T19:44:49.279" v="5" actId="1076"/>
          <ac:picMkLst>
            <pc:docMk/>
            <pc:sldMk cId="2894168389" sldId="257"/>
            <ac:picMk id="91" creationId="{A2F97631-1E36-3882-BDF5-147F34303A7C}"/>
          </ac:picMkLst>
        </pc:picChg>
        <pc:picChg chg="add mod">
          <ac:chgData name="Murphy, Jessica" userId="dd3467c3-b1fa-402c-9867-4945933fe186" providerId="ADAL" clId="{11C5ECE5-7E5B-6344-A1B8-936F643EC854}" dt="2023-11-17T19:44:52.730" v="7" actId="1076"/>
          <ac:picMkLst>
            <pc:docMk/>
            <pc:sldMk cId="2894168389" sldId="257"/>
            <ac:picMk id="92" creationId="{C55D9ED0-5171-DEB5-1FD1-0A252D0D385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071165" y="2062468"/>
            <a:ext cx="37752387" cy="3521409"/>
          </a:xfrm>
          <a:custGeom>
            <a:avLst/>
            <a:gdLst/>
            <a:ahLst/>
            <a:cxnLst/>
            <a:rect l="l" t="t" r="r" b="b"/>
            <a:pathLst>
              <a:path w="3495591" h="326056">
                <a:moveTo>
                  <a:pt x="0" y="0"/>
                </a:moveTo>
                <a:lnTo>
                  <a:pt x="3495591" y="0"/>
                </a:lnTo>
                <a:lnTo>
                  <a:pt x="3495591" y="326056"/>
                </a:lnTo>
                <a:lnTo>
                  <a:pt x="0" y="326056"/>
                </a:lnTo>
                <a:close/>
              </a:path>
            </a:pathLst>
          </a:custGeom>
          <a:solidFill>
            <a:srgbClr val="D7D3CD"/>
          </a:solidFill>
        </p:spPr>
        <p:txBody>
          <a:bodyPr/>
          <a:lstStyle/>
          <a:p>
            <a:endParaRPr lang="en-US"/>
          </a:p>
        </p:txBody>
      </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0C2240"/>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txBody>
          <a:bodyPr/>
          <a:lstStyle/>
          <a:p>
            <a:endParaRPr lang="en-US"/>
          </a:p>
        </p:txBody>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txBody>
            <a:bodyPr/>
            <a:lstStyle/>
            <a:p>
              <a:endParaRPr lang="en-US"/>
            </a:p>
          </p:txBody>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txBody>
              <a:bodyPr/>
              <a:lstStyle/>
              <a:p>
                <a:endParaRPr lang="en-US"/>
              </a:p>
            </p:txBody>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txBody>
            <a:bodyPr/>
            <a:lstStyle/>
            <a:p>
              <a:endParaRPr lang="en-US"/>
            </a:p>
          </p:txBody>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txBody>
              <a:bodyPr/>
              <a:lstStyle/>
              <a:p>
                <a:endParaRPr lang="en-US"/>
              </a:p>
            </p:txBody>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txBody>
          <a:bodyPr/>
          <a:lstStyle/>
          <a:p>
            <a:endParaRPr lang="en-US"/>
          </a:p>
        </p:txBody>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0C2240"/>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94" name="Picture 2">
            <a:extLst>
              <a:ext uri="{FF2B5EF4-FFF2-40B4-BE49-F238E27FC236}">
                <a16:creationId xmlns:a16="http://schemas.microsoft.com/office/drawing/2014/main" id="{0A6DDAE4-B7C7-AE9F-AD18-224D230966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3256612" y="2062468"/>
            <a:ext cx="29356385" cy="3521409"/>
          </a:xfrm>
          <a:custGeom>
            <a:avLst/>
            <a:gdLst/>
            <a:ahLst/>
            <a:cxnLst/>
            <a:rect l="l" t="t" r="r" b="b"/>
            <a:pathLst>
              <a:path w="3495591" h="326056">
                <a:moveTo>
                  <a:pt x="0" y="0"/>
                </a:moveTo>
                <a:lnTo>
                  <a:pt x="3495591" y="0"/>
                </a:lnTo>
                <a:lnTo>
                  <a:pt x="3495591" y="326056"/>
                </a:lnTo>
                <a:lnTo>
                  <a:pt x="0" y="326056"/>
                </a:lnTo>
                <a:close/>
              </a:path>
            </a:pathLst>
          </a:custGeom>
          <a:solidFill>
            <a:srgbClr val="D7D3CD"/>
          </a:solidFill>
        </p:spPr>
        <p:txBody>
          <a:bodyPr/>
          <a:lstStyle/>
          <a:p>
            <a:endParaRPr lang="en-US"/>
          </a:p>
        </p:txBody>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txBody>
            <a:bodyPr/>
            <a:lstStyle/>
            <a:p>
              <a:endParaRPr lang="en-US"/>
            </a:p>
          </p:txBody>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txBody>
              <a:bodyPr/>
              <a:lstStyle/>
              <a:p>
                <a:endParaRPr lang="en-US"/>
              </a:p>
            </p:txBody>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txBody>
            <a:bodyPr/>
            <a:lstStyle/>
            <a:p>
              <a:endParaRPr lang="en-US"/>
            </a:p>
          </p:txBody>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2"/>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3"/>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4"/>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5"/>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4"/>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6"/>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7"/>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8"/>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txBody>
              <a:bodyPr/>
              <a:lstStyle/>
              <a:p>
                <a:endParaRPr lang="en-US"/>
              </a:p>
            </p:txBody>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9"/>
            <a:stretch>
              <a:fillRect/>
            </a:stretch>
          </a:blipFill>
        </p:spPr>
        <p:txBody>
          <a:bodyPr/>
          <a:lstStyle/>
          <a:p>
            <a:endParaRPr lang="en-US"/>
          </a:p>
        </p:txBody>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0C2240"/>
                </a:solidFill>
                <a:latin typeface="Verdana" panose="020B0604030504040204" pitchFamily="34" charset="0"/>
                <a:ea typeface="Verdana" panose="020B0604030504040204" pitchFamily="34" charset="0"/>
                <a:cs typeface="Verdana" panose="020B0604030504040204" pitchFamily="34" charset="0"/>
              </a:rPr>
              <a:t>SUSAN JONES</a:t>
            </a:r>
          </a:p>
        </p:txBody>
      </p:sp>
      <p:sp>
        <p:nvSpPr>
          <p:cNvPr id="78" name="TextBox 78"/>
          <p:cNvSpPr txBox="1"/>
          <p:nvPr/>
        </p:nvSpPr>
        <p:spPr>
          <a:xfrm>
            <a:off x="30013924" y="16932335"/>
            <a:ext cx="7661840" cy="993092"/>
          </a:xfrm>
          <a:prstGeom prst="rect">
            <a:avLst/>
          </a:prstGeom>
        </p:spPr>
        <p:txBody>
          <a:bodyPr lIns="0" tIns="0" rIns="0" bIns="0" rtlCol="0" anchor="t">
            <a:spAutoFit/>
          </a:bodyPr>
          <a:lstStyle/>
          <a:p>
            <a:pPr marL="0" lvl="0" indent="0" algn="l">
              <a:lnSpc>
                <a:spcPts val="8361"/>
              </a:lnSpc>
              <a:spcBef>
                <a:spcPct val="0"/>
              </a:spcBef>
            </a:pPr>
            <a:r>
              <a:rPr lang="en-US" sz="6000" b="1" spc="-174" dirty="0">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sp>
        <p:nvSpPr>
          <p:cNvPr id="79" name="TextBox 79"/>
          <p:cNvSpPr txBox="1"/>
          <p:nvPr/>
        </p:nvSpPr>
        <p:spPr>
          <a:xfrm>
            <a:off x="30012016" y="18462252"/>
            <a:ext cx="11706415" cy="11694996"/>
          </a:xfrm>
          <a:prstGeom prst="rect">
            <a:avLst/>
          </a:prstGeom>
        </p:spPr>
        <p:txBody>
          <a:bodyPr lIns="0" tIns="0" rIns="0" bIns="0" rtlCol="0" anchor="t">
            <a:spAutoFit/>
          </a:bodyPr>
          <a:lstStyle/>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srationeit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conqui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marL="0" lvl="0" indent="0" algn="l">
              <a:lnSpc>
                <a:spcPts val="5387"/>
              </a:lnSpc>
              <a:spcBef>
                <a:spcPct val="0"/>
              </a:spcBef>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TextBox 80"/>
          <p:cNvSpPr txBox="1"/>
          <p:nvPr/>
        </p:nvSpPr>
        <p:spPr>
          <a:xfrm>
            <a:off x="30013924" y="10362067"/>
            <a:ext cx="6537668" cy="5462521"/>
          </a:xfrm>
          <a:prstGeom prst="rect">
            <a:avLst/>
          </a:prstGeom>
        </p:spPr>
        <p:txBody>
          <a:bodyPr lIns="0" tIns="0" rIns="0" bIns="0" rtlCol="0" anchor="t">
            <a:spAutoFit/>
          </a:bodyPr>
          <a:lstStyle/>
          <a:p>
            <a:pPr algn="l">
              <a:lnSpc>
                <a:spcPts val="5373"/>
              </a:lnSpc>
            </a:pPr>
            <a:r>
              <a:rPr lang="en-US" sz="3600" spc="-103">
                <a:solidFill>
                  <a:srgbClr val="092342"/>
                </a:solidFill>
                <a:latin typeface="Verdana" panose="020B0604030504040204" pitchFamily="34" charset="0"/>
                <a:ea typeface="Verdana" panose="020B0604030504040204" pitchFamily="34" charset="0"/>
                <a:cs typeface="Verdana" panose="020B060403050404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462521"/>
          </a:xfrm>
          <a:prstGeom prst="rect">
            <a:avLst/>
          </a:prstGeom>
        </p:spPr>
        <p:txBody>
          <a:bodyPr lIns="0" tIns="0" rIns="0" bIns="0" rtlCol="0" anchor="t">
            <a:spAutoFit/>
          </a:bodyPr>
          <a:lstStyle/>
          <a:p>
            <a:pPr>
              <a:lnSpc>
                <a:spcPts val="5387"/>
              </a:lnSpc>
            </a:pPr>
            <a:r>
              <a:rPr lang="en-US" sz="36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od.</a:t>
            </a:r>
          </a:p>
          <a:p>
            <a:pPr marL="0" lvl="0" indent="0" algn="l">
              <a:lnSpc>
                <a:spcPts val="5387"/>
              </a:lnSpc>
              <a:spcBef>
                <a:spcPct val="0"/>
              </a:spcBef>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TextBox 82"/>
          <p:cNvSpPr txBox="1"/>
          <p:nvPr/>
        </p:nvSpPr>
        <p:spPr>
          <a:xfrm>
            <a:off x="2048156" y="21254347"/>
            <a:ext cx="11230614" cy="9617505"/>
          </a:xfrm>
          <a:prstGeom prst="rect">
            <a:avLst/>
          </a:prstGeom>
        </p:spPr>
        <p:txBody>
          <a:bodyPr lIns="0" tIns="0" rIns="0" bIns="0" rtlCol="0" anchor="t">
            <a:spAutoFit/>
          </a:bodyPr>
          <a:lstStyle/>
          <a:p>
            <a:pPr>
              <a:lnSpc>
                <a:spcPts val="5387"/>
              </a:lnSpc>
            </a:pPr>
            <a:r>
              <a:rPr lang="en-US" sz="36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quire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t, sed quire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ca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ratioca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qre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cmagnam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marL="0" lvl="0" indent="0" algn="l">
              <a:lnSpc>
                <a:spcPts val="5387"/>
              </a:lnSpc>
              <a:spcBef>
                <a:spcPct val="0"/>
              </a:spcBef>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TextBox 83"/>
          <p:cNvSpPr txBox="1"/>
          <p:nvPr/>
        </p:nvSpPr>
        <p:spPr>
          <a:xfrm>
            <a:off x="2048156" y="10206951"/>
            <a:ext cx="11940299" cy="4088170"/>
          </a:xfrm>
          <a:prstGeom prst="rect">
            <a:avLst/>
          </a:prstGeom>
        </p:spPr>
        <p:txBody>
          <a:bodyPr lIns="0" tIns="0" rIns="0" bIns="0" rtlCol="0" anchor="t">
            <a:spAutoFit/>
          </a:bodyPr>
          <a:lstStyle/>
          <a:p>
            <a:pPr marL="0" lvl="0" indent="0" algn="l">
              <a:lnSpc>
                <a:spcPts val="5387"/>
              </a:lnSpc>
              <a:spcBef>
                <a:spcPct val="0"/>
              </a:spcBef>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40013"/>
          </a:xfrm>
          <a:prstGeom prst="rect">
            <a:avLst/>
          </a:prstGeom>
        </p:spPr>
        <p:txBody>
          <a:bodyPr lIns="0" tIns="0" rIns="0" bIns="0" rtlCol="0" anchor="t">
            <a:spAutoFit/>
          </a:bodyPr>
          <a:lstStyle/>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quiiunt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u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36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marL="0" lvl="0" indent="0" algn="l">
              <a:lnSpc>
                <a:spcPts val="5387"/>
              </a:lnSpc>
              <a:spcBef>
                <a:spcPct val="0"/>
              </a:spcBef>
            </a:pPr>
            <a:endParaRPr lang="en-US" sz="36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2" name="Picture 1">
            <a:extLst>
              <a:ext uri="{FF2B5EF4-FFF2-40B4-BE49-F238E27FC236}">
                <a16:creationId xmlns:a16="http://schemas.microsoft.com/office/drawing/2014/main" id="{9073436C-7380-4087-EC9D-A50CB2F421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61250" y="1383941"/>
            <a:ext cx="5486400" cy="5486400"/>
          </a:xfrm>
          <a:prstGeom prst="rect">
            <a:avLst/>
          </a:prstGeom>
        </p:spPr>
      </p:pic>
      <p:pic>
        <p:nvPicPr>
          <p:cNvPr id="4" name="Picture 3">
            <a:extLst>
              <a:ext uri="{FF2B5EF4-FFF2-40B4-BE49-F238E27FC236}">
                <a16:creationId xmlns:a16="http://schemas.microsoft.com/office/drawing/2014/main" id="{4E7B7FAC-3EAB-5CD5-33D6-307BF64527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96756" y="10402793"/>
            <a:ext cx="5486400" cy="5486400"/>
          </a:xfrm>
          <a:prstGeom prst="rect">
            <a:avLst/>
          </a:prstGeom>
        </p:spPr>
      </p:pic>
      <p:pic>
        <p:nvPicPr>
          <p:cNvPr id="91" name="Picture 90">
            <a:extLst>
              <a:ext uri="{FF2B5EF4-FFF2-40B4-BE49-F238E27FC236}">
                <a16:creationId xmlns:a16="http://schemas.microsoft.com/office/drawing/2014/main" id="{A2F97631-1E36-3882-BDF5-147F34303A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1001" y="19179099"/>
            <a:ext cx="5486400" cy="5486400"/>
          </a:xfrm>
          <a:prstGeom prst="rect">
            <a:avLst/>
          </a:prstGeom>
        </p:spPr>
      </p:pic>
      <p:pic>
        <p:nvPicPr>
          <p:cNvPr id="92" name="Picture 91">
            <a:extLst>
              <a:ext uri="{FF2B5EF4-FFF2-40B4-BE49-F238E27FC236}">
                <a16:creationId xmlns:a16="http://schemas.microsoft.com/office/drawing/2014/main" id="{C55D9ED0-5171-DEB5-1FD1-0A252D0D38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7187" y="15628724"/>
            <a:ext cx="5486400" cy="5486400"/>
          </a:xfrm>
          <a:prstGeom prst="rect">
            <a:avLst/>
          </a:prstGeom>
        </p:spPr>
      </p:pic>
      <p:sp>
        <p:nvSpPr>
          <p:cNvPr id="93" name="TextBox 5">
            <a:extLst>
              <a:ext uri="{FF2B5EF4-FFF2-40B4-BE49-F238E27FC236}">
                <a16:creationId xmlns:a16="http://schemas.microsoft.com/office/drawing/2014/main" id="{3814A149-1A23-2776-84AB-8D1C737C266E}"/>
              </a:ext>
            </a:extLst>
          </p:cNvPr>
          <p:cNvSpPr txBox="1"/>
          <p:nvPr/>
        </p:nvSpPr>
        <p:spPr>
          <a:xfrm>
            <a:off x="13999343" y="2518436"/>
            <a:ext cx="22234155" cy="1476686"/>
          </a:xfrm>
          <a:prstGeom prst="rect">
            <a:avLst/>
          </a:prstGeom>
        </p:spPr>
        <p:txBody>
          <a:bodyPr wrap="square" lIns="0" tIns="0" rIns="0" bIns="0" rtlCol="0" anchor="t">
            <a:spAutoFit/>
          </a:bodyPr>
          <a:lstStyle/>
          <a:p>
            <a:pPr>
              <a:lnSpc>
                <a:spcPts val="12693"/>
              </a:lnSpc>
            </a:pPr>
            <a:r>
              <a:rPr lang="en-US" sz="9600" b="1" dirty="0">
                <a:solidFill>
                  <a:srgbClr val="0C2240"/>
                </a:solidFill>
                <a:latin typeface="Verdana" panose="020B0604030504040204" pitchFamily="34" charset="0"/>
                <a:ea typeface="Verdana" panose="020B0604030504040204" pitchFamily="34" charset="0"/>
                <a:cs typeface="Verdana" panose="020B0604030504040204" pitchFamily="34" charset="0"/>
              </a:rPr>
              <a:t>Poster Title</a:t>
            </a:r>
          </a:p>
        </p:txBody>
      </p:sp>
      <p:pic>
        <p:nvPicPr>
          <p:cNvPr id="95" name="Picture 94">
            <a:extLst>
              <a:ext uri="{FF2B5EF4-FFF2-40B4-BE49-F238E27FC236}">
                <a16:creationId xmlns:a16="http://schemas.microsoft.com/office/drawing/2014/main" id="{379642A0-1782-D818-A9C0-96C1A474C1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0" y="2258063"/>
            <a:ext cx="11298379" cy="3258829"/>
          </a:xfrm>
          <a:prstGeom prst="rect">
            <a:avLst/>
          </a:prstGeom>
        </p:spPr>
      </p:pic>
      <p:cxnSp>
        <p:nvCxnSpPr>
          <p:cNvPr id="96" name="Straight Connector 95">
            <a:extLst>
              <a:ext uri="{FF2B5EF4-FFF2-40B4-BE49-F238E27FC236}">
                <a16:creationId xmlns:a16="http://schemas.microsoft.com/office/drawing/2014/main" id="{44248A6D-3F37-AF10-59B9-4BD91B5FB213}"/>
              </a:ext>
            </a:extLst>
          </p:cNvPr>
          <p:cNvCxnSpPr/>
          <p:nvPr/>
        </p:nvCxnSpPr>
        <p:spPr>
          <a:xfrm>
            <a:off x="13256612" y="1786043"/>
            <a:ext cx="0" cy="4074259"/>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 name="TextBox 77">
            <a:extLst>
              <a:ext uri="{FF2B5EF4-FFF2-40B4-BE49-F238E27FC236}">
                <a16:creationId xmlns:a16="http://schemas.microsoft.com/office/drawing/2014/main" id="{46B670BE-6B4C-BB40-2D66-B49DE6873686}"/>
              </a:ext>
            </a:extLst>
          </p:cNvPr>
          <p:cNvSpPr txBox="1"/>
          <p:nvPr/>
        </p:nvSpPr>
        <p:spPr>
          <a:xfrm>
            <a:off x="14151742" y="4191000"/>
            <a:ext cx="18721446" cy="749179"/>
          </a:xfrm>
          <a:prstGeom prst="rect">
            <a:avLst/>
          </a:prstGeom>
        </p:spPr>
        <p:txBody>
          <a:bodyPr wrap="square" lIns="0" tIns="0" rIns="0" bIns="0" rtlCol="0" anchor="t">
            <a:spAutoFit/>
          </a:bodyPr>
          <a:lstStyle/>
          <a:p>
            <a:pPr>
              <a:lnSpc>
                <a:spcPts val="6533"/>
              </a:lnSpc>
            </a:pPr>
            <a:r>
              <a:rPr lang="en-US" sz="4666" spc="443" dirty="0">
                <a:latin typeface="Verdana" panose="020B0604030504040204" pitchFamily="34" charset="0"/>
                <a:ea typeface="Verdana" panose="020B0604030504040204" pitchFamily="34" charset="0"/>
                <a:cs typeface="Verdana" panose="020B0604030504040204" pitchFamily="34" charset="0"/>
              </a:rPr>
              <a:t>SUSAN JONES</a:t>
            </a:r>
          </a:p>
        </p:txBody>
      </p:sp>
    </p:spTree>
    <p:extLst>
      <p:ext uri="{BB962C8B-B14F-4D97-AF65-F5344CB8AC3E}">
        <p14:creationId xmlns:p14="http://schemas.microsoft.com/office/powerpoint/2010/main" val="289416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11E7A-E16B-4299-95AB-B5E63BF28AD9}">
  <ds:schemaRefs>
    <ds:schemaRef ds:uri="http://schemas.microsoft.com/sharepoint/v3/contenttype/forms"/>
  </ds:schemaRefs>
</ds:datastoreItem>
</file>

<file path=customXml/itemProps2.xml><?xml version="1.0" encoding="utf-8"?>
<ds:datastoreItem xmlns:ds="http://schemas.openxmlformats.org/officeDocument/2006/customXml" ds:itemID="{C694233B-5FF0-4E49-A557-A729F4368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798</Words>
  <Application>Microsoft Macintosh PowerPoint</Application>
  <PresentationFormat>Custom</PresentationFormat>
  <Paragraphs>75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Frutiger LT Pro 45 Light</vt:lpstr>
      <vt:lpstr>Frutiger LT Pro 95 UltraBlack</vt:lpstr>
      <vt:lpstr>Frutiger LT Pro 55 Roman</vt:lpstr>
      <vt:lpstr>Arial</vt:lpstr>
      <vt:lpstr>Verdana</vt:lpstr>
      <vt:lpstr>Roboto</vt:lpstr>
      <vt:lpstr>Canva Sans</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5</cp:revision>
  <dcterms:created xsi:type="dcterms:W3CDTF">2006-08-16T00:00:00Z</dcterms:created>
  <dcterms:modified xsi:type="dcterms:W3CDTF">2026-03-30T20:39:52Z</dcterms:modified>
  <dc:identifier>DAFexHCI6X0</dc:identifier>
</cp:coreProperties>
</file>