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Frutiger LT Pro 45 Light" panose="020B0403030504020204" pitchFamily="34" charset="77"/>
      <p:regular r:id="rId6"/>
      <p:bold r:id="rId7"/>
      <p:italic r:id="rId8"/>
      <p:boldItalic r:id="rId9"/>
    </p:embeddedFont>
    <p:embeddedFont>
      <p:font typeface="Frutiger LT Pro 95 UltraBlack" panose="020B0602020204020204" pitchFamily="34" charset="77"/>
      <p:bold r:id="rId10"/>
    </p:embeddedFont>
    <p:embeddedFont>
      <p:font typeface="Verdana" panose="020B060403050404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24" d="100"/>
          <a:sy n="24" d="100"/>
        </p:scale>
        <p:origin x="20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font" Target="fonts/font5.fntdata"/><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7FE49C44-DAD4-6F4A-A9D1-9382BFE5CA4F}"/>
    <pc:docChg chg="modSld">
      <pc:chgData name="Murphy, Jessica" userId="dd3467c3-b1fa-402c-9867-4945933fe186" providerId="ADAL" clId="{7FE49C44-DAD4-6F4A-A9D1-9382BFE5CA4F}" dt="2023-11-17T19:45:41.838" v="8" actId="1076"/>
      <pc:docMkLst>
        <pc:docMk/>
      </pc:docMkLst>
      <pc:sldChg chg="addSp modSp mod">
        <pc:chgData name="Murphy, Jessica" userId="dd3467c3-b1fa-402c-9867-4945933fe186" providerId="ADAL" clId="{7FE49C44-DAD4-6F4A-A9D1-9382BFE5CA4F}" dt="2023-11-17T19:45:41.838" v="8" actId="1076"/>
        <pc:sldMkLst>
          <pc:docMk/>
          <pc:sldMk cId="1599936122" sldId="257"/>
        </pc:sldMkLst>
        <pc:picChg chg="add mod">
          <ac:chgData name="Murphy, Jessica" userId="dd3467c3-b1fa-402c-9867-4945933fe186" providerId="ADAL" clId="{7FE49C44-DAD4-6F4A-A9D1-9382BFE5CA4F}" dt="2023-11-17T19:45:29.927" v="2" actId="14100"/>
          <ac:picMkLst>
            <pc:docMk/>
            <pc:sldMk cId="1599936122" sldId="257"/>
            <ac:picMk id="5" creationId="{091A5458-5F29-8D34-D661-B8C88F5F9CEF}"/>
          </ac:picMkLst>
        </pc:picChg>
        <pc:picChg chg="add mod">
          <ac:chgData name="Murphy, Jessica" userId="dd3467c3-b1fa-402c-9867-4945933fe186" providerId="ADAL" clId="{7FE49C44-DAD4-6F4A-A9D1-9382BFE5CA4F}" dt="2023-11-17T19:45:32.957" v="4" actId="1076"/>
          <ac:picMkLst>
            <pc:docMk/>
            <pc:sldMk cId="1599936122" sldId="257"/>
            <ac:picMk id="6" creationId="{D7ED5A81-98DF-C2D1-9CE2-68E922CAC5A7}"/>
          </ac:picMkLst>
        </pc:picChg>
        <pc:picChg chg="add mod">
          <ac:chgData name="Murphy, Jessica" userId="dd3467c3-b1fa-402c-9867-4945933fe186" providerId="ADAL" clId="{7FE49C44-DAD4-6F4A-A9D1-9382BFE5CA4F}" dt="2023-11-17T19:45:34.892" v="6" actId="1076"/>
          <ac:picMkLst>
            <pc:docMk/>
            <pc:sldMk cId="1599936122" sldId="257"/>
            <ac:picMk id="7" creationId="{9C81E8AF-4787-C8D5-EC41-D06F57D4C389}"/>
          </ac:picMkLst>
        </pc:picChg>
        <pc:picChg chg="add mod">
          <ac:chgData name="Murphy, Jessica" userId="dd3467c3-b1fa-402c-9867-4945933fe186" providerId="ADAL" clId="{7FE49C44-DAD4-6F4A-A9D1-9382BFE5CA4F}" dt="2023-11-17T19:45:41.838" v="8" actId="1076"/>
          <ac:picMkLst>
            <pc:docMk/>
            <pc:sldMk cId="1599936122" sldId="257"/>
            <ac:picMk id="8" creationId="{8C6D7EC8-DE17-B344-6C29-B7656BA6F92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3D7F5B0A-743A-7698-3CC6-197C0F0C1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0400" y="24669761"/>
            <a:ext cx="9299043" cy="7334239"/>
          </a:xfrm>
          <a:prstGeom prst="rect">
            <a:avLst/>
          </a:prstGeom>
        </p:spPr>
      </p:pic>
      <p:grpSp>
        <p:nvGrpSpPr>
          <p:cNvPr id="2" name="Group 2"/>
          <p:cNvGrpSpPr/>
          <p:nvPr/>
        </p:nvGrpSpPr>
        <p:grpSpPr>
          <a:xfrm>
            <a:off x="2160704" y="1047761"/>
            <a:ext cx="40892296" cy="4278498"/>
            <a:chOff x="0" y="0"/>
            <a:chExt cx="3814140" cy="396157"/>
          </a:xfrm>
        </p:grpSpPr>
        <p:sp>
          <p:nvSpPr>
            <p:cNvPr id="3" name="Freeform 3"/>
            <p:cNvSpPr/>
            <p:nvPr/>
          </p:nvSpPr>
          <p:spPr>
            <a:xfrm>
              <a:off x="0" y="0"/>
              <a:ext cx="3814140" cy="396157"/>
            </a:xfrm>
            <a:custGeom>
              <a:avLst/>
              <a:gdLst/>
              <a:ahLst/>
              <a:cxnLst/>
              <a:rect l="l" t="t" r="r" b="b"/>
              <a:pathLst>
                <a:path w="3814140" h="396157">
                  <a:moveTo>
                    <a:pt x="0" y="0"/>
                  </a:moveTo>
                  <a:lnTo>
                    <a:pt x="3814140" y="0"/>
                  </a:lnTo>
                  <a:lnTo>
                    <a:pt x="3814140" y="396157"/>
                  </a:lnTo>
                  <a:lnTo>
                    <a:pt x="0" y="396157"/>
                  </a:lnTo>
                  <a:close/>
                </a:path>
              </a:pathLst>
            </a:custGeom>
            <a:solidFill>
              <a:srgbClr val="D9D9D9"/>
            </a:solidFill>
          </p:spPr>
          <p:txBody>
            <a:bodyPr/>
            <a:lstStyle/>
            <a:p>
              <a:endParaRPr lang="en-US"/>
            </a:p>
          </p:txBody>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pic>
        <p:nvPicPr>
          <p:cNvPr id="118" name="Picture 117">
            <a:extLst>
              <a:ext uri="{FF2B5EF4-FFF2-40B4-BE49-F238E27FC236}">
                <a16:creationId xmlns:a16="http://schemas.microsoft.com/office/drawing/2014/main" id="{38FC8832-51AF-755E-84B3-733B2DAF3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63" y="768700"/>
            <a:ext cx="11253026" cy="8952504"/>
          </a:xfrm>
          <a:prstGeom prst="rect">
            <a:avLst/>
          </a:prstGeom>
        </p:spPr>
      </p:pic>
      <p:sp>
        <p:nvSpPr>
          <p:cNvPr id="25" name="Freeform 25"/>
          <p:cNvSpPr/>
          <p:nvPr/>
        </p:nvSpPr>
        <p:spPr>
          <a:xfrm>
            <a:off x="29589172" y="4800600"/>
            <a:ext cx="11302316" cy="9050918"/>
          </a:xfrm>
          <a:custGeom>
            <a:avLst/>
            <a:gdLst/>
            <a:ahLst/>
            <a:cxnLst/>
            <a:rect l="l" t="t" r="r" b="b"/>
            <a:pathLst>
              <a:path w="11302316" h="9769942">
                <a:moveTo>
                  <a:pt x="0" y="0"/>
                </a:moveTo>
                <a:lnTo>
                  <a:pt x="11302316" y="0"/>
                </a:lnTo>
                <a:lnTo>
                  <a:pt x="11302316" y="9769942"/>
                </a:lnTo>
                <a:lnTo>
                  <a:pt x="0" y="9769942"/>
                </a:lnTo>
                <a:lnTo>
                  <a:pt x="0" y="0"/>
                </a:lnTo>
                <a:close/>
              </a:path>
            </a:pathLst>
          </a:custGeom>
          <a:blipFill>
            <a:blip r:embed="rId4"/>
            <a:stretch>
              <a:fillRect t="-7944"/>
            </a:stretch>
          </a:blipFill>
        </p:spPr>
        <p:txBody>
          <a:bodyPr/>
          <a:lstStyle/>
          <a:p>
            <a:endParaRPr lang="en-US"/>
          </a:p>
        </p:txBody>
      </p:sp>
      <p:grpSp>
        <p:nvGrpSpPr>
          <p:cNvPr id="122" name="Group 121">
            <a:extLst>
              <a:ext uri="{FF2B5EF4-FFF2-40B4-BE49-F238E27FC236}">
                <a16:creationId xmlns:a16="http://schemas.microsoft.com/office/drawing/2014/main" id="{782D450A-7903-600E-CBFE-CA03B0FACD16}"/>
              </a:ext>
            </a:extLst>
          </p:cNvPr>
          <p:cNvGrpSpPr/>
          <p:nvPr/>
        </p:nvGrpSpPr>
        <p:grpSpPr>
          <a:xfrm>
            <a:off x="2926080" y="8769705"/>
            <a:ext cx="11603687" cy="1629835"/>
            <a:chOff x="2926080" y="8769705"/>
            <a:chExt cx="11603687" cy="1629835"/>
          </a:xfrm>
        </p:grpSpPr>
        <p:grpSp>
          <p:nvGrpSpPr>
            <p:cNvPr id="27" name="Group 27"/>
            <p:cNvGrpSpPr/>
            <p:nvPr/>
          </p:nvGrpSpPr>
          <p:grpSpPr>
            <a:xfrm rot="16200000">
              <a:off x="7913006" y="3782779"/>
              <a:ext cx="1629835" cy="11603687"/>
              <a:chOff x="0" y="0"/>
              <a:chExt cx="294868" cy="2099329"/>
            </a:xfrm>
          </p:grpSpPr>
          <p:sp>
            <p:nvSpPr>
              <p:cNvPr id="28" name="Freeform 28"/>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29" name="TextBox 29"/>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30" name="TextBox 30"/>
            <p:cNvSpPr txBox="1"/>
            <p:nvPr/>
          </p:nvSpPr>
          <p:spPr>
            <a:xfrm>
              <a:off x="334021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31" name="TextBox 31"/>
          <p:cNvSpPr txBox="1"/>
          <p:nvPr/>
        </p:nvSpPr>
        <p:spPr>
          <a:xfrm>
            <a:off x="16689788" y="10751927"/>
            <a:ext cx="10532935" cy="4591000"/>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p:txBody>
      </p:sp>
      <p:grpSp>
        <p:nvGrpSpPr>
          <p:cNvPr id="32" name="Group 32"/>
          <p:cNvGrpSpPr/>
          <p:nvPr/>
        </p:nvGrpSpPr>
        <p:grpSpPr>
          <a:xfrm>
            <a:off x="20244440" y="14702862"/>
            <a:ext cx="7500905" cy="4026416"/>
            <a:chOff x="0" y="-57150"/>
            <a:chExt cx="10001207" cy="5368554"/>
          </a:xfrm>
        </p:grpSpPr>
        <p:sp>
          <p:nvSpPr>
            <p:cNvPr id="33" name="TextBox 33"/>
            <p:cNvSpPr txBox="1"/>
            <p:nvPr/>
          </p:nvSpPr>
          <p:spPr>
            <a:xfrm>
              <a:off x="1283740" y="4710556"/>
              <a:ext cx="1388509"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1</a:t>
              </a:r>
            </a:p>
          </p:txBody>
        </p:sp>
        <p:sp>
          <p:nvSpPr>
            <p:cNvPr id="34" name="TextBox 34"/>
            <p:cNvSpPr txBox="1"/>
            <p:nvPr/>
          </p:nvSpPr>
          <p:spPr>
            <a:xfrm>
              <a:off x="3573745"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2</a:t>
              </a:r>
            </a:p>
          </p:txBody>
        </p:sp>
        <p:sp>
          <p:nvSpPr>
            <p:cNvPr id="35" name="TextBox 35"/>
            <p:cNvSpPr txBox="1"/>
            <p:nvPr/>
          </p:nvSpPr>
          <p:spPr>
            <a:xfrm>
              <a:off x="5909142"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3</a:t>
              </a:r>
            </a:p>
          </p:txBody>
        </p:sp>
        <p:sp>
          <p:nvSpPr>
            <p:cNvPr id="36" name="TextBox 36"/>
            <p:cNvSpPr txBox="1"/>
            <p:nvPr/>
          </p:nvSpPr>
          <p:spPr>
            <a:xfrm>
              <a:off x="8222648" y="4710556"/>
              <a:ext cx="1523065"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4</a:t>
              </a:r>
            </a:p>
          </p:txBody>
        </p:sp>
        <p:grpSp>
          <p:nvGrpSpPr>
            <p:cNvPr id="37" name="Group 37"/>
            <p:cNvGrpSpPr>
              <a:grpSpLocks noChangeAspect="1"/>
            </p:cNvGrpSpPr>
            <p:nvPr/>
          </p:nvGrpSpPr>
          <p:grpSpPr>
            <a:xfrm>
              <a:off x="960968" y="268377"/>
              <a:ext cx="9040239" cy="4273551"/>
              <a:chOff x="0" y="0"/>
              <a:chExt cx="13914005" cy="6577503"/>
            </a:xfrm>
          </p:grpSpPr>
          <p:sp>
            <p:nvSpPr>
              <p:cNvPr id="38" name="Freeform 38"/>
              <p:cNvSpPr/>
              <p:nvPr/>
            </p:nvSpPr>
            <p:spPr>
              <a:xfrm>
                <a:off x="0" y="-6350"/>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39" name="Freeform 39"/>
              <p:cNvSpPr/>
              <p:nvPr/>
            </p:nvSpPr>
            <p:spPr>
              <a:xfrm>
                <a:off x="0" y="1638026"/>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40" name="Freeform 40"/>
              <p:cNvSpPr/>
              <p:nvPr/>
            </p:nvSpPr>
            <p:spPr>
              <a:xfrm>
                <a:off x="0" y="3282402"/>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41" name="Freeform 41"/>
              <p:cNvSpPr/>
              <p:nvPr/>
            </p:nvSpPr>
            <p:spPr>
              <a:xfrm>
                <a:off x="0" y="4926778"/>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42" name="Freeform 42"/>
              <p:cNvSpPr/>
              <p:nvPr/>
            </p:nvSpPr>
            <p:spPr>
              <a:xfrm>
                <a:off x="0" y="6571153"/>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60000"/>
                </a:srgbClr>
              </a:solidFill>
            </p:spPr>
            <p:txBody>
              <a:bodyPr/>
              <a:lstStyle/>
              <a:p>
                <a:endParaRPr lang="en-US"/>
              </a:p>
            </p:txBody>
          </p:sp>
        </p:grpSp>
        <p:sp>
          <p:nvSpPr>
            <p:cNvPr id="43" name="TextBox 43"/>
            <p:cNvSpPr txBox="1"/>
            <p:nvPr/>
          </p:nvSpPr>
          <p:spPr>
            <a:xfrm>
              <a:off x="0" y="-57150"/>
              <a:ext cx="735189"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40 </a:t>
              </a:r>
            </a:p>
          </p:txBody>
        </p:sp>
        <p:sp>
          <p:nvSpPr>
            <p:cNvPr id="44" name="TextBox 44"/>
            <p:cNvSpPr txBox="1"/>
            <p:nvPr/>
          </p:nvSpPr>
          <p:spPr>
            <a:xfrm>
              <a:off x="43836" y="1011238"/>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30 </a:t>
              </a:r>
            </a:p>
          </p:txBody>
        </p:sp>
        <p:sp>
          <p:nvSpPr>
            <p:cNvPr id="45" name="TextBox 45"/>
            <p:cNvSpPr txBox="1"/>
            <p:nvPr/>
          </p:nvSpPr>
          <p:spPr>
            <a:xfrm>
              <a:off x="43836" y="2079624"/>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20 </a:t>
              </a:r>
            </a:p>
          </p:txBody>
        </p:sp>
        <p:sp>
          <p:nvSpPr>
            <p:cNvPr id="46" name="TextBox 46"/>
            <p:cNvSpPr txBox="1"/>
            <p:nvPr/>
          </p:nvSpPr>
          <p:spPr>
            <a:xfrm>
              <a:off x="134555" y="3148014"/>
              <a:ext cx="600635"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10 </a:t>
              </a:r>
            </a:p>
          </p:txBody>
        </p:sp>
        <p:sp>
          <p:nvSpPr>
            <p:cNvPr id="47" name="TextBox 47"/>
            <p:cNvSpPr txBox="1"/>
            <p:nvPr/>
          </p:nvSpPr>
          <p:spPr>
            <a:xfrm>
              <a:off x="306617" y="4216401"/>
              <a:ext cx="42857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0 </a:t>
              </a:r>
            </a:p>
          </p:txBody>
        </p:sp>
        <p:grpSp>
          <p:nvGrpSpPr>
            <p:cNvPr id="48" name="Group 48"/>
            <p:cNvGrpSpPr>
              <a:grpSpLocks noChangeAspect="1"/>
            </p:cNvGrpSpPr>
            <p:nvPr/>
          </p:nvGrpSpPr>
          <p:grpSpPr>
            <a:xfrm>
              <a:off x="960968" y="264251"/>
              <a:ext cx="9040239" cy="4277676"/>
              <a:chOff x="0" y="-6350"/>
              <a:chExt cx="13914005" cy="6583853"/>
            </a:xfrm>
          </p:grpSpPr>
          <p:sp>
            <p:nvSpPr>
              <p:cNvPr id="49" name="Freeform 49"/>
              <p:cNvSpPr/>
              <p:nvPr/>
            </p:nvSpPr>
            <p:spPr>
              <a:xfrm>
                <a:off x="0" y="815838"/>
                <a:ext cx="3130651" cy="5761665"/>
              </a:xfrm>
              <a:custGeom>
                <a:avLst/>
                <a:gdLst/>
                <a:ahLst/>
                <a:cxnLst/>
                <a:rect l="l" t="t" r="r" b="b"/>
                <a:pathLst>
                  <a:path w="3130651" h="5761665">
                    <a:moveTo>
                      <a:pt x="0" y="5761665"/>
                    </a:moveTo>
                    <a:lnTo>
                      <a:pt x="0" y="250452"/>
                    </a:lnTo>
                    <a:cubicBezTo>
                      <a:pt x="0" y="184028"/>
                      <a:pt x="26387" y="120325"/>
                      <a:pt x="73356" y="73356"/>
                    </a:cubicBezTo>
                    <a:cubicBezTo>
                      <a:pt x="120325" y="26387"/>
                      <a:pt x="184028" y="0"/>
                      <a:pt x="250452" y="0"/>
                    </a:cubicBezTo>
                    <a:lnTo>
                      <a:pt x="2880199" y="0"/>
                    </a:lnTo>
                    <a:cubicBezTo>
                      <a:pt x="2946623" y="0"/>
                      <a:pt x="3010327" y="26387"/>
                      <a:pt x="3057295" y="73356"/>
                    </a:cubicBezTo>
                    <a:cubicBezTo>
                      <a:pt x="3104264" y="120325"/>
                      <a:pt x="3130651" y="184028"/>
                      <a:pt x="3130651" y="250452"/>
                    </a:cubicBezTo>
                    <a:lnTo>
                      <a:pt x="3130651" y="5761665"/>
                    </a:lnTo>
                    <a:close/>
                  </a:path>
                </a:pathLst>
              </a:custGeom>
              <a:solidFill>
                <a:srgbClr val="0C2340"/>
              </a:solidFill>
            </p:spPr>
            <p:txBody>
              <a:bodyPr/>
              <a:lstStyle/>
              <a:p>
                <a:endParaRPr lang="en-US"/>
              </a:p>
            </p:txBody>
          </p:sp>
          <p:sp>
            <p:nvSpPr>
              <p:cNvPr id="50" name="Freeform 50"/>
              <p:cNvSpPr/>
              <p:nvPr/>
            </p:nvSpPr>
            <p:spPr>
              <a:xfrm>
                <a:off x="3594451" y="3282402"/>
                <a:ext cx="3130651" cy="3295102"/>
              </a:xfrm>
              <a:custGeom>
                <a:avLst/>
                <a:gdLst/>
                <a:ahLst/>
                <a:cxnLst/>
                <a:rect l="l" t="t" r="r" b="b"/>
                <a:pathLst>
                  <a:path w="3130651" h="3295102">
                    <a:moveTo>
                      <a:pt x="0" y="3295101"/>
                    </a:moveTo>
                    <a:lnTo>
                      <a:pt x="0" y="250452"/>
                    </a:lnTo>
                    <a:cubicBezTo>
                      <a:pt x="0" y="184027"/>
                      <a:pt x="26387" y="120324"/>
                      <a:pt x="73356" y="73355"/>
                    </a:cubicBezTo>
                    <a:cubicBezTo>
                      <a:pt x="120325" y="26386"/>
                      <a:pt x="184028" y="0"/>
                      <a:pt x="250452" y="0"/>
                    </a:cubicBezTo>
                    <a:lnTo>
                      <a:pt x="2880199" y="0"/>
                    </a:lnTo>
                    <a:cubicBezTo>
                      <a:pt x="3018520" y="0"/>
                      <a:pt x="3130651" y="112131"/>
                      <a:pt x="3130651" y="250452"/>
                    </a:cubicBezTo>
                    <a:lnTo>
                      <a:pt x="3130651" y="3295101"/>
                    </a:lnTo>
                    <a:close/>
                  </a:path>
                </a:pathLst>
              </a:custGeom>
              <a:solidFill>
                <a:srgbClr val="0C2340"/>
              </a:solidFill>
            </p:spPr>
            <p:txBody>
              <a:bodyPr/>
              <a:lstStyle/>
              <a:p>
                <a:endParaRPr lang="en-US"/>
              </a:p>
            </p:txBody>
          </p:sp>
          <p:sp>
            <p:nvSpPr>
              <p:cNvPr id="51" name="Freeform 51"/>
              <p:cNvSpPr/>
              <p:nvPr/>
            </p:nvSpPr>
            <p:spPr>
              <a:xfrm>
                <a:off x="7188902" y="1638026"/>
                <a:ext cx="3130652" cy="4939477"/>
              </a:xfrm>
              <a:custGeom>
                <a:avLst/>
                <a:gdLst/>
                <a:ahLst/>
                <a:cxnLst/>
                <a:rect l="l" t="t" r="r" b="b"/>
                <a:pathLst>
                  <a:path w="3130652" h="4939477">
                    <a:moveTo>
                      <a:pt x="0" y="4939477"/>
                    </a:moveTo>
                    <a:lnTo>
                      <a:pt x="0" y="250452"/>
                    </a:lnTo>
                    <a:cubicBezTo>
                      <a:pt x="0" y="184028"/>
                      <a:pt x="26387" y="120324"/>
                      <a:pt x="73356" y="73356"/>
                    </a:cubicBezTo>
                    <a:cubicBezTo>
                      <a:pt x="120325" y="26387"/>
                      <a:pt x="184029" y="0"/>
                      <a:pt x="250452" y="0"/>
                    </a:cubicBezTo>
                    <a:lnTo>
                      <a:pt x="2880200" y="0"/>
                    </a:lnTo>
                    <a:cubicBezTo>
                      <a:pt x="2946624" y="0"/>
                      <a:pt x="3010327" y="26387"/>
                      <a:pt x="3057296" y="73356"/>
                    </a:cubicBezTo>
                    <a:cubicBezTo>
                      <a:pt x="3104265" y="120324"/>
                      <a:pt x="3130652" y="184028"/>
                      <a:pt x="3130652" y="250452"/>
                    </a:cubicBezTo>
                    <a:lnTo>
                      <a:pt x="3130652" y="4939477"/>
                    </a:lnTo>
                    <a:close/>
                  </a:path>
                </a:pathLst>
              </a:custGeom>
              <a:solidFill>
                <a:srgbClr val="0C2340"/>
              </a:solidFill>
            </p:spPr>
            <p:txBody>
              <a:bodyPr/>
              <a:lstStyle/>
              <a:p>
                <a:endParaRPr lang="en-US"/>
              </a:p>
            </p:txBody>
          </p:sp>
          <p:sp>
            <p:nvSpPr>
              <p:cNvPr id="52" name="Freeform 52"/>
              <p:cNvSpPr/>
              <p:nvPr/>
            </p:nvSpPr>
            <p:spPr>
              <a:xfrm>
                <a:off x="10783353" y="-6350"/>
                <a:ext cx="3130652" cy="6583853"/>
              </a:xfrm>
              <a:custGeom>
                <a:avLst/>
                <a:gdLst/>
                <a:ahLst/>
                <a:cxnLst/>
                <a:rect l="l" t="t" r="r" b="b"/>
                <a:pathLst>
                  <a:path w="3130652" h="6583853">
                    <a:moveTo>
                      <a:pt x="0" y="6583853"/>
                    </a:moveTo>
                    <a:lnTo>
                      <a:pt x="0" y="250452"/>
                    </a:lnTo>
                    <a:cubicBezTo>
                      <a:pt x="0" y="184028"/>
                      <a:pt x="26387" y="120325"/>
                      <a:pt x="73356" y="73356"/>
                    </a:cubicBezTo>
                    <a:cubicBezTo>
                      <a:pt x="120325" y="26387"/>
                      <a:pt x="184029" y="0"/>
                      <a:pt x="250453" y="0"/>
                    </a:cubicBezTo>
                    <a:lnTo>
                      <a:pt x="2880199" y="0"/>
                    </a:lnTo>
                    <a:cubicBezTo>
                      <a:pt x="2946623" y="0"/>
                      <a:pt x="3010328" y="26387"/>
                      <a:pt x="3057295" y="73355"/>
                    </a:cubicBezTo>
                    <a:cubicBezTo>
                      <a:pt x="3104264" y="120324"/>
                      <a:pt x="3130652" y="184028"/>
                      <a:pt x="3130652" y="250452"/>
                    </a:cubicBezTo>
                    <a:lnTo>
                      <a:pt x="3130652" y="6583853"/>
                    </a:lnTo>
                    <a:close/>
                  </a:path>
                </a:pathLst>
              </a:custGeom>
              <a:solidFill>
                <a:srgbClr val="0C2340"/>
              </a:solidFill>
            </p:spPr>
            <p:txBody>
              <a:bodyPr/>
              <a:lstStyle/>
              <a:p>
                <a:endParaRPr lang="en-US"/>
              </a:p>
            </p:txBody>
          </p:sp>
        </p:grpSp>
      </p:grpSp>
      <p:grpSp>
        <p:nvGrpSpPr>
          <p:cNvPr id="53" name="Group 53"/>
          <p:cNvGrpSpPr/>
          <p:nvPr/>
        </p:nvGrpSpPr>
        <p:grpSpPr>
          <a:xfrm>
            <a:off x="3169409" y="26725698"/>
            <a:ext cx="10532936" cy="3225056"/>
            <a:chOff x="0" y="0"/>
            <a:chExt cx="14043914" cy="4300075"/>
          </a:xfrm>
        </p:grpSpPr>
        <p:grpSp>
          <p:nvGrpSpPr>
            <p:cNvPr id="54" name="Group 54"/>
            <p:cNvGrpSpPr>
              <a:grpSpLocks noChangeAspect="1"/>
            </p:cNvGrpSpPr>
            <p:nvPr/>
          </p:nvGrpSpPr>
          <p:grpSpPr>
            <a:xfrm>
              <a:off x="600332" y="0"/>
              <a:ext cx="13352913" cy="4025494"/>
              <a:chOff x="0" y="0"/>
              <a:chExt cx="72795464" cy="21945600"/>
            </a:xfrm>
          </p:grpSpPr>
          <p:sp>
            <p:nvSpPr>
              <p:cNvPr id="55" name="Freeform 55"/>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txBody>
              <a:bodyPr/>
              <a:lstStyle/>
              <a:p>
                <a:endParaRPr lang="en-US"/>
              </a:p>
            </p:txBody>
          </p:sp>
        </p:grpSp>
        <p:sp>
          <p:nvSpPr>
            <p:cNvPr id="56" name="TextBox 56"/>
            <p:cNvSpPr txBox="1"/>
            <p:nvPr/>
          </p:nvSpPr>
          <p:spPr>
            <a:xfrm>
              <a:off x="544467" y="4085999"/>
              <a:ext cx="11173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0</a:t>
              </a:r>
            </a:p>
          </p:txBody>
        </p:sp>
        <p:sp>
          <p:nvSpPr>
            <p:cNvPr id="57" name="TextBox 57"/>
            <p:cNvSpPr txBox="1"/>
            <p:nvPr/>
          </p:nvSpPr>
          <p:spPr>
            <a:xfrm>
              <a:off x="3223911" y="4085999"/>
              <a:ext cx="9401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5</a:t>
              </a:r>
            </a:p>
          </p:txBody>
        </p:sp>
        <p:sp>
          <p:nvSpPr>
            <p:cNvPr id="58" name="TextBox 58"/>
            <p:cNvSpPr txBox="1"/>
            <p:nvPr/>
          </p:nvSpPr>
          <p:spPr>
            <a:xfrm>
              <a:off x="5843293" y="4085999"/>
              <a:ext cx="196408"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10</a:t>
              </a:r>
            </a:p>
          </p:txBody>
        </p:sp>
        <p:sp>
          <p:nvSpPr>
            <p:cNvPr id="59" name="TextBox 59"/>
            <p:cNvSpPr txBox="1"/>
            <p:nvPr/>
          </p:nvSpPr>
          <p:spPr>
            <a:xfrm>
              <a:off x="8522736" y="4085999"/>
              <a:ext cx="178688"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15</a:t>
              </a:r>
            </a:p>
          </p:txBody>
        </p:sp>
        <p:sp>
          <p:nvSpPr>
            <p:cNvPr id="60" name="TextBox 60"/>
            <p:cNvSpPr txBox="1"/>
            <p:nvPr/>
          </p:nvSpPr>
          <p:spPr>
            <a:xfrm>
              <a:off x="11183135" y="4085999"/>
              <a:ext cx="199056"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20</a:t>
              </a:r>
            </a:p>
          </p:txBody>
        </p:sp>
        <p:sp>
          <p:nvSpPr>
            <p:cNvPr id="61" name="TextBox 61"/>
            <p:cNvSpPr txBox="1"/>
            <p:nvPr/>
          </p:nvSpPr>
          <p:spPr>
            <a:xfrm>
              <a:off x="13862578" y="4085999"/>
              <a:ext cx="181336"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25</a:t>
              </a:r>
            </a:p>
          </p:txBody>
        </p:sp>
        <p:sp>
          <p:nvSpPr>
            <p:cNvPr id="62" name="TextBox 62"/>
            <p:cNvSpPr txBox="1"/>
            <p:nvPr/>
          </p:nvSpPr>
          <p:spPr>
            <a:xfrm>
              <a:off x="7611" y="490031"/>
              <a:ext cx="513167" cy="214076"/>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1 </a:t>
              </a:r>
            </a:p>
          </p:txBody>
        </p:sp>
        <p:sp>
          <p:nvSpPr>
            <p:cNvPr id="63" name="TextBox 63"/>
            <p:cNvSpPr txBox="1"/>
            <p:nvPr/>
          </p:nvSpPr>
          <p:spPr>
            <a:xfrm>
              <a:off x="4964" y="1898954"/>
              <a:ext cx="515815" cy="214076"/>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2 </a:t>
              </a:r>
            </a:p>
          </p:txBody>
        </p:sp>
        <p:sp>
          <p:nvSpPr>
            <p:cNvPr id="64" name="TextBox 64"/>
            <p:cNvSpPr txBox="1"/>
            <p:nvPr/>
          </p:nvSpPr>
          <p:spPr>
            <a:xfrm>
              <a:off x="0" y="3307876"/>
              <a:ext cx="520779" cy="214076"/>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3 </a:t>
              </a:r>
            </a:p>
          </p:txBody>
        </p:sp>
        <p:grpSp>
          <p:nvGrpSpPr>
            <p:cNvPr id="65" name="Group 65"/>
            <p:cNvGrpSpPr>
              <a:grpSpLocks noChangeAspect="1"/>
            </p:cNvGrpSpPr>
            <p:nvPr/>
          </p:nvGrpSpPr>
          <p:grpSpPr>
            <a:xfrm>
              <a:off x="600332" y="0"/>
              <a:ext cx="12819961" cy="4025494"/>
              <a:chOff x="0" y="0"/>
              <a:chExt cx="69889995" cy="21945600"/>
            </a:xfrm>
          </p:grpSpPr>
          <p:sp>
            <p:nvSpPr>
              <p:cNvPr id="66" name="Freeform 66"/>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033A0"/>
              </a:solidFill>
            </p:spPr>
            <p:txBody>
              <a:bodyPr/>
              <a:lstStyle/>
              <a:p>
                <a:endParaRPr lang="en-US"/>
              </a:p>
            </p:txBody>
          </p:sp>
          <p:sp>
            <p:nvSpPr>
              <p:cNvPr id="67" name="Freeform 67"/>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033A0"/>
              </a:solidFill>
            </p:spPr>
            <p:txBody>
              <a:bodyPr/>
              <a:lstStyle/>
              <a:p>
                <a:endParaRPr lang="en-US"/>
              </a:p>
            </p:txBody>
          </p:sp>
          <p:sp>
            <p:nvSpPr>
              <p:cNvPr id="68" name="Freeform 68"/>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033A0"/>
              </a:solidFill>
            </p:spPr>
            <p:txBody>
              <a:bodyPr/>
              <a:lstStyle/>
              <a:p>
                <a:endParaRPr lang="en-US"/>
              </a:p>
            </p:txBody>
          </p:sp>
          <p:sp>
            <p:nvSpPr>
              <p:cNvPr id="69" name="Freeform 69"/>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txBody>
              <a:bodyPr/>
              <a:lstStyle/>
              <a:p>
                <a:endParaRPr lang="en-US"/>
              </a:p>
            </p:txBody>
          </p:sp>
          <p:sp>
            <p:nvSpPr>
              <p:cNvPr id="70" name="Freeform 70"/>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txBody>
              <a:bodyPr/>
              <a:lstStyle/>
              <a:p>
                <a:endParaRPr lang="en-US"/>
              </a:p>
            </p:txBody>
          </p:sp>
          <p:sp>
            <p:nvSpPr>
              <p:cNvPr id="71" name="Freeform 71"/>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txBody>
              <a:bodyPr/>
              <a:lstStyle/>
              <a:p>
                <a:endParaRPr lang="en-US"/>
              </a:p>
            </p:txBody>
          </p:sp>
          <p:sp>
            <p:nvSpPr>
              <p:cNvPr id="72" name="Freeform 72"/>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txBody>
              <a:bodyPr/>
              <a:lstStyle/>
              <a:p>
                <a:endParaRPr lang="en-US"/>
              </a:p>
            </p:txBody>
          </p:sp>
          <p:sp>
            <p:nvSpPr>
              <p:cNvPr id="73" name="Freeform 73"/>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txBody>
              <a:bodyPr/>
              <a:lstStyle/>
              <a:p>
                <a:endParaRPr lang="en-US"/>
              </a:p>
            </p:txBody>
          </p:sp>
          <p:sp>
            <p:nvSpPr>
              <p:cNvPr id="74" name="Freeform 74"/>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txBody>
              <a:bodyPr/>
              <a:lstStyle/>
              <a:p>
                <a:endParaRPr lang="en-US"/>
              </a:p>
            </p:txBody>
          </p:sp>
        </p:grpSp>
      </p:grpSp>
      <p:grpSp>
        <p:nvGrpSpPr>
          <p:cNvPr id="124" name="Group 123">
            <a:extLst>
              <a:ext uri="{FF2B5EF4-FFF2-40B4-BE49-F238E27FC236}">
                <a16:creationId xmlns:a16="http://schemas.microsoft.com/office/drawing/2014/main" id="{77147C98-A776-CE09-8409-398EBD6BADC6}"/>
              </a:ext>
            </a:extLst>
          </p:cNvPr>
          <p:cNvGrpSpPr/>
          <p:nvPr/>
        </p:nvGrpSpPr>
        <p:grpSpPr>
          <a:xfrm>
            <a:off x="16461160" y="8769705"/>
            <a:ext cx="11603687" cy="1629835"/>
            <a:chOff x="16461160" y="8769705"/>
            <a:chExt cx="11603687" cy="1629835"/>
          </a:xfrm>
        </p:grpSpPr>
        <p:grpSp>
          <p:nvGrpSpPr>
            <p:cNvPr id="76" name="Group 76"/>
            <p:cNvGrpSpPr/>
            <p:nvPr/>
          </p:nvGrpSpPr>
          <p:grpSpPr>
            <a:xfrm rot="16200000">
              <a:off x="21448086" y="3782779"/>
              <a:ext cx="1629835" cy="11603687"/>
              <a:chOff x="0" y="0"/>
              <a:chExt cx="294868" cy="2099329"/>
            </a:xfrm>
          </p:grpSpPr>
          <p:sp>
            <p:nvSpPr>
              <p:cNvPr id="77" name="Freeform 7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78" name="TextBox 7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79" name="TextBox 79"/>
            <p:cNvSpPr txBox="1"/>
            <p:nvPr/>
          </p:nvSpPr>
          <p:spPr>
            <a:xfrm>
              <a:off x="1687529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5" name="Group 124">
            <a:extLst>
              <a:ext uri="{FF2B5EF4-FFF2-40B4-BE49-F238E27FC236}">
                <a16:creationId xmlns:a16="http://schemas.microsoft.com/office/drawing/2014/main" id="{66CFD64D-79C6-FCFB-9EAD-6FA7BE63074B}"/>
              </a:ext>
            </a:extLst>
          </p:cNvPr>
          <p:cNvGrpSpPr/>
          <p:nvPr/>
        </p:nvGrpSpPr>
        <p:grpSpPr>
          <a:xfrm>
            <a:off x="16461160" y="19809969"/>
            <a:ext cx="11603687" cy="1629835"/>
            <a:chOff x="16461160" y="19809969"/>
            <a:chExt cx="11603687" cy="1629835"/>
          </a:xfrm>
        </p:grpSpPr>
        <p:grpSp>
          <p:nvGrpSpPr>
            <p:cNvPr id="81" name="Group 81"/>
            <p:cNvGrpSpPr/>
            <p:nvPr/>
          </p:nvGrpSpPr>
          <p:grpSpPr>
            <a:xfrm rot="16200000">
              <a:off x="21448086" y="14823043"/>
              <a:ext cx="1629835" cy="11603687"/>
              <a:chOff x="0" y="0"/>
              <a:chExt cx="294868" cy="2099329"/>
            </a:xfrm>
          </p:grpSpPr>
          <p:sp>
            <p:nvSpPr>
              <p:cNvPr id="82" name="Freeform 8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83" name="TextBox 8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4" name="TextBox 84"/>
            <p:cNvSpPr txBox="1"/>
            <p:nvPr/>
          </p:nvSpPr>
          <p:spPr>
            <a:xfrm>
              <a:off x="1687529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3" name="Group 122">
            <a:extLst>
              <a:ext uri="{FF2B5EF4-FFF2-40B4-BE49-F238E27FC236}">
                <a16:creationId xmlns:a16="http://schemas.microsoft.com/office/drawing/2014/main" id="{A9C467F8-52D3-5BB9-8DFD-07E30B972723}"/>
              </a:ext>
            </a:extLst>
          </p:cNvPr>
          <p:cNvGrpSpPr/>
          <p:nvPr/>
        </p:nvGrpSpPr>
        <p:grpSpPr>
          <a:xfrm>
            <a:off x="2926080" y="19809969"/>
            <a:ext cx="11603687" cy="1629835"/>
            <a:chOff x="2926080" y="19809969"/>
            <a:chExt cx="11603687" cy="1629835"/>
          </a:xfrm>
        </p:grpSpPr>
        <p:grpSp>
          <p:nvGrpSpPr>
            <p:cNvPr id="86" name="Group 86"/>
            <p:cNvGrpSpPr/>
            <p:nvPr/>
          </p:nvGrpSpPr>
          <p:grpSpPr>
            <a:xfrm rot="16200000">
              <a:off x="7913006" y="14823043"/>
              <a:ext cx="1629835" cy="11603687"/>
              <a:chOff x="0" y="0"/>
              <a:chExt cx="294868" cy="2099329"/>
            </a:xfrm>
          </p:grpSpPr>
          <p:sp>
            <p:nvSpPr>
              <p:cNvPr id="87" name="Freeform 8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88" name="TextBox 8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9" name="TextBox 89"/>
            <p:cNvSpPr txBox="1"/>
            <p:nvPr/>
          </p:nvSpPr>
          <p:spPr>
            <a:xfrm>
              <a:off x="334021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6" name="Group 125">
            <a:extLst>
              <a:ext uri="{FF2B5EF4-FFF2-40B4-BE49-F238E27FC236}">
                <a16:creationId xmlns:a16="http://schemas.microsoft.com/office/drawing/2014/main" id="{F29C4556-7653-3056-6BEB-B4CB73D7E451}"/>
              </a:ext>
            </a:extLst>
          </p:cNvPr>
          <p:cNvGrpSpPr/>
          <p:nvPr/>
        </p:nvGrpSpPr>
        <p:grpSpPr>
          <a:xfrm>
            <a:off x="29832501" y="14374792"/>
            <a:ext cx="11603687" cy="1629835"/>
            <a:chOff x="29832501" y="14374792"/>
            <a:chExt cx="11603687" cy="1629835"/>
          </a:xfrm>
        </p:grpSpPr>
        <p:grpSp>
          <p:nvGrpSpPr>
            <p:cNvPr id="91" name="Group 91"/>
            <p:cNvGrpSpPr/>
            <p:nvPr/>
          </p:nvGrpSpPr>
          <p:grpSpPr>
            <a:xfrm rot="16200000">
              <a:off x="34819427" y="9387866"/>
              <a:ext cx="1629835" cy="11603687"/>
              <a:chOff x="0" y="0"/>
              <a:chExt cx="294868" cy="2099329"/>
            </a:xfrm>
          </p:grpSpPr>
          <p:sp>
            <p:nvSpPr>
              <p:cNvPr id="92" name="Freeform 9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93" name="TextBox 9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94" name="TextBox 94"/>
            <p:cNvSpPr txBox="1"/>
            <p:nvPr/>
          </p:nvSpPr>
          <p:spPr>
            <a:xfrm>
              <a:off x="30246638" y="14649679"/>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95" name="Freeform 95"/>
          <p:cNvSpPr/>
          <p:nvPr/>
        </p:nvSpPr>
        <p:spPr>
          <a:xfrm>
            <a:off x="29851623" y="26283692"/>
            <a:ext cx="3447898" cy="3447898"/>
          </a:xfrm>
          <a:custGeom>
            <a:avLst/>
            <a:gdLst/>
            <a:ahLst/>
            <a:cxnLst/>
            <a:rect l="l" t="t" r="r" b="b"/>
            <a:pathLst>
              <a:path w="3447898" h="3447898">
                <a:moveTo>
                  <a:pt x="0" y="0"/>
                </a:moveTo>
                <a:lnTo>
                  <a:pt x="3447898" y="0"/>
                </a:lnTo>
                <a:lnTo>
                  <a:pt x="3447898" y="3447898"/>
                </a:lnTo>
                <a:lnTo>
                  <a:pt x="0" y="3447898"/>
                </a:lnTo>
                <a:lnTo>
                  <a:pt x="0" y="0"/>
                </a:lnTo>
                <a:close/>
              </a:path>
            </a:pathLst>
          </a:custGeom>
          <a:blipFill>
            <a:blip r:embed="rId5"/>
            <a:stretch>
              <a:fillRect/>
            </a:stretch>
          </a:blipFill>
        </p:spPr>
        <p:txBody>
          <a:bodyPr/>
          <a:lstStyle/>
          <a:p>
            <a:endParaRPr lang="en-US"/>
          </a:p>
        </p:txBody>
      </p:sp>
      <p:sp>
        <p:nvSpPr>
          <p:cNvPr id="96" name="TextBox 96"/>
          <p:cNvSpPr txBox="1"/>
          <p:nvPr/>
        </p:nvSpPr>
        <p:spPr>
          <a:xfrm>
            <a:off x="11694940" y="1837423"/>
            <a:ext cx="30035555" cy="1318310"/>
          </a:xfrm>
          <a:prstGeom prst="rect">
            <a:avLst/>
          </a:prstGeom>
        </p:spPr>
        <p:txBody>
          <a:bodyPr wrap="square" lIns="0" tIns="0" rIns="0" bIns="0" rtlCol="0" anchor="t">
            <a:spAutoFit/>
          </a:bodyPr>
          <a:lstStyle/>
          <a:p>
            <a:pPr>
              <a:lnSpc>
                <a:spcPts val="10826"/>
              </a:lnSpc>
            </a:pPr>
            <a:r>
              <a:rPr lang="en-US" sz="8800" b="1" dirty="0">
                <a:solidFill>
                  <a:srgbClr val="0C2340"/>
                </a:solidFill>
                <a:latin typeface="Frutiger LT Pro 95 UltraBlack" panose="020B0602020204020204" pitchFamily="34" charset="77"/>
              </a:rPr>
              <a:t>Poster Title / Name of Presentation</a:t>
            </a:r>
          </a:p>
        </p:txBody>
      </p:sp>
      <p:sp>
        <p:nvSpPr>
          <p:cNvPr id="97" name="TextBox 97"/>
          <p:cNvSpPr txBox="1"/>
          <p:nvPr/>
        </p:nvSpPr>
        <p:spPr>
          <a:xfrm>
            <a:off x="11694941" y="3631309"/>
            <a:ext cx="17292298" cy="807978"/>
          </a:xfrm>
          <a:prstGeom prst="rect">
            <a:avLst/>
          </a:prstGeom>
        </p:spPr>
        <p:txBody>
          <a:bodyPr wrap="square" lIns="0" tIns="0" rIns="0" bIns="0" rtlCol="0" anchor="t">
            <a:spAutoFit/>
          </a:bodyPr>
          <a:lstStyle/>
          <a:p>
            <a:pPr>
              <a:lnSpc>
                <a:spcPts val="6533"/>
              </a:lnSpc>
            </a:pPr>
            <a:r>
              <a:rPr lang="en-US" sz="5400" spc="443" dirty="0">
                <a:solidFill>
                  <a:srgbClr val="000000"/>
                </a:solidFill>
              </a:rPr>
              <a:t>SUSAN JONES</a:t>
            </a:r>
          </a:p>
        </p:txBody>
      </p:sp>
      <p:sp>
        <p:nvSpPr>
          <p:cNvPr id="98" name="TextBox 98"/>
          <p:cNvSpPr txBox="1"/>
          <p:nvPr/>
        </p:nvSpPr>
        <p:spPr>
          <a:xfrm>
            <a:off x="3169409" y="21913315"/>
            <a:ext cx="10532935" cy="3469219"/>
          </a:xfrm>
          <a:prstGeom prst="rect">
            <a:avLst/>
          </a:prstGeom>
        </p:spPr>
        <p:txBody>
          <a:bodyPr lIns="0" tIns="0" rIns="0" bIns="0" rtlCol="0" anchor="t">
            <a:spAutoFit/>
          </a:bodyPr>
          <a:lstStyle/>
          <a:p>
            <a:pPr>
              <a:lnSpc>
                <a:spcPts val="3859"/>
              </a:lnSpc>
            </a:pPr>
            <a:r>
              <a:rPr lang="en-US" sz="2800">
                <a:solidFill>
                  <a:srgbClr val="000000"/>
                </a:solidFill>
                <a:latin typeface="Calibri" panose="020F0502020204030204" pitchFamily="34" charset="0"/>
                <a:cs typeface="Calibri" panose="020F0502020204030204" pitchFamily="34" charset="0"/>
              </a:rPr>
              <a:t>"Sed ut perspiciatis unde omnis iste natus error sit voluptatem accusantium doloremque laudantium, totam rem aperiam, eaque ipsa quae ab illo inventore veritatis et quasi architecto beatae vitae dicta sunt ptatem sequi nesciunt. Neque porro quisquam estut aliquid ex ea commodi consequatur? Quis autem vel eum iure reprehenderit qui in ea voluptate velit esse quam nihil molestiae consequatur, vel illum qui dolorem eum fugiat quo voluptas nulla pariatur?"</a:t>
            </a:r>
          </a:p>
        </p:txBody>
      </p:sp>
      <p:sp>
        <p:nvSpPr>
          <p:cNvPr id="99" name="TextBox 99"/>
          <p:cNvSpPr txBox="1"/>
          <p:nvPr/>
        </p:nvSpPr>
        <p:spPr>
          <a:xfrm>
            <a:off x="16689788" y="21929152"/>
            <a:ext cx="10532935" cy="7561557"/>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tempora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incidunt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quaerat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Ut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ad minima </a:t>
            </a:r>
            <a:r>
              <a:rPr lang="en-US" sz="2800" dirty="0" err="1">
                <a:solidFill>
                  <a:srgbClr val="000000"/>
                </a:solidFill>
                <a:latin typeface="Calibri" panose="020F0502020204030204" pitchFamily="34" charset="0"/>
                <a:cs typeface="Calibri" panose="020F0502020204030204" pitchFamily="34" charset="0"/>
              </a:rPr>
              <a:t>veniam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nostrum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a:t>
            </a:r>
          </a:p>
        </p:txBody>
      </p:sp>
      <p:sp>
        <p:nvSpPr>
          <p:cNvPr id="100" name="TextBox 100"/>
          <p:cNvSpPr txBox="1"/>
          <p:nvPr/>
        </p:nvSpPr>
        <p:spPr>
          <a:xfrm>
            <a:off x="29832501" y="16495145"/>
            <a:ext cx="10532935" cy="8914548"/>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sed 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 qui in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esse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quam</a:t>
            </a:r>
            <a:r>
              <a:rPr lang="en-US" sz="2800" dirty="0">
                <a:solidFill>
                  <a:srgbClr val="000000"/>
                </a:solidFill>
                <a:latin typeface="Calibri" panose="020F0502020204030204" pitchFamily="34" charset="0"/>
                <a:cs typeface="Calibri" panose="020F0502020204030204" pitchFamily="34" charset="0"/>
              </a:rPr>
              <a:t> nihil </a:t>
            </a:r>
            <a:r>
              <a:rPr lang="en-US" sz="2800" dirty="0" err="1">
                <a:solidFill>
                  <a:srgbClr val="000000"/>
                </a:solidFill>
                <a:latin typeface="Calibri" panose="020F0502020204030204" pitchFamily="34" charset="0"/>
                <a:cs typeface="Calibri" panose="020F0502020204030204" pitchFamily="34" charset="0"/>
              </a:rPr>
              <a:t>molestiae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vel illum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fugiat</a:t>
            </a:r>
            <a:r>
              <a:rPr lang="en-US" sz="2800" dirty="0">
                <a:solidFill>
                  <a:srgbClr val="000000"/>
                </a:solidFill>
                <a:latin typeface="Calibri" panose="020F0502020204030204" pitchFamily="34" charset="0"/>
                <a:cs typeface="Calibri" panose="020F0502020204030204" pitchFamily="34" charset="0"/>
              </a:rPr>
              <a:t> quo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nulla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pariatur</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5165"/>
              </a:lnSpc>
            </a:pPr>
            <a:r>
              <a:rPr lang="en-US" sz="40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40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 qui in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esse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quam</a:t>
            </a:r>
            <a:r>
              <a:rPr lang="en-US" sz="2800" dirty="0">
                <a:solidFill>
                  <a:srgbClr val="000000"/>
                </a:solidFill>
                <a:latin typeface="Calibri" panose="020F0502020204030204" pitchFamily="34" charset="0"/>
                <a:cs typeface="Calibri" panose="020F0502020204030204" pitchFamily="34" charset="0"/>
              </a:rPr>
              <a:t> nihil </a:t>
            </a:r>
            <a:r>
              <a:rPr lang="en-US" sz="2800" dirty="0" err="1">
                <a:solidFill>
                  <a:srgbClr val="000000"/>
                </a:solidFill>
                <a:latin typeface="Calibri" panose="020F0502020204030204" pitchFamily="34" charset="0"/>
                <a:cs typeface="Calibri" panose="020F0502020204030204" pitchFamily="34" charset="0"/>
              </a:rPr>
              <a:t>molestiae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vel illum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fugiat</a:t>
            </a:r>
            <a:r>
              <a:rPr lang="en-US" sz="2800" dirty="0">
                <a:solidFill>
                  <a:srgbClr val="000000"/>
                </a:solidFill>
                <a:latin typeface="Calibri" panose="020F0502020204030204" pitchFamily="34" charset="0"/>
                <a:cs typeface="Calibri" panose="020F0502020204030204" pitchFamily="34" charset="0"/>
              </a:rPr>
              <a:t> quo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nulla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pariatur</a:t>
            </a:r>
            <a:r>
              <a:rPr lang="en-US" sz="2800" dirty="0">
                <a:solidFill>
                  <a:srgbClr val="000000"/>
                </a:solidFill>
                <a:latin typeface="Calibri" panose="020F0502020204030204" pitchFamily="34" charset="0"/>
                <a:cs typeface="Calibri" panose="020F0502020204030204" pitchFamily="34" charset="0"/>
              </a:rPr>
              <a:t>?"</a:t>
            </a:r>
          </a:p>
        </p:txBody>
      </p:sp>
      <p:sp>
        <p:nvSpPr>
          <p:cNvPr id="101" name="TextBox 101"/>
          <p:cNvSpPr txBox="1"/>
          <p:nvPr/>
        </p:nvSpPr>
        <p:spPr>
          <a:xfrm>
            <a:off x="3169409" y="10736090"/>
            <a:ext cx="10532935" cy="7561557"/>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tempora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incidunt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quaerat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Ut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ad minima </a:t>
            </a:r>
            <a:r>
              <a:rPr lang="en-US" sz="2800" dirty="0" err="1">
                <a:solidFill>
                  <a:srgbClr val="000000"/>
                </a:solidFill>
                <a:latin typeface="Calibri" panose="020F0502020204030204" pitchFamily="34" charset="0"/>
                <a:cs typeface="Calibri" panose="020F0502020204030204" pitchFamily="34" charset="0"/>
              </a:rPr>
              <a:t>veniam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nostrum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a:t>
            </a:r>
          </a:p>
        </p:txBody>
      </p:sp>
      <p:sp>
        <p:nvSpPr>
          <p:cNvPr id="102" name="TextBox 102"/>
          <p:cNvSpPr txBox="1"/>
          <p:nvPr/>
        </p:nvSpPr>
        <p:spPr>
          <a:xfrm>
            <a:off x="16679132" y="15147299"/>
            <a:ext cx="2671810" cy="2969083"/>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heerit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p:txBody>
      </p:sp>
      <p:sp>
        <p:nvSpPr>
          <p:cNvPr id="121" name="TextBox 100">
            <a:extLst>
              <a:ext uri="{FF2B5EF4-FFF2-40B4-BE49-F238E27FC236}">
                <a16:creationId xmlns:a16="http://schemas.microsoft.com/office/drawing/2014/main" id="{B47745F9-1789-26F5-0436-F75391C65261}"/>
              </a:ext>
            </a:extLst>
          </p:cNvPr>
          <p:cNvSpPr txBox="1"/>
          <p:nvPr/>
        </p:nvSpPr>
        <p:spPr>
          <a:xfrm>
            <a:off x="8001000" y="6119589"/>
            <a:ext cx="20450503" cy="1500411"/>
          </a:xfrm>
          <a:prstGeom prst="rect">
            <a:avLst/>
          </a:prstGeom>
        </p:spPr>
        <p:txBody>
          <a:bodyPr wrap="square" lIns="0" tIns="0" rIns="0" bIns="0" rtlCol="0" anchor="t">
            <a:spAutoFit/>
          </a:bodyPr>
          <a:lstStyle/>
          <a:p>
            <a:pPr>
              <a:lnSpc>
                <a:spcPts val="3859"/>
              </a:lnSpc>
            </a:pPr>
            <a:r>
              <a:rPr lang="en-US" sz="3600" b="1" dirty="0">
                <a:solidFill>
                  <a:srgbClr val="000000"/>
                </a:solidFill>
                <a:latin typeface="Calibri" panose="020F0502020204030204" pitchFamily="34" charset="0"/>
                <a:cs typeface="Calibri" panose="020F0502020204030204" pitchFamily="34" charset="0"/>
              </a:rPr>
              <a:t>SUMMARY: </a:t>
            </a:r>
            <a:r>
              <a:rPr lang="en-US" sz="3600" dirty="0">
                <a:solidFill>
                  <a:srgbClr val="000000"/>
                </a:solidFill>
                <a:latin typeface="Calibri" panose="020F0502020204030204" pitchFamily="34" charset="0"/>
                <a:cs typeface="Calibri" panose="020F0502020204030204" pitchFamily="34" charset="0"/>
              </a:rPr>
              <a:t>Sed </a:t>
            </a:r>
            <a:r>
              <a:rPr lang="en-US" sz="3600" dirty="0" err="1">
                <a:solidFill>
                  <a:srgbClr val="000000"/>
                </a:solidFill>
                <a:latin typeface="Calibri" panose="020F0502020204030204" pitchFamily="34" charset="0"/>
                <a:cs typeface="Calibri" panose="020F0502020204030204" pitchFamily="34" charset="0"/>
              </a:rPr>
              <a:t>ut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perspiciatis</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unde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omnis</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iste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natus</a:t>
            </a:r>
            <a:r>
              <a:rPr lang="en-US" sz="3600" dirty="0">
                <a:solidFill>
                  <a:srgbClr val="000000"/>
                </a:solidFill>
                <a:latin typeface="Calibri" panose="020F0502020204030204" pitchFamily="34" charset="0"/>
                <a:cs typeface="Calibri" panose="020F0502020204030204" pitchFamily="34" charset="0"/>
              </a:rPr>
              <a:t> error sit </a:t>
            </a:r>
            <a:r>
              <a:rPr lang="en-US" sz="3600" dirty="0" err="1">
                <a:solidFill>
                  <a:srgbClr val="000000"/>
                </a:solidFill>
                <a:latin typeface="Calibri" panose="020F0502020204030204" pitchFamily="34" charset="0"/>
                <a:cs typeface="Calibri" panose="020F0502020204030204" pitchFamily="34" charset="0"/>
              </a:rPr>
              <a:t>voluptatem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accusantium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doloremque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laudantium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totam</a:t>
            </a:r>
            <a:r>
              <a:rPr lang="en-US" sz="3600" dirty="0">
                <a:solidFill>
                  <a:srgbClr val="000000"/>
                </a:solidFill>
                <a:latin typeface="Calibri" panose="020F0502020204030204" pitchFamily="34" charset="0"/>
                <a:cs typeface="Calibri" panose="020F0502020204030204" pitchFamily="34" charset="0"/>
              </a:rPr>
              <a:t> rem </a:t>
            </a:r>
            <a:r>
              <a:rPr lang="en-US" sz="3600" dirty="0" err="1">
                <a:solidFill>
                  <a:srgbClr val="000000"/>
                </a:solidFill>
                <a:latin typeface="Calibri" panose="020F0502020204030204" pitchFamily="34" charset="0"/>
                <a:cs typeface="Calibri" panose="020F0502020204030204" pitchFamily="34" charset="0"/>
              </a:rPr>
              <a:t>aperiam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eaque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ipsa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quae</a:t>
            </a:r>
            <a:r>
              <a:rPr lang="en-US" sz="3600" dirty="0">
                <a:solidFill>
                  <a:srgbClr val="000000"/>
                </a:solidFill>
                <a:latin typeface="Calibri" panose="020F0502020204030204" pitchFamily="34" charset="0"/>
                <a:cs typeface="Calibri" panose="020F0502020204030204" pitchFamily="34" charset="0"/>
              </a:rPr>
              <a:t> ab </a:t>
            </a:r>
            <a:r>
              <a:rPr lang="en-US" sz="3600" dirty="0" err="1">
                <a:solidFill>
                  <a:srgbClr val="000000"/>
                </a:solidFill>
                <a:latin typeface="Calibri" panose="020F0502020204030204" pitchFamily="34" charset="0"/>
                <a:cs typeface="Calibri" panose="020F0502020204030204" pitchFamily="34" charset="0"/>
              </a:rPr>
              <a:t>illo</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inventore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veritatis</a:t>
            </a:r>
            <a:r>
              <a:rPr lang="en-US" sz="3600" dirty="0">
                <a:solidFill>
                  <a:srgbClr val="000000"/>
                </a:solidFill>
                <a:latin typeface="Calibri" panose="020F0502020204030204" pitchFamily="34" charset="0"/>
                <a:cs typeface="Calibri" panose="020F0502020204030204" pitchFamily="34" charset="0"/>
              </a:rPr>
              <a:t> et quasi </a:t>
            </a:r>
            <a:r>
              <a:rPr lang="en-US" sz="3600" dirty="0" err="1">
                <a:solidFill>
                  <a:srgbClr val="000000"/>
                </a:solidFill>
                <a:latin typeface="Calibri" panose="020F0502020204030204" pitchFamily="34" charset="0"/>
                <a:cs typeface="Calibri" panose="020F0502020204030204" pitchFamily="34" charset="0"/>
              </a:rPr>
              <a:t>architecto</a:t>
            </a:r>
            <a:r>
              <a:rPr lang="en-US" sz="3600" dirty="0">
                <a:solidFill>
                  <a:srgbClr val="000000"/>
                </a:solidFill>
                <a:latin typeface="Calibri" panose="020F0502020204030204" pitchFamily="34" charset="0"/>
                <a:cs typeface="Calibri" panose="020F0502020204030204" pitchFamily="34" charset="0"/>
              </a:rPr>
              <a:t> beatae vitae dicta sunt </a:t>
            </a:r>
            <a:r>
              <a:rPr lang="en-US" sz="3600" dirty="0" err="1">
                <a:solidFill>
                  <a:srgbClr val="000000"/>
                </a:solidFill>
                <a:latin typeface="Calibri" panose="020F0502020204030204" pitchFamily="34" charset="0"/>
                <a:cs typeface="Calibri" panose="020F0502020204030204" pitchFamily="34" charset="0"/>
              </a:rPr>
              <a:t>explicabo</a:t>
            </a:r>
            <a:r>
              <a:rPr lang="en-US" sz="3600" dirty="0">
                <a:solidFill>
                  <a:srgbClr val="000000"/>
                </a:solidFill>
                <a:latin typeface="Calibri" panose="020F0502020204030204" pitchFamily="34" charset="0"/>
                <a:cs typeface="Calibri" panose="020F0502020204030204" pitchFamily="34" charset="0"/>
              </a:rPr>
              <a:t>. Nemo </a:t>
            </a:r>
            <a:r>
              <a:rPr lang="en-US" sz="3600" dirty="0" err="1">
                <a:solidFill>
                  <a:srgbClr val="000000"/>
                </a:solidFill>
                <a:latin typeface="Calibri" panose="020F0502020204030204" pitchFamily="34" charset="0"/>
                <a:cs typeface="Calibri" panose="020F0502020204030204" pitchFamily="34" charset="0"/>
              </a:rPr>
              <a:t>enim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ipsam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voluptatem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quia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voluptas</a:t>
            </a:r>
            <a:r>
              <a:rPr lang="en-US" sz="3600" dirty="0">
                <a:solidFill>
                  <a:srgbClr val="000000"/>
                </a:solidFill>
                <a:latin typeface="Calibri" panose="020F0502020204030204" pitchFamily="34" charset="0"/>
                <a:cs typeface="Calibri" panose="020F0502020204030204" pitchFamily="34" charset="0"/>
              </a:rPr>
              <a:t> sit.</a:t>
            </a:r>
          </a:p>
        </p:txBody>
      </p:sp>
      <p:pic>
        <p:nvPicPr>
          <p:cNvPr id="5" name="Picture 2">
            <a:extLst>
              <a:ext uri="{FF2B5EF4-FFF2-40B4-BE49-F238E27FC236}">
                <a16:creationId xmlns:a16="http://schemas.microsoft.com/office/drawing/2014/main" id="{D6345764-E07B-4BD7-6698-DA61E3DFA7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3D7F5B0A-743A-7698-3CC6-197C0F0C1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0400" y="24669761"/>
            <a:ext cx="9299043" cy="7334239"/>
          </a:xfrm>
          <a:prstGeom prst="rect">
            <a:avLst/>
          </a:prstGeom>
        </p:spPr>
      </p:pic>
      <p:grpSp>
        <p:nvGrpSpPr>
          <p:cNvPr id="2" name="Group 2"/>
          <p:cNvGrpSpPr/>
          <p:nvPr/>
        </p:nvGrpSpPr>
        <p:grpSpPr>
          <a:xfrm>
            <a:off x="2160704" y="1047761"/>
            <a:ext cx="40892296" cy="4278498"/>
            <a:chOff x="0" y="0"/>
            <a:chExt cx="3814140" cy="396157"/>
          </a:xfrm>
        </p:grpSpPr>
        <p:sp>
          <p:nvSpPr>
            <p:cNvPr id="3" name="Freeform 3"/>
            <p:cNvSpPr/>
            <p:nvPr/>
          </p:nvSpPr>
          <p:spPr>
            <a:xfrm>
              <a:off x="0" y="0"/>
              <a:ext cx="3814140" cy="396157"/>
            </a:xfrm>
            <a:custGeom>
              <a:avLst/>
              <a:gdLst/>
              <a:ahLst/>
              <a:cxnLst/>
              <a:rect l="l" t="t" r="r" b="b"/>
              <a:pathLst>
                <a:path w="3814140" h="396157">
                  <a:moveTo>
                    <a:pt x="0" y="0"/>
                  </a:moveTo>
                  <a:lnTo>
                    <a:pt x="3814140" y="0"/>
                  </a:lnTo>
                  <a:lnTo>
                    <a:pt x="3814140" y="396157"/>
                  </a:lnTo>
                  <a:lnTo>
                    <a:pt x="0" y="396157"/>
                  </a:lnTo>
                  <a:close/>
                </a:path>
              </a:pathLst>
            </a:custGeom>
            <a:solidFill>
              <a:srgbClr val="D9D9D9"/>
            </a:solidFill>
          </p:spPr>
          <p:txBody>
            <a:bodyPr/>
            <a:lstStyle/>
            <a:p>
              <a:endParaRPr lang="en-US"/>
            </a:p>
          </p:txBody>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pic>
        <p:nvPicPr>
          <p:cNvPr id="118" name="Picture 117">
            <a:extLst>
              <a:ext uri="{FF2B5EF4-FFF2-40B4-BE49-F238E27FC236}">
                <a16:creationId xmlns:a16="http://schemas.microsoft.com/office/drawing/2014/main" id="{38FC8832-51AF-755E-84B3-733B2DAF3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62" y="768699"/>
            <a:ext cx="12819254" cy="10198539"/>
          </a:xfrm>
          <a:prstGeom prst="rect">
            <a:avLst/>
          </a:prstGeom>
        </p:spPr>
      </p:pic>
      <p:sp>
        <p:nvSpPr>
          <p:cNvPr id="25" name="Freeform 25"/>
          <p:cNvSpPr/>
          <p:nvPr/>
        </p:nvSpPr>
        <p:spPr>
          <a:xfrm>
            <a:off x="29589172" y="4800600"/>
            <a:ext cx="11302316" cy="9050918"/>
          </a:xfrm>
          <a:custGeom>
            <a:avLst/>
            <a:gdLst/>
            <a:ahLst/>
            <a:cxnLst/>
            <a:rect l="l" t="t" r="r" b="b"/>
            <a:pathLst>
              <a:path w="11302316" h="9769942">
                <a:moveTo>
                  <a:pt x="0" y="0"/>
                </a:moveTo>
                <a:lnTo>
                  <a:pt x="11302316" y="0"/>
                </a:lnTo>
                <a:lnTo>
                  <a:pt x="11302316" y="9769942"/>
                </a:lnTo>
                <a:lnTo>
                  <a:pt x="0" y="9769942"/>
                </a:lnTo>
                <a:lnTo>
                  <a:pt x="0" y="0"/>
                </a:lnTo>
                <a:close/>
              </a:path>
            </a:pathLst>
          </a:custGeom>
          <a:blipFill>
            <a:blip r:embed="rId4"/>
            <a:stretch>
              <a:fillRect t="-7944"/>
            </a:stretch>
          </a:blipFill>
        </p:spPr>
        <p:txBody>
          <a:bodyPr/>
          <a:lstStyle/>
          <a:p>
            <a:endParaRPr lang="en-US"/>
          </a:p>
        </p:txBody>
      </p:sp>
      <p:grpSp>
        <p:nvGrpSpPr>
          <p:cNvPr id="122" name="Group 121">
            <a:extLst>
              <a:ext uri="{FF2B5EF4-FFF2-40B4-BE49-F238E27FC236}">
                <a16:creationId xmlns:a16="http://schemas.microsoft.com/office/drawing/2014/main" id="{782D450A-7903-600E-CBFE-CA03B0FACD16}"/>
              </a:ext>
            </a:extLst>
          </p:cNvPr>
          <p:cNvGrpSpPr/>
          <p:nvPr/>
        </p:nvGrpSpPr>
        <p:grpSpPr>
          <a:xfrm>
            <a:off x="2926080" y="8769705"/>
            <a:ext cx="11603687" cy="1629835"/>
            <a:chOff x="2926080" y="8769705"/>
            <a:chExt cx="11603687" cy="1629835"/>
          </a:xfrm>
        </p:grpSpPr>
        <p:grpSp>
          <p:nvGrpSpPr>
            <p:cNvPr id="27" name="Group 27"/>
            <p:cNvGrpSpPr/>
            <p:nvPr/>
          </p:nvGrpSpPr>
          <p:grpSpPr>
            <a:xfrm rot="16200000">
              <a:off x="7913006" y="3782779"/>
              <a:ext cx="1629835" cy="11603687"/>
              <a:chOff x="0" y="0"/>
              <a:chExt cx="294868" cy="2099329"/>
            </a:xfrm>
          </p:grpSpPr>
          <p:sp>
            <p:nvSpPr>
              <p:cNvPr id="28" name="Freeform 28"/>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29" name="TextBox 29"/>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30" name="TextBox 30"/>
            <p:cNvSpPr txBox="1"/>
            <p:nvPr/>
          </p:nvSpPr>
          <p:spPr>
            <a:xfrm>
              <a:off x="334021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31" name="TextBox 31"/>
          <p:cNvSpPr txBox="1"/>
          <p:nvPr/>
        </p:nvSpPr>
        <p:spPr>
          <a:xfrm>
            <a:off x="16689788" y="10751927"/>
            <a:ext cx="10532935" cy="4591000"/>
          </a:xfrm>
          <a:prstGeom prst="rect">
            <a:avLst/>
          </a:prstGeom>
        </p:spPr>
        <p:txBody>
          <a:bodyPr lIns="0" tIns="0" rIns="0" bIns="0" rtlCol="0" anchor="t">
            <a:spAutoFit/>
          </a:bodyPr>
          <a:lstStyle/>
          <a:p>
            <a:pPr>
              <a:lnSpc>
                <a:spcPts val="3859"/>
              </a:lnSpc>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perspiciatis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unde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omnis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iste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natus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error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accusantium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laudantium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totam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rem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aperiam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ab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illo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inventore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veritatis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et quasi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architecto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beatae vitae dicta sunt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explicabo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Nemo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eos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ratione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sequi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nesciunt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porro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est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nSpc>
                <a:spcPts val="3859"/>
              </a:lnSpc>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4605"/>
              </a:lnSpc>
            </a:pP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SUB HEADER</a:t>
            </a:r>
          </a:p>
          <a:p>
            <a:pPr>
              <a:lnSpc>
                <a:spcPts val="3859"/>
              </a:lnSpc>
            </a:pPr>
            <a:endPar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2" name="Group 32"/>
          <p:cNvGrpSpPr/>
          <p:nvPr/>
        </p:nvGrpSpPr>
        <p:grpSpPr>
          <a:xfrm>
            <a:off x="20244440" y="14702862"/>
            <a:ext cx="7500905" cy="4026416"/>
            <a:chOff x="0" y="-57150"/>
            <a:chExt cx="10001207" cy="5368554"/>
          </a:xfrm>
        </p:grpSpPr>
        <p:sp>
          <p:nvSpPr>
            <p:cNvPr id="33" name="TextBox 33"/>
            <p:cNvSpPr txBox="1"/>
            <p:nvPr/>
          </p:nvSpPr>
          <p:spPr>
            <a:xfrm>
              <a:off x="1283740" y="4710556"/>
              <a:ext cx="1388509"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1</a:t>
              </a:r>
            </a:p>
          </p:txBody>
        </p:sp>
        <p:sp>
          <p:nvSpPr>
            <p:cNvPr id="34" name="TextBox 34"/>
            <p:cNvSpPr txBox="1"/>
            <p:nvPr/>
          </p:nvSpPr>
          <p:spPr>
            <a:xfrm>
              <a:off x="3573745"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2</a:t>
              </a:r>
            </a:p>
          </p:txBody>
        </p:sp>
        <p:sp>
          <p:nvSpPr>
            <p:cNvPr id="35" name="TextBox 35"/>
            <p:cNvSpPr txBox="1"/>
            <p:nvPr/>
          </p:nvSpPr>
          <p:spPr>
            <a:xfrm>
              <a:off x="5909142"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3</a:t>
              </a:r>
            </a:p>
          </p:txBody>
        </p:sp>
        <p:sp>
          <p:nvSpPr>
            <p:cNvPr id="36" name="TextBox 36"/>
            <p:cNvSpPr txBox="1"/>
            <p:nvPr/>
          </p:nvSpPr>
          <p:spPr>
            <a:xfrm>
              <a:off x="8222648" y="4710556"/>
              <a:ext cx="1523065"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4</a:t>
              </a:r>
            </a:p>
          </p:txBody>
        </p:sp>
        <p:grpSp>
          <p:nvGrpSpPr>
            <p:cNvPr id="37" name="Group 37"/>
            <p:cNvGrpSpPr>
              <a:grpSpLocks noChangeAspect="1"/>
            </p:cNvGrpSpPr>
            <p:nvPr/>
          </p:nvGrpSpPr>
          <p:grpSpPr>
            <a:xfrm>
              <a:off x="960968" y="268377"/>
              <a:ext cx="9040239" cy="4273551"/>
              <a:chOff x="0" y="0"/>
              <a:chExt cx="13914005" cy="6577503"/>
            </a:xfrm>
          </p:grpSpPr>
          <p:sp>
            <p:nvSpPr>
              <p:cNvPr id="38" name="Freeform 38"/>
              <p:cNvSpPr/>
              <p:nvPr/>
            </p:nvSpPr>
            <p:spPr>
              <a:xfrm>
                <a:off x="0" y="-6350"/>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39" name="Freeform 39"/>
              <p:cNvSpPr/>
              <p:nvPr/>
            </p:nvSpPr>
            <p:spPr>
              <a:xfrm>
                <a:off x="0" y="1638026"/>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40" name="Freeform 40"/>
              <p:cNvSpPr/>
              <p:nvPr/>
            </p:nvSpPr>
            <p:spPr>
              <a:xfrm>
                <a:off x="0" y="3282402"/>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41" name="Freeform 41"/>
              <p:cNvSpPr/>
              <p:nvPr/>
            </p:nvSpPr>
            <p:spPr>
              <a:xfrm>
                <a:off x="0" y="4926778"/>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txBody>
              <a:bodyPr/>
              <a:lstStyle/>
              <a:p>
                <a:endParaRPr lang="en-US"/>
              </a:p>
            </p:txBody>
          </p:sp>
          <p:sp>
            <p:nvSpPr>
              <p:cNvPr id="42" name="Freeform 42"/>
              <p:cNvSpPr/>
              <p:nvPr/>
            </p:nvSpPr>
            <p:spPr>
              <a:xfrm>
                <a:off x="0" y="6571153"/>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60000"/>
                </a:srgbClr>
              </a:solidFill>
            </p:spPr>
            <p:txBody>
              <a:bodyPr/>
              <a:lstStyle/>
              <a:p>
                <a:endParaRPr lang="en-US"/>
              </a:p>
            </p:txBody>
          </p:sp>
        </p:grpSp>
        <p:sp>
          <p:nvSpPr>
            <p:cNvPr id="43" name="TextBox 43"/>
            <p:cNvSpPr txBox="1"/>
            <p:nvPr/>
          </p:nvSpPr>
          <p:spPr>
            <a:xfrm>
              <a:off x="0" y="-57150"/>
              <a:ext cx="735189"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40 </a:t>
              </a:r>
            </a:p>
          </p:txBody>
        </p:sp>
        <p:sp>
          <p:nvSpPr>
            <p:cNvPr id="44" name="TextBox 44"/>
            <p:cNvSpPr txBox="1"/>
            <p:nvPr/>
          </p:nvSpPr>
          <p:spPr>
            <a:xfrm>
              <a:off x="43836" y="1011238"/>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30 </a:t>
              </a:r>
            </a:p>
          </p:txBody>
        </p:sp>
        <p:sp>
          <p:nvSpPr>
            <p:cNvPr id="45" name="TextBox 45"/>
            <p:cNvSpPr txBox="1"/>
            <p:nvPr/>
          </p:nvSpPr>
          <p:spPr>
            <a:xfrm>
              <a:off x="43836" y="2079624"/>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20 </a:t>
              </a:r>
            </a:p>
          </p:txBody>
        </p:sp>
        <p:sp>
          <p:nvSpPr>
            <p:cNvPr id="46" name="TextBox 46"/>
            <p:cNvSpPr txBox="1"/>
            <p:nvPr/>
          </p:nvSpPr>
          <p:spPr>
            <a:xfrm>
              <a:off x="134555" y="3148014"/>
              <a:ext cx="600635"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10 </a:t>
              </a:r>
            </a:p>
          </p:txBody>
        </p:sp>
        <p:sp>
          <p:nvSpPr>
            <p:cNvPr id="47" name="TextBox 47"/>
            <p:cNvSpPr txBox="1"/>
            <p:nvPr/>
          </p:nvSpPr>
          <p:spPr>
            <a:xfrm>
              <a:off x="306617" y="4216401"/>
              <a:ext cx="42857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0 </a:t>
              </a:r>
            </a:p>
          </p:txBody>
        </p:sp>
        <p:grpSp>
          <p:nvGrpSpPr>
            <p:cNvPr id="48" name="Group 48"/>
            <p:cNvGrpSpPr>
              <a:grpSpLocks noChangeAspect="1"/>
            </p:cNvGrpSpPr>
            <p:nvPr/>
          </p:nvGrpSpPr>
          <p:grpSpPr>
            <a:xfrm>
              <a:off x="960968" y="264251"/>
              <a:ext cx="9040239" cy="4277676"/>
              <a:chOff x="0" y="-6350"/>
              <a:chExt cx="13914005" cy="6583853"/>
            </a:xfrm>
          </p:grpSpPr>
          <p:sp>
            <p:nvSpPr>
              <p:cNvPr id="49" name="Freeform 49"/>
              <p:cNvSpPr/>
              <p:nvPr/>
            </p:nvSpPr>
            <p:spPr>
              <a:xfrm>
                <a:off x="0" y="815838"/>
                <a:ext cx="3130651" cy="5761665"/>
              </a:xfrm>
              <a:custGeom>
                <a:avLst/>
                <a:gdLst/>
                <a:ahLst/>
                <a:cxnLst/>
                <a:rect l="l" t="t" r="r" b="b"/>
                <a:pathLst>
                  <a:path w="3130651" h="5761665">
                    <a:moveTo>
                      <a:pt x="0" y="5761665"/>
                    </a:moveTo>
                    <a:lnTo>
                      <a:pt x="0" y="250452"/>
                    </a:lnTo>
                    <a:cubicBezTo>
                      <a:pt x="0" y="184028"/>
                      <a:pt x="26387" y="120325"/>
                      <a:pt x="73356" y="73356"/>
                    </a:cubicBezTo>
                    <a:cubicBezTo>
                      <a:pt x="120325" y="26387"/>
                      <a:pt x="184028" y="0"/>
                      <a:pt x="250452" y="0"/>
                    </a:cubicBezTo>
                    <a:lnTo>
                      <a:pt x="2880199" y="0"/>
                    </a:lnTo>
                    <a:cubicBezTo>
                      <a:pt x="2946623" y="0"/>
                      <a:pt x="3010327" y="26387"/>
                      <a:pt x="3057295" y="73356"/>
                    </a:cubicBezTo>
                    <a:cubicBezTo>
                      <a:pt x="3104264" y="120325"/>
                      <a:pt x="3130651" y="184028"/>
                      <a:pt x="3130651" y="250452"/>
                    </a:cubicBezTo>
                    <a:lnTo>
                      <a:pt x="3130651" y="5761665"/>
                    </a:lnTo>
                    <a:close/>
                  </a:path>
                </a:pathLst>
              </a:custGeom>
              <a:solidFill>
                <a:srgbClr val="0C2340"/>
              </a:solidFill>
            </p:spPr>
            <p:txBody>
              <a:bodyPr/>
              <a:lstStyle/>
              <a:p>
                <a:endParaRPr lang="en-US"/>
              </a:p>
            </p:txBody>
          </p:sp>
          <p:sp>
            <p:nvSpPr>
              <p:cNvPr id="50" name="Freeform 50"/>
              <p:cNvSpPr/>
              <p:nvPr/>
            </p:nvSpPr>
            <p:spPr>
              <a:xfrm>
                <a:off x="3594451" y="3282402"/>
                <a:ext cx="3130651" cy="3295102"/>
              </a:xfrm>
              <a:custGeom>
                <a:avLst/>
                <a:gdLst/>
                <a:ahLst/>
                <a:cxnLst/>
                <a:rect l="l" t="t" r="r" b="b"/>
                <a:pathLst>
                  <a:path w="3130651" h="3295102">
                    <a:moveTo>
                      <a:pt x="0" y="3295101"/>
                    </a:moveTo>
                    <a:lnTo>
                      <a:pt x="0" y="250452"/>
                    </a:lnTo>
                    <a:cubicBezTo>
                      <a:pt x="0" y="184027"/>
                      <a:pt x="26387" y="120324"/>
                      <a:pt x="73356" y="73355"/>
                    </a:cubicBezTo>
                    <a:cubicBezTo>
                      <a:pt x="120325" y="26386"/>
                      <a:pt x="184028" y="0"/>
                      <a:pt x="250452" y="0"/>
                    </a:cubicBezTo>
                    <a:lnTo>
                      <a:pt x="2880199" y="0"/>
                    </a:lnTo>
                    <a:cubicBezTo>
                      <a:pt x="3018520" y="0"/>
                      <a:pt x="3130651" y="112131"/>
                      <a:pt x="3130651" y="250452"/>
                    </a:cubicBezTo>
                    <a:lnTo>
                      <a:pt x="3130651" y="3295101"/>
                    </a:lnTo>
                    <a:close/>
                  </a:path>
                </a:pathLst>
              </a:custGeom>
              <a:solidFill>
                <a:srgbClr val="0C2340"/>
              </a:solidFill>
            </p:spPr>
            <p:txBody>
              <a:bodyPr/>
              <a:lstStyle/>
              <a:p>
                <a:endParaRPr lang="en-US"/>
              </a:p>
            </p:txBody>
          </p:sp>
          <p:sp>
            <p:nvSpPr>
              <p:cNvPr id="51" name="Freeform 51"/>
              <p:cNvSpPr/>
              <p:nvPr/>
            </p:nvSpPr>
            <p:spPr>
              <a:xfrm>
                <a:off x="7188902" y="1638026"/>
                <a:ext cx="3130652" cy="4939477"/>
              </a:xfrm>
              <a:custGeom>
                <a:avLst/>
                <a:gdLst/>
                <a:ahLst/>
                <a:cxnLst/>
                <a:rect l="l" t="t" r="r" b="b"/>
                <a:pathLst>
                  <a:path w="3130652" h="4939477">
                    <a:moveTo>
                      <a:pt x="0" y="4939477"/>
                    </a:moveTo>
                    <a:lnTo>
                      <a:pt x="0" y="250452"/>
                    </a:lnTo>
                    <a:cubicBezTo>
                      <a:pt x="0" y="184028"/>
                      <a:pt x="26387" y="120324"/>
                      <a:pt x="73356" y="73356"/>
                    </a:cubicBezTo>
                    <a:cubicBezTo>
                      <a:pt x="120325" y="26387"/>
                      <a:pt x="184029" y="0"/>
                      <a:pt x="250452" y="0"/>
                    </a:cubicBezTo>
                    <a:lnTo>
                      <a:pt x="2880200" y="0"/>
                    </a:lnTo>
                    <a:cubicBezTo>
                      <a:pt x="2946624" y="0"/>
                      <a:pt x="3010327" y="26387"/>
                      <a:pt x="3057296" y="73356"/>
                    </a:cubicBezTo>
                    <a:cubicBezTo>
                      <a:pt x="3104265" y="120324"/>
                      <a:pt x="3130652" y="184028"/>
                      <a:pt x="3130652" y="250452"/>
                    </a:cubicBezTo>
                    <a:lnTo>
                      <a:pt x="3130652" y="4939477"/>
                    </a:lnTo>
                    <a:close/>
                  </a:path>
                </a:pathLst>
              </a:custGeom>
              <a:solidFill>
                <a:srgbClr val="0C2340"/>
              </a:solidFill>
            </p:spPr>
            <p:txBody>
              <a:bodyPr/>
              <a:lstStyle/>
              <a:p>
                <a:endParaRPr lang="en-US"/>
              </a:p>
            </p:txBody>
          </p:sp>
          <p:sp>
            <p:nvSpPr>
              <p:cNvPr id="52" name="Freeform 52"/>
              <p:cNvSpPr/>
              <p:nvPr/>
            </p:nvSpPr>
            <p:spPr>
              <a:xfrm>
                <a:off x="10783353" y="-6350"/>
                <a:ext cx="3130652" cy="6583853"/>
              </a:xfrm>
              <a:custGeom>
                <a:avLst/>
                <a:gdLst/>
                <a:ahLst/>
                <a:cxnLst/>
                <a:rect l="l" t="t" r="r" b="b"/>
                <a:pathLst>
                  <a:path w="3130652" h="6583853">
                    <a:moveTo>
                      <a:pt x="0" y="6583853"/>
                    </a:moveTo>
                    <a:lnTo>
                      <a:pt x="0" y="250452"/>
                    </a:lnTo>
                    <a:cubicBezTo>
                      <a:pt x="0" y="184028"/>
                      <a:pt x="26387" y="120325"/>
                      <a:pt x="73356" y="73356"/>
                    </a:cubicBezTo>
                    <a:cubicBezTo>
                      <a:pt x="120325" y="26387"/>
                      <a:pt x="184029" y="0"/>
                      <a:pt x="250453" y="0"/>
                    </a:cubicBezTo>
                    <a:lnTo>
                      <a:pt x="2880199" y="0"/>
                    </a:lnTo>
                    <a:cubicBezTo>
                      <a:pt x="2946623" y="0"/>
                      <a:pt x="3010328" y="26387"/>
                      <a:pt x="3057295" y="73355"/>
                    </a:cubicBezTo>
                    <a:cubicBezTo>
                      <a:pt x="3104264" y="120324"/>
                      <a:pt x="3130652" y="184028"/>
                      <a:pt x="3130652" y="250452"/>
                    </a:cubicBezTo>
                    <a:lnTo>
                      <a:pt x="3130652" y="6583853"/>
                    </a:lnTo>
                    <a:close/>
                  </a:path>
                </a:pathLst>
              </a:custGeom>
              <a:solidFill>
                <a:srgbClr val="0C2340"/>
              </a:solidFill>
            </p:spPr>
            <p:txBody>
              <a:bodyPr/>
              <a:lstStyle/>
              <a:p>
                <a:endParaRPr lang="en-US"/>
              </a:p>
            </p:txBody>
          </p:sp>
        </p:grpSp>
      </p:grpSp>
      <p:grpSp>
        <p:nvGrpSpPr>
          <p:cNvPr id="53" name="Group 53"/>
          <p:cNvGrpSpPr/>
          <p:nvPr/>
        </p:nvGrpSpPr>
        <p:grpSpPr>
          <a:xfrm>
            <a:off x="3169409" y="26725698"/>
            <a:ext cx="10532936" cy="3225055"/>
            <a:chOff x="0" y="0"/>
            <a:chExt cx="14043914" cy="4300075"/>
          </a:xfrm>
        </p:grpSpPr>
        <p:grpSp>
          <p:nvGrpSpPr>
            <p:cNvPr id="54" name="Group 54"/>
            <p:cNvGrpSpPr>
              <a:grpSpLocks noChangeAspect="1"/>
            </p:cNvGrpSpPr>
            <p:nvPr/>
          </p:nvGrpSpPr>
          <p:grpSpPr>
            <a:xfrm>
              <a:off x="600332" y="0"/>
              <a:ext cx="13352913" cy="4025494"/>
              <a:chOff x="0" y="0"/>
              <a:chExt cx="72795464" cy="21945600"/>
            </a:xfrm>
          </p:grpSpPr>
          <p:sp>
            <p:nvSpPr>
              <p:cNvPr id="55" name="Freeform 55"/>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txBody>
              <a:bodyPr/>
              <a:lstStyle/>
              <a:p>
                <a:endParaRPr lang="en-US"/>
              </a:p>
            </p:txBody>
          </p:sp>
        </p:grpSp>
        <p:sp>
          <p:nvSpPr>
            <p:cNvPr id="56" name="TextBox 56"/>
            <p:cNvSpPr txBox="1"/>
            <p:nvPr/>
          </p:nvSpPr>
          <p:spPr>
            <a:xfrm>
              <a:off x="544467" y="4085999"/>
              <a:ext cx="11173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0</a:t>
              </a:r>
            </a:p>
          </p:txBody>
        </p:sp>
        <p:sp>
          <p:nvSpPr>
            <p:cNvPr id="57" name="TextBox 57"/>
            <p:cNvSpPr txBox="1"/>
            <p:nvPr/>
          </p:nvSpPr>
          <p:spPr>
            <a:xfrm>
              <a:off x="3223911" y="4085999"/>
              <a:ext cx="9401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5</a:t>
              </a:r>
            </a:p>
          </p:txBody>
        </p:sp>
        <p:sp>
          <p:nvSpPr>
            <p:cNvPr id="58" name="TextBox 58"/>
            <p:cNvSpPr txBox="1"/>
            <p:nvPr/>
          </p:nvSpPr>
          <p:spPr>
            <a:xfrm>
              <a:off x="5843293" y="4085999"/>
              <a:ext cx="196408"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10</a:t>
              </a:r>
            </a:p>
          </p:txBody>
        </p:sp>
        <p:sp>
          <p:nvSpPr>
            <p:cNvPr id="59" name="TextBox 59"/>
            <p:cNvSpPr txBox="1"/>
            <p:nvPr/>
          </p:nvSpPr>
          <p:spPr>
            <a:xfrm>
              <a:off x="8522736" y="4085999"/>
              <a:ext cx="178688"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15</a:t>
              </a:r>
            </a:p>
          </p:txBody>
        </p:sp>
        <p:sp>
          <p:nvSpPr>
            <p:cNvPr id="60" name="TextBox 60"/>
            <p:cNvSpPr txBox="1"/>
            <p:nvPr/>
          </p:nvSpPr>
          <p:spPr>
            <a:xfrm>
              <a:off x="11183135" y="4085999"/>
              <a:ext cx="199056"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20</a:t>
              </a:r>
            </a:p>
          </p:txBody>
        </p:sp>
        <p:sp>
          <p:nvSpPr>
            <p:cNvPr id="61" name="TextBox 61"/>
            <p:cNvSpPr txBox="1"/>
            <p:nvPr/>
          </p:nvSpPr>
          <p:spPr>
            <a:xfrm>
              <a:off x="13862578" y="4085999"/>
              <a:ext cx="181336"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25</a:t>
              </a:r>
            </a:p>
          </p:txBody>
        </p:sp>
        <p:sp>
          <p:nvSpPr>
            <p:cNvPr id="62" name="TextBox 62"/>
            <p:cNvSpPr txBox="1"/>
            <p:nvPr/>
          </p:nvSpPr>
          <p:spPr>
            <a:xfrm>
              <a:off x="7611" y="490031"/>
              <a:ext cx="513167" cy="211853"/>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1 </a:t>
              </a:r>
            </a:p>
          </p:txBody>
        </p:sp>
        <p:sp>
          <p:nvSpPr>
            <p:cNvPr id="63" name="TextBox 63"/>
            <p:cNvSpPr txBox="1"/>
            <p:nvPr/>
          </p:nvSpPr>
          <p:spPr>
            <a:xfrm>
              <a:off x="4964" y="1898954"/>
              <a:ext cx="515815" cy="211853"/>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2 </a:t>
              </a:r>
            </a:p>
          </p:txBody>
        </p:sp>
        <p:sp>
          <p:nvSpPr>
            <p:cNvPr id="64" name="TextBox 64"/>
            <p:cNvSpPr txBox="1"/>
            <p:nvPr/>
          </p:nvSpPr>
          <p:spPr>
            <a:xfrm>
              <a:off x="0" y="3307876"/>
              <a:ext cx="520779" cy="211853"/>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3 </a:t>
              </a:r>
            </a:p>
          </p:txBody>
        </p:sp>
        <p:grpSp>
          <p:nvGrpSpPr>
            <p:cNvPr id="65" name="Group 65"/>
            <p:cNvGrpSpPr>
              <a:grpSpLocks noChangeAspect="1"/>
            </p:cNvGrpSpPr>
            <p:nvPr/>
          </p:nvGrpSpPr>
          <p:grpSpPr>
            <a:xfrm>
              <a:off x="600332" y="0"/>
              <a:ext cx="12819961" cy="4025494"/>
              <a:chOff x="0" y="0"/>
              <a:chExt cx="69889995" cy="21945600"/>
            </a:xfrm>
          </p:grpSpPr>
          <p:sp>
            <p:nvSpPr>
              <p:cNvPr id="66" name="Freeform 66"/>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033A0"/>
              </a:solidFill>
            </p:spPr>
            <p:txBody>
              <a:bodyPr/>
              <a:lstStyle/>
              <a:p>
                <a:endParaRPr lang="en-US"/>
              </a:p>
            </p:txBody>
          </p:sp>
          <p:sp>
            <p:nvSpPr>
              <p:cNvPr id="67" name="Freeform 67"/>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033A0"/>
              </a:solidFill>
            </p:spPr>
            <p:txBody>
              <a:bodyPr/>
              <a:lstStyle/>
              <a:p>
                <a:endParaRPr lang="en-US"/>
              </a:p>
            </p:txBody>
          </p:sp>
          <p:sp>
            <p:nvSpPr>
              <p:cNvPr id="68" name="Freeform 68"/>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033A0"/>
              </a:solidFill>
            </p:spPr>
            <p:txBody>
              <a:bodyPr/>
              <a:lstStyle/>
              <a:p>
                <a:endParaRPr lang="en-US"/>
              </a:p>
            </p:txBody>
          </p:sp>
          <p:sp>
            <p:nvSpPr>
              <p:cNvPr id="69" name="Freeform 69"/>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txBody>
              <a:bodyPr/>
              <a:lstStyle/>
              <a:p>
                <a:endParaRPr lang="en-US"/>
              </a:p>
            </p:txBody>
          </p:sp>
          <p:sp>
            <p:nvSpPr>
              <p:cNvPr id="70" name="Freeform 70"/>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txBody>
              <a:bodyPr/>
              <a:lstStyle/>
              <a:p>
                <a:endParaRPr lang="en-US"/>
              </a:p>
            </p:txBody>
          </p:sp>
          <p:sp>
            <p:nvSpPr>
              <p:cNvPr id="71" name="Freeform 71"/>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txBody>
              <a:bodyPr/>
              <a:lstStyle/>
              <a:p>
                <a:endParaRPr lang="en-US"/>
              </a:p>
            </p:txBody>
          </p:sp>
          <p:sp>
            <p:nvSpPr>
              <p:cNvPr id="72" name="Freeform 72"/>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txBody>
              <a:bodyPr/>
              <a:lstStyle/>
              <a:p>
                <a:endParaRPr lang="en-US"/>
              </a:p>
            </p:txBody>
          </p:sp>
          <p:sp>
            <p:nvSpPr>
              <p:cNvPr id="73" name="Freeform 73"/>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txBody>
              <a:bodyPr/>
              <a:lstStyle/>
              <a:p>
                <a:endParaRPr lang="en-US"/>
              </a:p>
            </p:txBody>
          </p:sp>
          <p:sp>
            <p:nvSpPr>
              <p:cNvPr id="74" name="Freeform 74"/>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txBody>
              <a:bodyPr/>
              <a:lstStyle/>
              <a:p>
                <a:endParaRPr lang="en-US"/>
              </a:p>
            </p:txBody>
          </p:sp>
        </p:grpSp>
      </p:grpSp>
      <p:grpSp>
        <p:nvGrpSpPr>
          <p:cNvPr id="124" name="Group 123">
            <a:extLst>
              <a:ext uri="{FF2B5EF4-FFF2-40B4-BE49-F238E27FC236}">
                <a16:creationId xmlns:a16="http://schemas.microsoft.com/office/drawing/2014/main" id="{77147C98-A776-CE09-8409-398EBD6BADC6}"/>
              </a:ext>
            </a:extLst>
          </p:cNvPr>
          <p:cNvGrpSpPr/>
          <p:nvPr/>
        </p:nvGrpSpPr>
        <p:grpSpPr>
          <a:xfrm>
            <a:off x="16461160" y="8769705"/>
            <a:ext cx="11603687" cy="1629835"/>
            <a:chOff x="16461160" y="8769705"/>
            <a:chExt cx="11603687" cy="1629835"/>
          </a:xfrm>
        </p:grpSpPr>
        <p:grpSp>
          <p:nvGrpSpPr>
            <p:cNvPr id="76" name="Group 76"/>
            <p:cNvGrpSpPr/>
            <p:nvPr/>
          </p:nvGrpSpPr>
          <p:grpSpPr>
            <a:xfrm rot="16200000">
              <a:off x="21448086" y="3782779"/>
              <a:ext cx="1629835" cy="11603687"/>
              <a:chOff x="0" y="0"/>
              <a:chExt cx="294868" cy="2099329"/>
            </a:xfrm>
          </p:grpSpPr>
          <p:sp>
            <p:nvSpPr>
              <p:cNvPr id="77" name="Freeform 7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78" name="TextBox 7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79" name="TextBox 79"/>
            <p:cNvSpPr txBox="1"/>
            <p:nvPr/>
          </p:nvSpPr>
          <p:spPr>
            <a:xfrm>
              <a:off x="1687529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5" name="Group 124">
            <a:extLst>
              <a:ext uri="{FF2B5EF4-FFF2-40B4-BE49-F238E27FC236}">
                <a16:creationId xmlns:a16="http://schemas.microsoft.com/office/drawing/2014/main" id="{66CFD64D-79C6-FCFB-9EAD-6FA7BE63074B}"/>
              </a:ext>
            </a:extLst>
          </p:cNvPr>
          <p:cNvGrpSpPr/>
          <p:nvPr/>
        </p:nvGrpSpPr>
        <p:grpSpPr>
          <a:xfrm>
            <a:off x="16461160" y="19809969"/>
            <a:ext cx="11603687" cy="1629835"/>
            <a:chOff x="16461160" y="19809969"/>
            <a:chExt cx="11603687" cy="1629835"/>
          </a:xfrm>
        </p:grpSpPr>
        <p:grpSp>
          <p:nvGrpSpPr>
            <p:cNvPr id="81" name="Group 81"/>
            <p:cNvGrpSpPr/>
            <p:nvPr/>
          </p:nvGrpSpPr>
          <p:grpSpPr>
            <a:xfrm rot="16200000">
              <a:off x="21448086" y="14823043"/>
              <a:ext cx="1629835" cy="11603687"/>
              <a:chOff x="0" y="0"/>
              <a:chExt cx="294868" cy="2099329"/>
            </a:xfrm>
          </p:grpSpPr>
          <p:sp>
            <p:nvSpPr>
              <p:cNvPr id="82" name="Freeform 8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83" name="TextBox 8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4" name="TextBox 84"/>
            <p:cNvSpPr txBox="1"/>
            <p:nvPr/>
          </p:nvSpPr>
          <p:spPr>
            <a:xfrm>
              <a:off x="1687529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3" name="Group 122">
            <a:extLst>
              <a:ext uri="{FF2B5EF4-FFF2-40B4-BE49-F238E27FC236}">
                <a16:creationId xmlns:a16="http://schemas.microsoft.com/office/drawing/2014/main" id="{A9C467F8-52D3-5BB9-8DFD-07E30B972723}"/>
              </a:ext>
            </a:extLst>
          </p:cNvPr>
          <p:cNvGrpSpPr/>
          <p:nvPr/>
        </p:nvGrpSpPr>
        <p:grpSpPr>
          <a:xfrm>
            <a:off x="2926080" y="19809969"/>
            <a:ext cx="11603687" cy="1629835"/>
            <a:chOff x="2926080" y="19809969"/>
            <a:chExt cx="11603687" cy="1629835"/>
          </a:xfrm>
        </p:grpSpPr>
        <p:grpSp>
          <p:nvGrpSpPr>
            <p:cNvPr id="86" name="Group 86"/>
            <p:cNvGrpSpPr/>
            <p:nvPr/>
          </p:nvGrpSpPr>
          <p:grpSpPr>
            <a:xfrm rot="16200000">
              <a:off x="7913006" y="14823043"/>
              <a:ext cx="1629835" cy="11603687"/>
              <a:chOff x="0" y="0"/>
              <a:chExt cx="294868" cy="2099329"/>
            </a:xfrm>
          </p:grpSpPr>
          <p:sp>
            <p:nvSpPr>
              <p:cNvPr id="87" name="Freeform 8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88" name="TextBox 8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9" name="TextBox 89"/>
            <p:cNvSpPr txBox="1"/>
            <p:nvPr/>
          </p:nvSpPr>
          <p:spPr>
            <a:xfrm>
              <a:off x="334021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6" name="Group 125">
            <a:extLst>
              <a:ext uri="{FF2B5EF4-FFF2-40B4-BE49-F238E27FC236}">
                <a16:creationId xmlns:a16="http://schemas.microsoft.com/office/drawing/2014/main" id="{F29C4556-7653-3056-6BEB-B4CB73D7E451}"/>
              </a:ext>
            </a:extLst>
          </p:cNvPr>
          <p:cNvGrpSpPr/>
          <p:nvPr/>
        </p:nvGrpSpPr>
        <p:grpSpPr>
          <a:xfrm>
            <a:off x="29832501" y="14374792"/>
            <a:ext cx="11603687" cy="1629835"/>
            <a:chOff x="29832501" y="14374792"/>
            <a:chExt cx="11603687" cy="1629835"/>
          </a:xfrm>
        </p:grpSpPr>
        <p:grpSp>
          <p:nvGrpSpPr>
            <p:cNvPr id="91" name="Group 91"/>
            <p:cNvGrpSpPr/>
            <p:nvPr/>
          </p:nvGrpSpPr>
          <p:grpSpPr>
            <a:xfrm rot="16200000">
              <a:off x="34819427" y="9387866"/>
              <a:ext cx="1629835" cy="11603687"/>
              <a:chOff x="0" y="0"/>
              <a:chExt cx="294868" cy="2099329"/>
            </a:xfrm>
          </p:grpSpPr>
          <p:sp>
            <p:nvSpPr>
              <p:cNvPr id="92" name="Freeform 9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txBody>
              <a:bodyPr/>
              <a:lstStyle/>
              <a:p>
                <a:endParaRPr lang="en-US"/>
              </a:p>
            </p:txBody>
          </p:sp>
          <p:sp>
            <p:nvSpPr>
              <p:cNvPr id="93" name="TextBox 9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94" name="TextBox 94"/>
            <p:cNvSpPr txBox="1"/>
            <p:nvPr/>
          </p:nvSpPr>
          <p:spPr>
            <a:xfrm>
              <a:off x="30246638" y="14649679"/>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95" name="Freeform 95"/>
          <p:cNvSpPr/>
          <p:nvPr/>
        </p:nvSpPr>
        <p:spPr>
          <a:xfrm>
            <a:off x="29851623" y="26283692"/>
            <a:ext cx="3447898" cy="3447898"/>
          </a:xfrm>
          <a:custGeom>
            <a:avLst/>
            <a:gdLst/>
            <a:ahLst/>
            <a:cxnLst/>
            <a:rect l="l" t="t" r="r" b="b"/>
            <a:pathLst>
              <a:path w="3447898" h="3447898">
                <a:moveTo>
                  <a:pt x="0" y="0"/>
                </a:moveTo>
                <a:lnTo>
                  <a:pt x="3447898" y="0"/>
                </a:lnTo>
                <a:lnTo>
                  <a:pt x="3447898" y="3447898"/>
                </a:lnTo>
                <a:lnTo>
                  <a:pt x="0" y="3447898"/>
                </a:lnTo>
                <a:lnTo>
                  <a:pt x="0" y="0"/>
                </a:lnTo>
                <a:close/>
              </a:path>
            </a:pathLst>
          </a:custGeom>
          <a:blipFill>
            <a:blip r:embed="rId5"/>
            <a:stretch>
              <a:fillRect/>
            </a:stretch>
          </a:blipFill>
        </p:spPr>
        <p:txBody>
          <a:bodyPr/>
          <a:lstStyle/>
          <a:p>
            <a:endParaRPr lang="en-US"/>
          </a:p>
        </p:txBody>
      </p:sp>
      <p:sp>
        <p:nvSpPr>
          <p:cNvPr id="96" name="TextBox 96"/>
          <p:cNvSpPr txBox="1"/>
          <p:nvPr/>
        </p:nvSpPr>
        <p:spPr>
          <a:xfrm>
            <a:off x="13099567" y="1837423"/>
            <a:ext cx="28630928" cy="1384995"/>
          </a:xfrm>
          <a:prstGeom prst="rect">
            <a:avLst/>
          </a:prstGeom>
        </p:spPr>
        <p:txBody>
          <a:bodyPr wrap="square" lIns="0" tIns="0" rIns="0" bIns="0" rtlCol="0" anchor="t">
            <a:spAutoFit/>
          </a:bodyPr>
          <a:lstStyle/>
          <a:p>
            <a:pPr>
              <a:lnSpc>
                <a:spcPts val="10826"/>
              </a:lnSpc>
            </a:pPr>
            <a:r>
              <a:rPr lang="en-US" sz="9600" b="1" dirty="0">
                <a:solidFill>
                  <a:srgbClr val="0C2340"/>
                </a:solidFill>
                <a:latin typeface="Verdana" panose="020B0604030504040204" pitchFamily="34" charset="0"/>
                <a:ea typeface="Verdana" panose="020B0604030504040204" pitchFamily="34" charset="0"/>
                <a:cs typeface="Verdana" panose="020B0604030504040204" pitchFamily="34" charset="0"/>
              </a:rPr>
              <a:t>Poster Title / Name of Presentation</a:t>
            </a:r>
          </a:p>
        </p:txBody>
      </p:sp>
      <p:sp>
        <p:nvSpPr>
          <p:cNvPr id="97" name="TextBox 97"/>
          <p:cNvSpPr txBox="1"/>
          <p:nvPr/>
        </p:nvSpPr>
        <p:spPr>
          <a:xfrm>
            <a:off x="13099567" y="3631309"/>
            <a:ext cx="17292298" cy="768737"/>
          </a:xfrm>
          <a:prstGeom prst="rect">
            <a:avLst/>
          </a:prstGeom>
        </p:spPr>
        <p:txBody>
          <a:bodyPr wrap="square" lIns="0" tIns="0" rIns="0" bIns="0" rtlCol="0" anchor="t">
            <a:spAutoFit/>
          </a:bodyPr>
          <a:lstStyle/>
          <a:p>
            <a:pPr>
              <a:lnSpc>
                <a:spcPts val="6533"/>
              </a:lnSpc>
            </a:pPr>
            <a:r>
              <a:rPr lang="en-US" sz="5400" spc="443" dirty="0">
                <a:solidFill>
                  <a:srgbClr val="000000"/>
                </a:solidFill>
                <a:latin typeface="Verdana" panose="020B0604030504040204" pitchFamily="34" charset="0"/>
                <a:ea typeface="Verdana" panose="020B0604030504040204" pitchFamily="34" charset="0"/>
                <a:cs typeface="Verdana" panose="020B0604030504040204" pitchFamily="34" charset="0"/>
              </a:rPr>
              <a:t>SUSAN JONES</a:t>
            </a:r>
          </a:p>
        </p:txBody>
      </p:sp>
      <p:sp>
        <p:nvSpPr>
          <p:cNvPr id="98" name="TextBox 98"/>
          <p:cNvSpPr txBox="1"/>
          <p:nvPr/>
        </p:nvSpPr>
        <p:spPr>
          <a:xfrm>
            <a:off x="3169409" y="21913315"/>
            <a:ext cx="10532935" cy="3939861"/>
          </a:xfrm>
          <a:prstGeom prst="rect">
            <a:avLst/>
          </a:prstGeom>
        </p:spPr>
        <p:txBody>
          <a:bodyPr lIns="0" tIns="0" rIns="0" bIns="0" rtlCol="0" anchor="t">
            <a:spAutoFit/>
          </a:bodyPr>
          <a:lstStyle/>
          <a:p>
            <a:pPr>
              <a:lnSpc>
                <a:spcPts val="3859"/>
              </a:lnSpc>
            </a:pPr>
            <a:r>
              <a:rPr lang="en-US" sz="2400">
                <a:solidFill>
                  <a:srgbClr val="000000"/>
                </a:solidFill>
                <a:latin typeface="Verdana" panose="020B0604030504040204" pitchFamily="34" charset="0"/>
                <a:ea typeface="Verdana" panose="020B0604030504040204" pitchFamily="34" charset="0"/>
                <a:cs typeface="Verdana" panose="020B0604030504040204" pitchFamily="34" charset="0"/>
              </a:rPr>
              <a:t>"Sed ut perspiciatis unde omnis iste natus error sit voluptatem accusantium doloremque laudantium, totam rem aperiam, eaque ipsa quae ab illo inventore veritatis et quasi architecto beatae vitae dicta sunt ptatem sequi nesciunt. Neque porro quisquam estut aliquid ex ea commodi consequatur? Quis autem vel eum iure reprehenderit qui in ea voluptate velit esse quam nihil molestiae consequatur, vel illum qui dolorem eum fugiat quo voluptas nulla pariatur?"</a:t>
            </a:r>
          </a:p>
        </p:txBody>
      </p:sp>
      <p:sp>
        <p:nvSpPr>
          <p:cNvPr id="99" name="TextBox 99"/>
          <p:cNvSpPr txBox="1"/>
          <p:nvPr/>
        </p:nvSpPr>
        <p:spPr>
          <a:xfrm>
            <a:off x="16689788" y="21929152"/>
            <a:ext cx="10532935" cy="8041304"/>
          </a:xfrm>
          <a:prstGeom prst="rect">
            <a:avLst/>
          </a:prstGeom>
        </p:spPr>
        <p:txBody>
          <a:bodyPr lIns="0" tIns="0" rIns="0" bIns="0" rtlCol="0" anchor="t">
            <a:spAutoFit/>
          </a:bodyPr>
          <a:lstStyle/>
          <a:p>
            <a:pPr>
              <a:lnSpc>
                <a:spcPts val="3859"/>
              </a:lnSpc>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perspiciatis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unde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omnis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iste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natus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error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accusantium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laudantium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totam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rem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aperiam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ab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illo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inventore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veritatis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et quasi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architecto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beatae vitae dicta sunt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explicabo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Nemo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aspernatur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odit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fugit, 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consequuntur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eos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ratione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sequi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nesciunt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porro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est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ipsum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dolor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amet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consectetur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adipisci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velit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nSpc>
                <a:spcPts val="3859"/>
              </a:lnSpc>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4605"/>
              </a:lnSpc>
            </a:pP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SUB HEADER</a:t>
            </a:r>
          </a:p>
          <a:p>
            <a:pPr>
              <a:lnSpc>
                <a:spcPts val="3859"/>
              </a:lnSpc>
            </a:pPr>
            <a:endPar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3859"/>
              </a:lnSpc>
            </a:pP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non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numquam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eius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modi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tempora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incidunt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labore et dolore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aliquam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quaerat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Ut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ad minima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veniam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nostrum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exercitationem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ullam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corporis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suscipit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laboriosam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nisi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aliquid</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ex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commodi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autem vel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iure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reprehenderit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100" name="TextBox 100"/>
          <p:cNvSpPr txBox="1"/>
          <p:nvPr/>
        </p:nvSpPr>
        <p:spPr>
          <a:xfrm>
            <a:off x="29832501" y="16495145"/>
            <a:ext cx="10532935" cy="9118522"/>
          </a:xfrm>
          <a:prstGeom prst="rect">
            <a:avLst/>
          </a:prstGeom>
        </p:spPr>
        <p:txBody>
          <a:bodyPr lIns="0" tIns="0" rIns="0" bIns="0" rtlCol="0" anchor="t">
            <a:spAutoFit/>
          </a:bodyPr>
          <a:lstStyle/>
          <a:p>
            <a:pPr>
              <a:lnSpc>
                <a:spcPts val="3859"/>
              </a:lnSpc>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perspiciatis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unde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omnis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iste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natus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error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accusantium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laudantium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totam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rem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aperiam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ab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illo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inventore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veritatis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et quasi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architecto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beatae vitae dicta sunt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explicabo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Nemo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aspernatur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odit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fugit, 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consequuntur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eos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ratione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sequi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nesciunt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porro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est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ipsum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dolor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amet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consectetur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adipisci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velit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sed strum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exercitationem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ullam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corporis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suscipit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laboriosam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nisi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aliquid</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ex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commodi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autem vel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iure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reprehenderit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in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velit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esse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nihil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molestiae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vel illum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fugiat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quo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nulla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pariatur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nSpc>
                <a:spcPts val="3859"/>
              </a:lnSpc>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5165"/>
              </a:lnSpc>
            </a:pPr>
            <a:r>
              <a:rPr lang="en-US" sz="3600" b="1" dirty="0">
                <a:solidFill>
                  <a:srgbClr val="000000"/>
                </a:solidFill>
                <a:latin typeface="Verdana" panose="020B0604030504040204" pitchFamily="34" charset="0"/>
                <a:ea typeface="Verdana" panose="020B0604030504040204" pitchFamily="34" charset="0"/>
                <a:cs typeface="Verdana" panose="020B0604030504040204" pitchFamily="34" charset="0"/>
              </a:rPr>
              <a:t>SUB HEADER</a:t>
            </a:r>
          </a:p>
          <a:p>
            <a:pPr>
              <a:lnSpc>
                <a:spcPts val="3859"/>
              </a:lnSpc>
            </a:pPr>
            <a:endParaRPr lang="en-US" sz="3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3859"/>
              </a:lnSpc>
            </a:pP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autem vel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iure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reprehenderit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in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velit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esse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nihil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molestiae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vel illum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fugiat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quo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nulla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pariatur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101" name="TextBox 101"/>
          <p:cNvSpPr txBox="1"/>
          <p:nvPr/>
        </p:nvSpPr>
        <p:spPr>
          <a:xfrm>
            <a:off x="3169409" y="10736090"/>
            <a:ext cx="10532935" cy="8041304"/>
          </a:xfrm>
          <a:prstGeom prst="rect">
            <a:avLst/>
          </a:prstGeom>
        </p:spPr>
        <p:txBody>
          <a:bodyPr lIns="0" tIns="0" rIns="0" bIns="0" rtlCol="0" anchor="t">
            <a:spAutoFit/>
          </a:bodyPr>
          <a:lstStyle/>
          <a:p>
            <a:pPr>
              <a:lnSpc>
                <a:spcPts val="3859"/>
              </a:lnSpc>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perspiciatis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unde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omnis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iste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natus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error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accusantium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laudantium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totam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rem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aperiam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ab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illo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inventore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veritatis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et quasi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architecto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beatae vitae dicta sunt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explicabo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Nemo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aspernatur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odit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fugit, sed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consequuntur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eos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ratione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sequi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nesciunt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Neque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porro</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est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qui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ipsum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dolor sit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amet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consectetur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adipisci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velit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nSpc>
                <a:spcPts val="3859"/>
              </a:lnSpc>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4605"/>
              </a:lnSpc>
            </a:pP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SUB HEADER</a:t>
            </a:r>
          </a:p>
          <a:p>
            <a:pPr>
              <a:lnSpc>
                <a:spcPts val="3859"/>
              </a:lnSpc>
            </a:pPr>
            <a:endPar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ts val="3859"/>
              </a:lnSpc>
            </a:pP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non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numquam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eius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modi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tempora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incidunt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labore et dolore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aliquam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quaerat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Ut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ad minima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veniam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nostrum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exercitationem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ullam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corporis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suscipit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laboriosam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nisi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aliquid</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ex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commodi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consequatur</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autem vel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eum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iure</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reprehenderit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102" name="TextBox 102"/>
          <p:cNvSpPr txBox="1"/>
          <p:nvPr/>
        </p:nvSpPr>
        <p:spPr>
          <a:xfrm>
            <a:off x="16679132" y="15147299"/>
            <a:ext cx="2671810" cy="3439724"/>
          </a:xfrm>
          <a:prstGeom prst="rect">
            <a:avLst/>
          </a:prstGeom>
        </p:spPr>
        <p:txBody>
          <a:bodyPr lIns="0" tIns="0" rIns="0" bIns="0" rtlCol="0" anchor="t">
            <a:spAutoFit/>
          </a:bodyPr>
          <a:lstStyle/>
          <a:p>
            <a:pPr>
              <a:lnSpc>
                <a:spcPts val="3859"/>
              </a:lnSpc>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non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numquam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eius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modi</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labore et dolore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magnam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aliquam</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000000"/>
                </a:solidFill>
                <a:latin typeface="Verdana" panose="020B0604030504040204" pitchFamily="34" charset="0"/>
                <a:ea typeface="Verdana" panose="020B0604030504040204" pitchFamily="34" charset="0"/>
                <a:cs typeface="Verdana" panose="020B0604030504040204" pitchFamily="34" charset="0"/>
              </a:rPr>
              <a:t>heerit</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nSpc>
                <a:spcPts val="3859"/>
              </a:lnSpc>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1" name="TextBox 100">
            <a:extLst>
              <a:ext uri="{FF2B5EF4-FFF2-40B4-BE49-F238E27FC236}">
                <a16:creationId xmlns:a16="http://schemas.microsoft.com/office/drawing/2014/main" id="{B47745F9-1789-26F5-0436-F75391C65261}"/>
              </a:ext>
            </a:extLst>
          </p:cNvPr>
          <p:cNvSpPr txBox="1"/>
          <p:nvPr/>
        </p:nvSpPr>
        <p:spPr>
          <a:xfrm>
            <a:off x="8844042" y="6119589"/>
            <a:ext cx="19607461" cy="1960537"/>
          </a:xfrm>
          <a:prstGeom prst="rect">
            <a:avLst/>
          </a:prstGeom>
        </p:spPr>
        <p:txBody>
          <a:bodyPr wrap="square" lIns="0" tIns="0" rIns="0" bIns="0" rtlCol="0" anchor="t">
            <a:spAutoFit/>
          </a:bodyPr>
          <a:lstStyle/>
          <a:p>
            <a:pPr>
              <a:lnSpc>
                <a:spcPts val="3859"/>
              </a:lnSpc>
            </a:pP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SUMMARY: </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Sed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ut</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perspiciatis</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unde</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omnis</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iste</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natus</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error sit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accusantium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doloremque</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laudantium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totam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rem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aperiam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eaque</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quae</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ab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illo</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inventore</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veritatis</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et quasi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architecto</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beatae vitae dicta sunt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explicabo</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Nemo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enim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ipsam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voluptatem</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quia</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voluptas</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sit.</a:t>
            </a:r>
          </a:p>
        </p:txBody>
      </p:sp>
      <p:pic>
        <p:nvPicPr>
          <p:cNvPr id="5" name="Picture 4">
            <a:extLst>
              <a:ext uri="{FF2B5EF4-FFF2-40B4-BE49-F238E27FC236}">
                <a16:creationId xmlns:a16="http://schemas.microsoft.com/office/drawing/2014/main" id="{091A5458-5F29-8D34-D661-B8C88F5F9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0313" y="25543276"/>
            <a:ext cx="5189426" cy="5189426"/>
          </a:xfrm>
          <a:prstGeom prst="rect">
            <a:avLst/>
          </a:prstGeom>
        </p:spPr>
      </p:pic>
      <p:pic>
        <p:nvPicPr>
          <p:cNvPr id="6" name="Picture 5">
            <a:extLst>
              <a:ext uri="{FF2B5EF4-FFF2-40B4-BE49-F238E27FC236}">
                <a16:creationId xmlns:a16="http://schemas.microsoft.com/office/drawing/2014/main" id="{D7ED5A81-98DF-C2D1-9CE2-68E922CAC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72703" y="14261886"/>
            <a:ext cx="5189426" cy="5189426"/>
          </a:xfrm>
          <a:prstGeom prst="rect">
            <a:avLst/>
          </a:prstGeom>
        </p:spPr>
      </p:pic>
      <p:pic>
        <p:nvPicPr>
          <p:cNvPr id="7" name="Picture 6">
            <a:extLst>
              <a:ext uri="{FF2B5EF4-FFF2-40B4-BE49-F238E27FC236}">
                <a16:creationId xmlns:a16="http://schemas.microsoft.com/office/drawing/2014/main" id="{9C81E8AF-4787-C8D5-EC41-D06F57D4C3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52758" y="7178500"/>
            <a:ext cx="5189426" cy="5189426"/>
          </a:xfrm>
          <a:prstGeom prst="rect">
            <a:avLst/>
          </a:prstGeom>
        </p:spPr>
      </p:pic>
      <p:pic>
        <p:nvPicPr>
          <p:cNvPr id="8" name="Picture 7">
            <a:extLst>
              <a:ext uri="{FF2B5EF4-FFF2-40B4-BE49-F238E27FC236}">
                <a16:creationId xmlns:a16="http://schemas.microsoft.com/office/drawing/2014/main" id="{8C6D7EC8-DE17-B344-6C29-B7656BA6F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5672" y="25856045"/>
            <a:ext cx="5189426" cy="5189426"/>
          </a:xfrm>
          <a:prstGeom prst="rect">
            <a:avLst/>
          </a:prstGeom>
        </p:spPr>
      </p:pic>
      <p:pic>
        <p:nvPicPr>
          <p:cNvPr id="16" name="Picture 15">
            <a:extLst>
              <a:ext uri="{FF2B5EF4-FFF2-40B4-BE49-F238E27FC236}">
                <a16:creationId xmlns:a16="http://schemas.microsoft.com/office/drawing/2014/main" id="{2E81F077-2997-6E12-D8F9-57CDE035C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642" y="1537918"/>
            <a:ext cx="9334418" cy="2692357"/>
          </a:xfrm>
          <a:prstGeom prst="rect">
            <a:avLst/>
          </a:prstGeom>
        </p:spPr>
      </p:pic>
    </p:spTree>
    <p:extLst>
      <p:ext uri="{BB962C8B-B14F-4D97-AF65-F5344CB8AC3E}">
        <p14:creationId xmlns:p14="http://schemas.microsoft.com/office/powerpoint/2010/main" val="1599936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0B67F-2913-4EC1-8BC5-C9B88E3D1A6F}">
  <ds:schemaRefs>
    <ds:schemaRef ds:uri="http://schemas.microsoft.com/sharepoint/v3/contenttype/forms"/>
  </ds:schemaRefs>
</ds:datastoreItem>
</file>

<file path=customXml/itemProps2.xml><?xml version="1.0" encoding="utf-8"?>
<ds:datastoreItem xmlns:ds="http://schemas.openxmlformats.org/officeDocument/2006/customXml" ds:itemID="{20D0158C-3A11-47D6-8183-E56F53567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TotalTime>
  <Words>1268</Words>
  <Application>Microsoft Macintosh PowerPoint</Application>
  <PresentationFormat>Custom</PresentationFormat>
  <Paragraphs>92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Frutiger LT Pro 45 Light</vt:lpstr>
      <vt:lpstr>Frutiger LT Pro 95 UltraBlack</vt:lpstr>
      <vt:lpstr>Verdana</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6</cp:revision>
  <dcterms:created xsi:type="dcterms:W3CDTF">2006-08-16T00:00:00Z</dcterms:created>
  <dcterms:modified xsi:type="dcterms:W3CDTF">2026-03-30T20:43:19Z</dcterms:modified>
  <dc:identifier>DAFexOP94Y4</dc:identifier>
</cp:coreProperties>
</file>