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6"/>
  </p:notesMasterIdLst>
  <p:sldIdLst>
    <p:sldId id="256" r:id="rId4"/>
    <p:sldId id="257" r:id="rId5"/>
  </p:sldIdLst>
  <p:sldSz cx="43891200" cy="32918400"/>
  <p:notesSz cx="6858000" cy="9144000"/>
  <p:embeddedFontLst>
    <p:embeddedFont>
      <p:font typeface="Frutiger LT Pro 45 Light" panose="020B0403030504020204" pitchFamily="34" charset="77"/>
      <p:regular r:id="rId7"/>
      <p:bold r:id="rId8"/>
      <p:italic r:id="rId9"/>
      <p:boldItalic r:id="rId10"/>
    </p:embeddedFont>
    <p:embeddedFont>
      <p:font typeface="Frutiger LT Pro 55 Roman" panose="020B0602020204020204" pitchFamily="34" charset="77"/>
      <p:regular r:id="rId11"/>
      <p:bold r:id="rId12"/>
      <p:italic r:id="rId13"/>
      <p:boldItalic r:id="rId14"/>
    </p:embeddedFont>
    <p:embeddedFont>
      <p:font typeface="Muller Bold Bold" pitchFamily="2" charset="77"/>
      <p:regular r:id="rId15"/>
      <p:bold r:id="rId16"/>
    </p:embeddedFont>
    <p:embeddedFont>
      <p:font typeface="Verdana" panose="020B060403050404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54" autoAdjust="0"/>
    <p:restoredTop sz="94721" autoAdjust="0"/>
  </p:normalViewPr>
  <p:slideViewPr>
    <p:cSldViewPr>
      <p:cViewPr>
        <p:scale>
          <a:sx n="26" d="100"/>
          <a:sy n="26" d="100"/>
        </p:scale>
        <p:origin x="872" y="-4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font" Target="fonts/font9.fntdata"/><Relationship Id="rId23" Type="http://schemas.openxmlformats.org/officeDocument/2006/relationships/theme" Target="theme/theme1.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1.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Jessica" userId="dd3467c3-b1fa-402c-9867-4945933fe186" providerId="ADAL" clId="{D99F28E6-1DBF-8C49-98C9-1C50CF8D9B2C}"/>
    <pc:docChg chg="modSld">
      <pc:chgData name="Murphy, Jessica" userId="dd3467c3-b1fa-402c-9867-4945933fe186" providerId="ADAL" clId="{D99F28E6-1DBF-8C49-98C9-1C50CF8D9B2C}" dt="2023-11-17T19:46:22.755" v="10" actId="1076"/>
      <pc:docMkLst>
        <pc:docMk/>
      </pc:docMkLst>
      <pc:sldChg chg="addSp modSp mod">
        <pc:chgData name="Murphy, Jessica" userId="dd3467c3-b1fa-402c-9867-4945933fe186" providerId="ADAL" clId="{D99F28E6-1DBF-8C49-98C9-1C50CF8D9B2C}" dt="2023-11-17T19:46:22.755" v="10" actId="1076"/>
        <pc:sldMkLst>
          <pc:docMk/>
          <pc:sldMk cId="545488751" sldId="257"/>
        </pc:sldMkLst>
        <pc:picChg chg="add mod">
          <ac:chgData name="Murphy, Jessica" userId="dd3467c3-b1fa-402c-9867-4945933fe186" providerId="ADAL" clId="{D99F28E6-1DBF-8C49-98C9-1C50CF8D9B2C}" dt="2023-11-17T19:46:13.218" v="3" actId="1076"/>
          <ac:picMkLst>
            <pc:docMk/>
            <pc:sldMk cId="545488751" sldId="257"/>
            <ac:picMk id="93" creationId="{DD034924-2D22-8B48-984E-ED655748B1DF}"/>
          </ac:picMkLst>
        </pc:picChg>
        <pc:picChg chg="add mod">
          <ac:chgData name="Murphy, Jessica" userId="dd3467c3-b1fa-402c-9867-4945933fe186" providerId="ADAL" clId="{D99F28E6-1DBF-8C49-98C9-1C50CF8D9B2C}" dt="2023-11-17T19:46:15.766" v="5" actId="1076"/>
          <ac:picMkLst>
            <pc:docMk/>
            <pc:sldMk cId="545488751" sldId="257"/>
            <ac:picMk id="94" creationId="{6CF3ABEE-CDC0-3FA3-9294-C98530EED263}"/>
          </ac:picMkLst>
        </pc:picChg>
        <pc:picChg chg="add mod">
          <ac:chgData name="Murphy, Jessica" userId="dd3467c3-b1fa-402c-9867-4945933fe186" providerId="ADAL" clId="{D99F28E6-1DBF-8C49-98C9-1C50CF8D9B2C}" dt="2023-11-17T19:46:20.115" v="8" actId="14100"/>
          <ac:picMkLst>
            <pc:docMk/>
            <pc:sldMk cId="545488751" sldId="257"/>
            <ac:picMk id="95" creationId="{1C224EA0-1D1F-BBA2-B10A-7E490EA2FE73}"/>
          </ac:picMkLst>
        </pc:picChg>
        <pc:picChg chg="add mod">
          <ac:chgData name="Murphy, Jessica" userId="dd3467c3-b1fa-402c-9867-4945933fe186" providerId="ADAL" clId="{D99F28E6-1DBF-8C49-98C9-1C50CF8D9B2C}" dt="2023-11-17T19:46:22.755" v="10" actId="1076"/>
          <ac:picMkLst>
            <pc:docMk/>
            <pc:sldMk cId="545488751" sldId="257"/>
            <ac:picMk id="96" creationId="{ADA2F212-6CA1-0E12-E9A0-9411DC2DCA9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FF17C-CD11-C543-8906-C6F92FE402D0}" type="datetimeFigureOut">
              <a:rPr lang="en-US" smtClean="0"/>
              <a:t>3/30/26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B76DB4-6CCC-2848-8460-C041E9F263A1}" type="slidenum">
              <a:rPr lang="en-US" smtClean="0"/>
              <a:t>‹#›</a:t>
            </a:fld>
            <a:endParaRPr lang="en-US"/>
          </a:p>
        </p:txBody>
      </p:sp>
    </p:spTree>
    <p:extLst>
      <p:ext uri="{BB962C8B-B14F-4D97-AF65-F5344CB8AC3E}">
        <p14:creationId xmlns:p14="http://schemas.microsoft.com/office/powerpoint/2010/main" val="3536792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B76DB4-6CCC-2848-8460-C041E9F263A1}" type="slidenum">
              <a:rPr lang="en-US" smtClean="0"/>
              <a:t>2</a:t>
            </a:fld>
            <a:endParaRPr lang="en-US"/>
          </a:p>
        </p:txBody>
      </p:sp>
    </p:spTree>
    <p:extLst>
      <p:ext uri="{BB962C8B-B14F-4D97-AF65-F5344CB8AC3E}">
        <p14:creationId xmlns:p14="http://schemas.microsoft.com/office/powerpoint/2010/main" val="1745497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71165" y="1884713"/>
            <a:ext cx="37752376" cy="4278498"/>
            <a:chOff x="0" y="0"/>
            <a:chExt cx="3495590" cy="396157"/>
          </a:xfrm>
        </p:grpSpPr>
        <p:sp>
          <p:nvSpPr>
            <p:cNvPr id="3" name="Freeform 3"/>
            <p:cNvSpPr/>
            <p:nvPr/>
          </p:nvSpPr>
          <p:spPr>
            <a:xfrm>
              <a:off x="0" y="0"/>
              <a:ext cx="3495591" cy="396157"/>
            </a:xfrm>
            <a:custGeom>
              <a:avLst/>
              <a:gdLst/>
              <a:ahLst/>
              <a:cxnLst/>
              <a:rect l="l" t="t" r="r" b="b"/>
              <a:pathLst>
                <a:path w="3495591" h="396157">
                  <a:moveTo>
                    <a:pt x="0" y="0"/>
                  </a:moveTo>
                  <a:lnTo>
                    <a:pt x="3495591" y="0"/>
                  </a:lnTo>
                  <a:lnTo>
                    <a:pt x="3495591" y="396157"/>
                  </a:lnTo>
                  <a:lnTo>
                    <a:pt x="0" y="396157"/>
                  </a:lnTo>
                  <a:close/>
                </a:path>
              </a:pathLst>
            </a:custGeom>
            <a:solidFill>
              <a:srgbClr val="0033A0"/>
            </a:solidFill>
          </p:spPr>
          <p:txBody>
            <a:bodyPr/>
            <a:lstStyle/>
            <a:p>
              <a:endParaRPr lang="en-US"/>
            </a:p>
          </p:txBody>
        </p:sp>
        <p:sp>
          <p:nvSpPr>
            <p:cNvPr id="4" name="TextBox 4"/>
            <p:cNvSpPr txBox="1"/>
            <p:nvPr/>
          </p:nvSpPr>
          <p:spPr>
            <a:xfrm>
              <a:off x="0" y="-285750"/>
              <a:ext cx="812800" cy="1098550"/>
            </a:xfrm>
            <a:prstGeom prst="rect">
              <a:avLst/>
            </a:prstGeom>
          </p:spPr>
          <p:txBody>
            <a:bodyPr lIns="67733" tIns="67733" rIns="67733" bIns="67733" rtlCol="0" anchor="ctr"/>
            <a:lstStyle/>
            <a:p>
              <a:pPr algn="ctr">
                <a:lnSpc>
                  <a:spcPts val="7653"/>
                </a:lnSpc>
              </a:pPr>
              <a:endParaRPr/>
            </a:p>
          </p:txBody>
        </p:sp>
      </p:grpSp>
      <p:sp>
        <p:nvSpPr>
          <p:cNvPr id="5" name="Freeform 5"/>
          <p:cNvSpPr/>
          <p:nvPr/>
        </p:nvSpPr>
        <p:spPr>
          <a:xfrm rot="-479964">
            <a:off x="37656865" y="8271869"/>
            <a:ext cx="4000226" cy="4146172"/>
          </a:xfrm>
          <a:custGeom>
            <a:avLst/>
            <a:gdLst/>
            <a:ahLst/>
            <a:cxnLst/>
            <a:rect l="l" t="t" r="r" b="b"/>
            <a:pathLst>
              <a:path w="4000226" h="4146172">
                <a:moveTo>
                  <a:pt x="0" y="0"/>
                </a:moveTo>
                <a:lnTo>
                  <a:pt x="4000227" y="0"/>
                </a:lnTo>
                <a:lnTo>
                  <a:pt x="4000227" y="4146172"/>
                </a:lnTo>
                <a:lnTo>
                  <a:pt x="0" y="4146172"/>
                </a:lnTo>
                <a:lnTo>
                  <a:pt x="0" y="0"/>
                </a:lnTo>
                <a:close/>
              </a:path>
            </a:pathLst>
          </a:custGeom>
          <a:blipFill>
            <a:blip>
              <a:alphaModFix amt="96000"/>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AutoShape 6"/>
          <p:cNvSpPr/>
          <p:nvPr/>
        </p:nvSpPr>
        <p:spPr>
          <a:xfrm rot="-10800000">
            <a:off x="29203712" y="13838454"/>
            <a:ext cx="13085649" cy="64266"/>
          </a:xfrm>
          <a:prstGeom prst="rect">
            <a:avLst/>
          </a:prstGeom>
          <a:solidFill>
            <a:srgbClr val="B4BDC8"/>
          </a:solidFill>
        </p:spPr>
        <p:txBody>
          <a:bodyPr/>
          <a:lstStyle/>
          <a:p>
            <a:endParaRPr lang="en-US"/>
          </a:p>
        </p:txBody>
      </p:sp>
      <p:sp>
        <p:nvSpPr>
          <p:cNvPr id="7" name="TextBox 7"/>
          <p:cNvSpPr txBox="1"/>
          <p:nvPr/>
        </p:nvSpPr>
        <p:spPr>
          <a:xfrm>
            <a:off x="15327939" y="7811627"/>
            <a:ext cx="12124516" cy="1054064"/>
          </a:xfrm>
          <a:prstGeom prst="rect">
            <a:avLst/>
          </a:prstGeom>
        </p:spPr>
        <p:txBody>
          <a:bodyPr lIns="0" tIns="0" rIns="0" bIns="0" rtlCol="0" anchor="t">
            <a:spAutoFit/>
          </a:bodyPr>
          <a:lstStyle/>
          <a:p>
            <a:pPr marL="0" lvl="0" indent="0" algn="l">
              <a:lnSpc>
                <a:spcPts val="8361"/>
              </a:lnSpc>
              <a:spcBef>
                <a:spcPct val="0"/>
              </a:spcBef>
            </a:pPr>
            <a:r>
              <a:rPr lang="en-US" sz="6967" b="1" spc="-174">
                <a:solidFill>
                  <a:srgbClr val="092342"/>
                </a:solidFill>
                <a:latin typeface="Frutiger LT Pro 45 Light" panose="020B0403030504020204" pitchFamily="34" charset="77"/>
              </a:rPr>
              <a:t>Header Text</a:t>
            </a:r>
          </a:p>
        </p:txBody>
      </p:sp>
      <p:grpSp>
        <p:nvGrpSpPr>
          <p:cNvPr id="8" name="Group 8"/>
          <p:cNvGrpSpPr/>
          <p:nvPr/>
        </p:nvGrpSpPr>
        <p:grpSpPr>
          <a:xfrm>
            <a:off x="21252771" y="7086600"/>
            <a:ext cx="7503880" cy="20343496"/>
            <a:chOff x="0" y="-458786"/>
            <a:chExt cx="10005174" cy="27124660"/>
          </a:xfrm>
        </p:grpSpPr>
        <p:grpSp>
          <p:nvGrpSpPr>
            <p:cNvPr id="9" name="Group 9"/>
            <p:cNvGrpSpPr/>
            <p:nvPr/>
          </p:nvGrpSpPr>
          <p:grpSpPr>
            <a:xfrm>
              <a:off x="4711970" y="4763701"/>
              <a:ext cx="398486" cy="39848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txBody>
              <a:bodyPr/>
              <a:lstStyle/>
              <a:p>
                <a:endParaRPr lang="en-US"/>
              </a:p>
            </p:txBody>
          </p:sp>
          <p:sp>
            <p:nvSpPr>
              <p:cNvPr id="11" name="TextBox 11"/>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sp>
          <p:nvSpPr>
            <p:cNvPr id="12" name="AutoShape 12"/>
            <p:cNvSpPr/>
            <p:nvPr/>
          </p:nvSpPr>
          <p:spPr>
            <a:xfrm flipH="1" flipV="1">
              <a:off x="4918566" y="5005778"/>
              <a:ext cx="12947" cy="21261610"/>
            </a:xfrm>
            <a:prstGeom prst="line">
              <a:avLst/>
            </a:prstGeom>
            <a:ln w="84667" cap="flat">
              <a:solidFill>
                <a:srgbClr val="0C2340"/>
              </a:solidFill>
              <a:prstDash val="solid"/>
              <a:headEnd type="none" w="sm" len="sm"/>
              <a:tailEnd type="none" w="sm" len="sm"/>
            </a:ln>
          </p:spPr>
          <p:txBody>
            <a:bodyPr/>
            <a:lstStyle/>
            <a:p>
              <a:endParaRPr lang="en-US"/>
            </a:p>
          </p:txBody>
        </p:sp>
        <p:grpSp>
          <p:nvGrpSpPr>
            <p:cNvPr id="13" name="Group 13"/>
            <p:cNvGrpSpPr/>
            <p:nvPr/>
          </p:nvGrpSpPr>
          <p:grpSpPr>
            <a:xfrm>
              <a:off x="4732391" y="7297306"/>
              <a:ext cx="398486" cy="398486"/>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txBody>
              <a:bodyPr/>
              <a:lstStyle/>
              <a:p>
                <a:endParaRPr lang="en-US"/>
              </a:p>
            </p:txBody>
          </p:sp>
          <p:sp>
            <p:nvSpPr>
              <p:cNvPr id="15" name="TextBox 15"/>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16" name="Group 16"/>
            <p:cNvGrpSpPr/>
            <p:nvPr/>
          </p:nvGrpSpPr>
          <p:grpSpPr>
            <a:xfrm>
              <a:off x="4694161" y="9974283"/>
              <a:ext cx="398486" cy="398486"/>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txBody>
              <a:bodyPr/>
              <a:lstStyle/>
              <a:p>
                <a:endParaRPr lang="en-US"/>
              </a:p>
            </p:txBody>
          </p:sp>
          <p:sp>
            <p:nvSpPr>
              <p:cNvPr id="18" name="TextBox 18"/>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19" name="Group 19"/>
            <p:cNvGrpSpPr/>
            <p:nvPr/>
          </p:nvGrpSpPr>
          <p:grpSpPr>
            <a:xfrm>
              <a:off x="4732391" y="12513633"/>
              <a:ext cx="398486" cy="39848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txBody>
              <a:bodyPr/>
              <a:lstStyle/>
              <a:p>
                <a:endParaRPr lang="en-US"/>
              </a:p>
            </p:txBody>
          </p:sp>
          <p:sp>
            <p:nvSpPr>
              <p:cNvPr id="21" name="TextBox 21"/>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22" name="Group 22"/>
            <p:cNvGrpSpPr/>
            <p:nvPr/>
          </p:nvGrpSpPr>
          <p:grpSpPr>
            <a:xfrm>
              <a:off x="4732391" y="15235798"/>
              <a:ext cx="398486" cy="398486"/>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txBody>
              <a:bodyPr/>
              <a:lstStyle/>
              <a:p>
                <a:endParaRPr lang="en-US"/>
              </a:p>
            </p:txBody>
          </p:sp>
          <p:sp>
            <p:nvSpPr>
              <p:cNvPr id="24" name="TextBox 24"/>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25" name="Group 25"/>
            <p:cNvGrpSpPr/>
            <p:nvPr/>
          </p:nvGrpSpPr>
          <p:grpSpPr>
            <a:xfrm>
              <a:off x="4711970" y="17912775"/>
              <a:ext cx="398486" cy="398486"/>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txBody>
              <a:bodyPr/>
              <a:lstStyle/>
              <a:p>
                <a:endParaRPr lang="en-US"/>
              </a:p>
            </p:txBody>
          </p:sp>
          <p:sp>
            <p:nvSpPr>
              <p:cNvPr id="27" name="TextBox 27"/>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28" name="Group 28"/>
            <p:cNvGrpSpPr/>
            <p:nvPr/>
          </p:nvGrpSpPr>
          <p:grpSpPr>
            <a:xfrm>
              <a:off x="4732391" y="20802908"/>
              <a:ext cx="398486" cy="398486"/>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txBody>
              <a:bodyPr/>
              <a:lstStyle/>
              <a:p>
                <a:endParaRPr lang="en-US"/>
              </a:p>
            </p:txBody>
          </p:sp>
          <p:sp>
            <p:nvSpPr>
              <p:cNvPr id="30" name="TextBox 30"/>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31" name="Group 31"/>
            <p:cNvGrpSpPr/>
            <p:nvPr/>
          </p:nvGrpSpPr>
          <p:grpSpPr>
            <a:xfrm>
              <a:off x="4732391" y="26267388"/>
              <a:ext cx="398486" cy="398486"/>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txBody>
              <a:bodyPr/>
              <a:lstStyle/>
              <a:p>
                <a:endParaRPr lang="en-US"/>
              </a:p>
            </p:txBody>
          </p:sp>
          <p:sp>
            <p:nvSpPr>
              <p:cNvPr id="33" name="TextBox 33"/>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34" name="Group 34"/>
            <p:cNvGrpSpPr/>
            <p:nvPr/>
          </p:nvGrpSpPr>
          <p:grpSpPr>
            <a:xfrm>
              <a:off x="4732391" y="23479885"/>
              <a:ext cx="398486" cy="398486"/>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txBody>
              <a:bodyPr/>
              <a:lstStyle/>
              <a:p>
                <a:endParaRPr lang="en-US"/>
              </a:p>
            </p:txBody>
          </p:sp>
          <p:sp>
            <p:nvSpPr>
              <p:cNvPr id="36" name="TextBox 36"/>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sp>
          <p:nvSpPr>
            <p:cNvPr id="37" name="TextBox 37"/>
            <p:cNvSpPr txBox="1"/>
            <p:nvPr/>
          </p:nvSpPr>
          <p:spPr>
            <a:xfrm>
              <a:off x="0" y="98023"/>
              <a:ext cx="9786809" cy="2679708"/>
            </a:xfrm>
            <a:prstGeom prst="rect">
              <a:avLst/>
            </a:prstGeom>
          </p:spPr>
          <p:txBody>
            <a:bodyPr lIns="0" tIns="0" rIns="0" bIns="0" rtlCol="0" anchor="t">
              <a:spAutoFit/>
            </a:bodyPr>
            <a:lstStyle/>
            <a:p>
              <a:pPr algn="ctr">
                <a:lnSpc>
                  <a:spcPts val="16688"/>
                </a:lnSpc>
              </a:pPr>
              <a:r>
                <a:rPr lang="en-US" sz="11920" b="1" dirty="0">
                  <a:solidFill>
                    <a:srgbClr val="0033A0"/>
                  </a:solidFill>
                  <a:latin typeface="Frutiger LT Pro 45 Light" panose="020B0403030504020204" pitchFamily="34" charset="77"/>
                </a:rPr>
                <a:t>History</a:t>
              </a:r>
            </a:p>
          </p:txBody>
        </p:sp>
        <p:sp>
          <p:nvSpPr>
            <p:cNvPr id="38" name="TextBox 38"/>
            <p:cNvSpPr txBox="1"/>
            <p:nvPr/>
          </p:nvSpPr>
          <p:spPr>
            <a:xfrm>
              <a:off x="5300114" y="4777385"/>
              <a:ext cx="3411150" cy="1347548"/>
            </a:xfrm>
            <a:prstGeom prst="rect">
              <a:avLst/>
            </a:prstGeom>
          </p:spPr>
          <p:txBody>
            <a:bodyPr lIns="0" tIns="0" rIns="0" bIns="0" rtlCol="0" anchor="t">
              <a:spAutoFit/>
            </a:bodyPr>
            <a:lstStyle/>
            <a:p>
              <a:pP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39" name="TextBox 39"/>
            <p:cNvSpPr txBox="1"/>
            <p:nvPr/>
          </p:nvSpPr>
          <p:spPr>
            <a:xfrm>
              <a:off x="1068925" y="7332157"/>
              <a:ext cx="3411150" cy="1347548"/>
            </a:xfrm>
            <a:prstGeom prst="rect">
              <a:avLst/>
            </a:prstGeom>
          </p:spPr>
          <p:txBody>
            <a:bodyPr lIns="0" tIns="0" rIns="0" bIns="0" rtlCol="0" anchor="t">
              <a:spAutoFit/>
            </a:bodyPr>
            <a:lstStyle/>
            <a:p>
              <a:pPr algn="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40" name="TextBox 40"/>
            <p:cNvSpPr txBox="1"/>
            <p:nvPr/>
          </p:nvSpPr>
          <p:spPr>
            <a:xfrm>
              <a:off x="5205327" y="10106851"/>
              <a:ext cx="3411150" cy="1347548"/>
            </a:xfrm>
            <a:prstGeom prst="rect">
              <a:avLst/>
            </a:prstGeom>
          </p:spPr>
          <p:txBody>
            <a:bodyPr lIns="0" tIns="0" rIns="0" bIns="0" rtlCol="0" anchor="t">
              <a:spAutoFit/>
            </a:bodyPr>
            <a:lstStyle/>
            <a:p>
              <a:pP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41" name="TextBox 41"/>
            <p:cNvSpPr txBox="1"/>
            <p:nvPr/>
          </p:nvSpPr>
          <p:spPr>
            <a:xfrm>
              <a:off x="1129540" y="12446827"/>
              <a:ext cx="3411150" cy="1347548"/>
            </a:xfrm>
            <a:prstGeom prst="rect">
              <a:avLst/>
            </a:prstGeom>
          </p:spPr>
          <p:txBody>
            <a:bodyPr lIns="0" tIns="0" rIns="0" bIns="0" rtlCol="0" anchor="t">
              <a:spAutoFit/>
            </a:bodyPr>
            <a:lstStyle/>
            <a:p>
              <a:pPr algn="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42" name="TextBox 42"/>
            <p:cNvSpPr txBox="1"/>
            <p:nvPr/>
          </p:nvSpPr>
          <p:spPr>
            <a:xfrm>
              <a:off x="5237472" y="15169122"/>
              <a:ext cx="3411150" cy="1347548"/>
            </a:xfrm>
            <a:prstGeom prst="rect">
              <a:avLst/>
            </a:prstGeom>
          </p:spPr>
          <p:txBody>
            <a:bodyPr lIns="0" tIns="0" rIns="0" bIns="0" rtlCol="0" anchor="t">
              <a:spAutoFit/>
            </a:bodyPr>
            <a:lstStyle/>
            <a:p>
              <a:pP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43" name="TextBox 43"/>
            <p:cNvSpPr txBox="1"/>
            <p:nvPr/>
          </p:nvSpPr>
          <p:spPr>
            <a:xfrm>
              <a:off x="1129540" y="17846100"/>
              <a:ext cx="3411150" cy="1347548"/>
            </a:xfrm>
            <a:prstGeom prst="rect">
              <a:avLst/>
            </a:prstGeom>
          </p:spPr>
          <p:txBody>
            <a:bodyPr lIns="0" tIns="0" rIns="0" bIns="0" rtlCol="0" anchor="t">
              <a:spAutoFit/>
            </a:bodyPr>
            <a:lstStyle/>
            <a:p>
              <a:pPr algn="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44" name="TextBox 44"/>
            <p:cNvSpPr txBox="1"/>
            <p:nvPr/>
          </p:nvSpPr>
          <p:spPr>
            <a:xfrm>
              <a:off x="5205327" y="20736233"/>
              <a:ext cx="3411150" cy="1347548"/>
            </a:xfrm>
            <a:prstGeom prst="rect">
              <a:avLst/>
            </a:prstGeom>
          </p:spPr>
          <p:txBody>
            <a:bodyPr lIns="0" tIns="0" rIns="0" bIns="0" rtlCol="0" anchor="t">
              <a:spAutoFit/>
            </a:bodyPr>
            <a:lstStyle/>
            <a:p>
              <a:pP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45" name="TextBox 45"/>
            <p:cNvSpPr txBox="1"/>
            <p:nvPr/>
          </p:nvSpPr>
          <p:spPr>
            <a:xfrm>
              <a:off x="494361" y="3012850"/>
              <a:ext cx="8798086" cy="794235"/>
            </a:xfrm>
            <a:prstGeom prst="rect">
              <a:avLst/>
            </a:prstGeom>
          </p:spPr>
          <p:txBody>
            <a:bodyPr lIns="0" tIns="0" rIns="0" bIns="0" rtlCol="0" anchor="t">
              <a:spAutoFit/>
            </a:bodyPr>
            <a:lstStyle/>
            <a:p>
              <a:pPr algn="ctr">
                <a:lnSpc>
                  <a:spcPts val="2359"/>
                </a:lnSpc>
                <a:spcBef>
                  <a:spcPct val="0"/>
                </a:spcBef>
              </a:pPr>
              <a:r>
                <a:rPr lang="en-US" sz="1685">
                  <a:solidFill>
                    <a:srgbClr val="0C2340"/>
                  </a:solidFill>
                </a:rPr>
                <a:t>Lorem ipsum dolor sit amet, consectetur adipiscing elit, sed do eiusmod tempor incididunt ut labore et dolore magna aliqua. </a:t>
              </a:r>
            </a:p>
          </p:txBody>
        </p:sp>
        <p:sp>
          <p:nvSpPr>
            <p:cNvPr id="46" name="TextBox 46"/>
            <p:cNvSpPr txBox="1"/>
            <p:nvPr/>
          </p:nvSpPr>
          <p:spPr>
            <a:xfrm>
              <a:off x="820037" y="5571765"/>
              <a:ext cx="3618379" cy="464229"/>
            </a:xfrm>
            <a:prstGeom prst="rect">
              <a:avLst/>
            </a:prstGeom>
          </p:spPr>
          <p:txBody>
            <a:bodyPr lIns="0" tIns="0" rIns="0" bIns="0" rtlCol="0" anchor="t">
              <a:spAutoFit/>
            </a:bodyPr>
            <a:lstStyle/>
            <a:p>
              <a:pPr algn="r">
                <a:lnSpc>
                  <a:spcPts val="2865"/>
                </a:lnSpc>
                <a:spcBef>
                  <a:spcPct val="0"/>
                </a:spcBef>
              </a:pPr>
              <a:r>
                <a:rPr lang="en-US" sz="2046">
                  <a:solidFill>
                    <a:srgbClr val="0C2340"/>
                  </a:solidFill>
                </a:rPr>
                <a:t>event 1</a:t>
              </a:r>
            </a:p>
          </p:txBody>
        </p:sp>
        <p:sp>
          <p:nvSpPr>
            <p:cNvPr id="47" name="TextBox 47"/>
            <p:cNvSpPr txBox="1"/>
            <p:nvPr/>
          </p:nvSpPr>
          <p:spPr>
            <a:xfrm>
              <a:off x="752396" y="4426308"/>
              <a:ext cx="3712387" cy="1188104"/>
            </a:xfrm>
            <a:prstGeom prst="rect">
              <a:avLst/>
            </a:prstGeom>
          </p:spPr>
          <p:txBody>
            <a:bodyPr lIns="0" tIns="0" rIns="0" bIns="0" rtlCol="0" anchor="t">
              <a:spAutoFit/>
            </a:bodyPr>
            <a:lstStyle/>
            <a:p>
              <a:pPr algn="r">
                <a:lnSpc>
                  <a:spcPts val="7417"/>
                </a:lnSpc>
                <a:spcBef>
                  <a:spcPct val="0"/>
                </a:spcBef>
              </a:pPr>
              <a:r>
                <a:rPr lang="en-US" sz="5297">
                  <a:solidFill>
                    <a:srgbClr val="0C2340"/>
                  </a:solidFill>
                </a:rPr>
                <a:t>1250</a:t>
              </a:r>
            </a:p>
          </p:txBody>
        </p:sp>
        <p:sp>
          <p:nvSpPr>
            <p:cNvPr id="48" name="TextBox 48"/>
            <p:cNvSpPr txBox="1"/>
            <p:nvPr/>
          </p:nvSpPr>
          <p:spPr>
            <a:xfrm>
              <a:off x="5344963" y="8048825"/>
              <a:ext cx="3143516" cy="464229"/>
            </a:xfrm>
            <a:prstGeom prst="rect">
              <a:avLst/>
            </a:prstGeom>
          </p:spPr>
          <p:txBody>
            <a:bodyPr lIns="0" tIns="0" rIns="0" bIns="0" rtlCol="0" anchor="t">
              <a:spAutoFit/>
            </a:bodyPr>
            <a:lstStyle/>
            <a:p>
              <a:pPr algn="just">
                <a:lnSpc>
                  <a:spcPts val="2865"/>
                </a:lnSpc>
                <a:spcBef>
                  <a:spcPct val="0"/>
                </a:spcBef>
              </a:pPr>
              <a:r>
                <a:rPr lang="en-US" sz="2046">
                  <a:solidFill>
                    <a:srgbClr val="0C2340"/>
                  </a:solidFill>
                </a:rPr>
                <a:t>event 2</a:t>
              </a:r>
            </a:p>
          </p:txBody>
        </p:sp>
        <p:sp>
          <p:nvSpPr>
            <p:cNvPr id="49" name="TextBox 49"/>
            <p:cNvSpPr txBox="1"/>
            <p:nvPr/>
          </p:nvSpPr>
          <p:spPr>
            <a:xfrm>
              <a:off x="5321216" y="6855373"/>
              <a:ext cx="3167263" cy="1188104"/>
            </a:xfrm>
            <a:prstGeom prst="rect">
              <a:avLst/>
            </a:prstGeom>
          </p:spPr>
          <p:txBody>
            <a:bodyPr lIns="0" tIns="0" rIns="0" bIns="0" rtlCol="0" anchor="t">
              <a:spAutoFit/>
            </a:bodyPr>
            <a:lstStyle/>
            <a:p>
              <a:pPr algn="just">
                <a:lnSpc>
                  <a:spcPts val="7417"/>
                </a:lnSpc>
                <a:spcBef>
                  <a:spcPct val="0"/>
                </a:spcBef>
              </a:pPr>
              <a:r>
                <a:rPr lang="en-US" sz="5297">
                  <a:solidFill>
                    <a:srgbClr val="0C2340"/>
                  </a:solidFill>
                </a:rPr>
                <a:t>1480</a:t>
              </a:r>
            </a:p>
          </p:txBody>
        </p:sp>
        <p:sp>
          <p:nvSpPr>
            <p:cNvPr id="50" name="TextBox 50"/>
            <p:cNvSpPr txBox="1"/>
            <p:nvPr/>
          </p:nvSpPr>
          <p:spPr>
            <a:xfrm>
              <a:off x="820037" y="9698059"/>
              <a:ext cx="3618379" cy="1188104"/>
            </a:xfrm>
            <a:prstGeom prst="rect">
              <a:avLst/>
            </a:prstGeom>
          </p:spPr>
          <p:txBody>
            <a:bodyPr lIns="0" tIns="0" rIns="0" bIns="0" rtlCol="0" anchor="t">
              <a:spAutoFit/>
            </a:bodyPr>
            <a:lstStyle/>
            <a:p>
              <a:pPr algn="r">
                <a:lnSpc>
                  <a:spcPts val="7417"/>
                </a:lnSpc>
                <a:spcBef>
                  <a:spcPct val="0"/>
                </a:spcBef>
              </a:pPr>
              <a:r>
                <a:rPr lang="en-US" sz="5297">
                  <a:solidFill>
                    <a:srgbClr val="0C2340"/>
                  </a:solidFill>
                </a:rPr>
                <a:t>1500</a:t>
              </a:r>
            </a:p>
          </p:txBody>
        </p:sp>
        <p:sp>
          <p:nvSpPr>
            <p:cNvPr id="51" name="TextBox 51"/>
            <p:cNvSpPr txBox="1"/>
            <p:nvPr/>
          </p:nvSpPr>
          <p:spPr>
            <a:xfrm>
              <a:off x="820037" y="10846675"/>
              <a:ext cx="3618379" cy="464229"/>
            </a:xfrm>
            <a:prstGeom prst="rect">
              <a:avLst/>
            </a:prstGeom>
          </p:spPr>
          <p:txBody>
            <a:bodyPr lIns="0" tIns="0" rIns="0" bIns="0" rtlCol="0" anchor="t">
              <a:spAutoFit/>
            </a:bodyPr>
            <a:lstStyle/>
            <a:p>
              <a:pPr algn="r">
                <a:lnSpc>
                  <a:spcPts val="2865"/>
                </a:lnSpc>
                <a:spcBef>
                  <a:spcPct val="0"/>
                </a:spcBef>
              </a:pPr>
              <a:r>
                <a:rPr lang="en-US" sz="2046">
                  <a:solidFill>
                    <a:srgbClr val="0C2340"/>
                  </a:solidFill>
                </a:rPr>
                <a:t>event 3</a:t>
              </a:r>
            </a:p>
          </p:txBody>
        </p:sp>
        <p:sp>
          <p:nvSpPr>
            <p:cNvPr id="52" name="TextBox 52"/>
            <p:cNvSpPr txBox="1"/>
            <p:nvPr/>
          </p:nvSpPr>
          <p:spPr>
            <a:xfrm>
              <a:off x="1192181" y="14849349"/>
              <a:ext cx="3216190" cy="1188104"/>
            </a:xfrm>
            <a:prstGeom prst="rect">
              <a:avLst/>
            </a:prstGeom>
          </p:spPr>
          <p:txBody>
            <a:bodyPr lIns="0" tIns="0" rIns="0" bIns="0" rtlCol="0" anchor="t">
              <a:spAutoFit/>
            </a:bodyPr>
            <a:lstStyle/>
            <a:p>
              <a:pPr algn="r">
                <a:lnSpc>
                  <a:spcPts val="7417"/>
                </a:lnSpc>
                <a:spcBef>
                  <a:spcPct val="0"/>
                </a:spcBef>
              </a:pPr>
              <a:r>
                <a:rPr lang="en-US" sz="5297">
                  <a:solidFill>
                    <a:srgbClr val="0C2340"/>
                  </a:solidFill>
                </a:rPr>
                <a:t>1733</a:t>
              </a:r>
            </a:p>
          </p:txBody>
        </p:sp>
        <p:sp>
          <p:nvSpPr>
            <p:cNvPr id="53" name="TextBox 53"/>
            <p:cNvSpPr txBox="1"/>
            <p:nvPr/>
          </p:nvSpPr>
          <p:spPr>
            <a:xfrm>
              <a:off x="1113076" y="16060414"/>
              <a:ext cx="3351707" cy="464229"/>
            </a:xfrm>
            <a:prstGeom prst="rect">
              <a:avLst/>
            </a:prstGeom>
          </p:spPr>
          <p:txBody>
            <a:bodyPr lIns="0" tIns="0" rIns="0" bIns="0" rtlCol="0" anchor="t">
              <a:spAutoFit/>
            </a:bodyPr>
            <a:lstStyle/>
            <a:p>
              <a:pPr algn="r">
                <a:lnSpc>
                  <a:spcPts val="2865"/>
                </a:lnSpc>
                <a:spcBef>
                  <a:spcPct val="0"/>
                </a:spcBef>
              </a:pPr>
              <a:r>
                <a:rPr lang="en-US" sz="2046">
                  <a:solidFill>
                    <a:srgbClr val="0C2340"/>
                  </a:solidFill>
                </a:rPr>
                <a:t>event 5</a:t>
              </a:r>
            </a:p>
          </p:txBody>
        </p:sp>
        <p:sp>
          <p:nvSpPr>
            <p:cNvPr id="54" name="TextBox 54"/>
            <p:cNvSpPr txBox="1"/>
            <p:nvPr/>
          </p:nvSpPr>
          <p:spPr>
            <a:xfrm>
              <a:off x="1129540" y="20268760"/>
              <a:ext cx="3335243" cy="1188104"/>
            </a:xfrm>
            <a:prstGeom prst="rect">
              <a:avLst/>
            </a:prstGeom>
          </p:spPr>
          <p:txBody>
            <a:bodyPr lIns="0" tIns="0" rIns="0" bIns="0" rtlCol="0" anchor="t">
              <a:spAutoFit/>
            </a:bodyPr>
            <a:lstStyle/>
            <a:p>
              <a:pPr algn="r">
                <a:lnSpc>
                  <a:spcPts val="7417"/>
                </a:lnSpc>
                <a:spcBef>
                  <a:spcPct val="0"/>
                </a:spcBef>
              </a:pPr>
              <a:r>
                <a:rPr lang="en-US" sz="5297">
                  <a:solidFill>
                    <a:srgbClr val="0C2340"/>
                  </a:solidFill>
                </a:rPr>
                <a:t>1855</a:t>
              </a:r>
            </a:p>
          </p:txBody>
        </p:sp>
        <p:sp>
          <p:nvSpPr>
            <p:cNvPr id="55" name="TextBox 55"/>
            <p:cNvSpPr txBox="1"/>
            <p:nvPr/>
          </p:nvSpPr>
          <p:spPr>
            <a:xfrm>
              <a:off x="846404" y="21429120"/>
              <a:ext cx="3618379" cy="464229"/>
            </a:xfrm>
            <a:prstGeom prst="rect">
              <a:avLst/>
            </a:prstGeom>
          </p:spPr>
          <p:txBody>
            <a:bodyPr lIns="0" tIns="0" rIns="0" bIns="0" rtlCol="0" anchor="t">
              <a:spAutoFit/>
            </a:bodyPr>
            <a:lstStyle/>
            <a:p>
              <a:pPr algn="r">
                <a:lnSpc>
                  <a:spcPts val="2865"/>
                </a:lnSpc>
                <a:spcBef>
                  <a:spcPct val="0"/>
                </a:spcBef>
              </a:pPr>
              <a:r>
                <a:rPr lang="en-US" sz="2046">
                  <a:solidFill>
                    <a:srgbClr val="0C2340"/>
                  </a:solidFill>
                </a:rPr>
                <a:t>event 7</a:t>
              </a:r>
            </a:p>
          </p:txBody>
        </p:sp>
        <p:sp>
          <p:nvSpPr>
            <p:cNvPr id="56" name="TextBox 56"/>
            <p:cNvSpPr txBox="1"/>
            <p:nvPr/>
          </p:nvSpPr>
          <p:spPr>
            <a:xfrm>
              <a:off x="5342318" y="12203317"/>
              <a:ext cx="3274158" cy="1188104"/>
            </a:xfrm>
            <a:prstGeom prst="rect">
              <a:avLst/>
            </a:prstGeom>
          </p:spPr>
          <p:txBody>
            <a:bodyPr lIns="0" tIns="0" rIns="0" bIns="0" rtlCol="0" anchor="t">
              <a:spAutoFit/>
            </a:bodyPr>
            <a:lstStyle/>
            <a:p>
              <a:pPr algn="just">
                <a:lnSpc>
                  <a:spcPts val="7417"/>
                </a:lnSpc>
                <a:spcBef>
                  <a:spcPct val="0"/>
                </a:spcBef>
              </a:pPr>
              <a:r>
                <a:rPr lang="en-US" sz="5297">
                  <a:solidFill>
                    <a:srgbClr val="0C2340"/>
                  </a:solidFill>
                </a:rPr>
                <a:t>1620</a:t>
              </a:r>
            </a:p>
          </p:txBody>
        </p:sp>
        <p:sp>
          <p:nvSpPr>
            <p:cNvPr id="57" name="TextBox 57"/>
            <p:cNvSpPr txBox="1"/>
            <p:nvPr/>
          </p:nvSpPr>
          <p:spPr>
            <a:xfrm>
              <a:off x="5321216" y="13384032"/>
              <a:ext cx="3295259" cy="464229"/>
            </a:xfrm>
            <a:prstGeom prst="rect">
              <a:avLst/>
            </a:prstGeom>
          </p:spPr>
          <p:txBody>
            <a:bodyPr lIns="0" tIns="0" rIns="0" bIns="0" rtlCol="0" anchor="t">
              <a:spAutoFit/>
            </a:bodyPr>
            <a:lstStyle/>
            <a:p>
              <a:pPr algn="just">
                <a:lnSpc>
                  <a:spcPts val="2865"/>
                </a:lnSpc>
                <a:spcBef>
                  <a:spcPct val="0"/>
                </a:spcBef>
              </a:pPr>
              <a:r>
                <a:rPr lang="en-US" sz="2046">
                  <a:solidFill>
                    <a:srgbClr val="0C2340"/>
                  </a:solidFill>
                </a:rPr>
                <a:t>event 4</a:t>
              </a:r>
            </a:p>
          </p:txBody>
        </p:sp>
        <p:sp>
          <p:nvSpPr>
            <p:cNvPr id="58" name="TextBox 58"/>
            <p:cNvSpPr txBox="1"/>
            <p:nvPr/>
          </p:nvSpPr>
          <p:spPr>
            <a:xfrm>
              <a:off x="5237472" y="17445357"/>
              <a:ext cx="3143516" cy="1188104"/>
            </a:xfrm>
            <a:prstGeom prst="rect">
              <a:avLst/>
            </a:prstGeom>
          </p:spPr>
          <p:txBody>
            <a:bodyPr lIns="0" tIns="0" rIns="0" bIns="0" rtlCol="0" anchor="t">
              <a:spAutoFit/>
            </a:bodyPr>
            <a:lstStyle/>
            <a:p>
              <a:pPr algn="just">
                <a:lnSpc>
                  <a:spcPts val="7417"/>
                </a:lnSpc>
                <a:spcBef>
                  <a:spcPct val="0"/>
                </a:spcBef>
              </a:pPr>
              <a:r>
                <a:rPr lang="en-US" sz="5297">
                  <a:solidFill>
                    <a:srgbClr val="0C2340"/>
                  </a:solidFill>
                </a:rPr>
                <a:t>1845</a:t>
              </a:r>
            </a:p>
          </p:txBody>
        </p:sp>
        <p:sp>
          <p:nvSpPr>
            <p:cNvPr id="59" name="TextBox 59"/>
            <p:cNvSpPr txBox="1"/>
            <p:nvPr/>
          </p:nvSpPr>
          <p:spPr>
            <a:xfrm>
              <a:off x="5237472" y="18611300"/>
              <a:ext cx="3143516" cy="464229"/>
            </a:xfrm>
            <a:prstGeom prst="rect">
              <a:avLst/>
            </a:prstGeom>
          </p:spPr>
          <p:txBody>
            <a:bodyPr lIns="0" tIns="0" rIns="0" bIns="0" rtlCol="0" anchor="t">
              <a:spAutoFit/>
            </a:bodyPr>
            <a:lstStyle/>
            <a:p>
              <a:pPr algn="just">
                <a:lnSpc>
                  <a:spcPts val="2865"/>
                </a:lnSpc>
                <a:spcBef>
                  <a:spcPct val="0"/>
                </a:spcBef>
              </a:pPr>
              <a:r>
                <a:rPr lang="en-US" sz="2046">
                  <a:solidFill>
                    <a:srgbClr val="0C2340"/>
                  </a:solidFill>
                </a:rPr>
                <a:t>event 6</a:t>
              </a:r>
            </a:p>
          </p:txBody>
        </p:sp>
        <p:sp>
          <p:nvSpPr>
            <p:cNvPr id="60" name="TextBox 60"/>
            <p:cNvSpPr txBox="1"/>
            <p:nvPr/>
          </p:nvSpPr>
          <p:spPr>
            <a:xfrm>
              <a:off x="1192181" y="23425035"/>
              <a:ext cx="3411150" cy="1347548"/>
            </a:xfrm>
            <a:prstGeom prst="rect">
              <a:avLst/>
            </a:prstGeom>
          </p:spPr>
          <p:txBody>
            <a:bodyPr lIns="0" tIns="0" rIns="0" bIns="0" rtlCol="0" anchor="t">
              <a:spAutoFit/>
            </a:bodyPr>
            <a:lstStyle/>
            <a:p>
              <a:pPr algn="r">
                <a:lnSpc>
                  <a:spcPts val="2022"/>
                </a:lnSpc>
                <a:spcBef>
                  <a:spcPct val="0"/>
                </a:spcBef>
              </a:pPr>
              <a:r>
                <a:rPr lang="en-US" sz="1444" dirty="0">
                  <a:solidFill>
                    <a:srgbClr val="0C2340"/>
                  </a:solidFill>
                </a:rPr>
                <a:t>Lorem ipsum dolor sit </a:t>
              </a:r>
              <a:r>
                <a:rPr lang="en-US" sz="1444" dirty="0" err="1">
                  <a:solidFill>
                    <a:srgbClr val="0C2340"/>
                  </a:solidFill>
                </a:rPr>
                <a:t>amet</a:t>
              </a:r>
              <a:r>
                <a:rPr lang="en-US" sz="1444" dirty="0">
                  <a:solidFill>
                    <a:srgbClr val="0C2340"/>
                  </a:solidFill>
                </a:rPr>
                <a:t>, </a:t>
              </a:r>
              <a:r>
                <a:rPr lang="en-US" sz="1444" dirty="0" err="1">
                  <a:solidFill>
                    <a:srgbClr val="0C2340"/>
                  </a:solidFill>
                </a:rPr>
                <a:t>consectetur</a:t>
              </a:r>
              <a:r>
                <a:rPr lang="en-US" sz="1444" dirty="0">
                  <a:solidFill>
                    <a:srgbClr val="0C2340"/>
                  </a:solidFill>
                </a:rPr>
                <a:t> </a:t>
              </a:r>
              <a:r>
                <a:rPr lang="en-US" sz="1444" dirty="0" err="1">
                  <a:solidFill>
                    <a:srgbClr val="0C2340"/>
                  </a:solidFill>
                </a:rPr>
                <a:t>adipiscing</a:t>
              </a:r>
              <a:r>
                <a:rPr lang="en-US" sz="1444" dirty="0">
                  <a:solidFill>
                    <a:srgbClr val="0C2340"/>
                  </a:solidFill>
                </a:rPr>
                <a:t> </a:t>
              </a:r>
              <a:r>
                <a:rPr lang="en-US" sz="1444" dirty="0" err="1">
                  <a:solidFill>
                    <a:srgbClr val="0C2340"/>
                  </a:solidFill>
                </a:rPr>
                <a:t>elit</a:t>
              </a:r>
              <a:r>
                <a:rPr lang="en-US" sz="1444" dirty="0">
                  <a:solidFill>
                    <a:srgbClr val="0C2340"/>
                  </a:solidFill>
                </a:rPr>
                <a:t>, sed do </a:t>
              </a:r>
              <a:r>
                <a:rPr lang="en-US" sz="1444" dirty="0" err="1">
                  <a:solidFill>
                    <a:srgbClr val="0C2340"/>
                  </a:solidFill>
                </a:rPr>
                <a:t>eiusmod</a:t>
              </a:r>
              <a:r>
                <a:rPr lang="en-US" sz="1444" dirty="0">
                  <a:solidFill>
                    <a:srgbClr val="0C2340"/>
                  </a:solidFill>
                </a:rPr>
                <a:t> </a:t>
              </a:r>
              <a:r>
                <a:rPr lang="en-US" sz="1444" dirty="0" err="1">
                  <a:solidFill>
                    <a:srgbClr val="0C2340"/>
                  </a:solidFill>
                </a:rPr>
                <a:t>tempor</a:t>
              </a:r>
              <a:r>
                <a:rPr lang="en-US" sz="1444" dirty="0">
                  <a:solidFill>
                    <a:srgbClr val="0C2340"/>
                  </a:solidFill>
                </a:rPr>
                <a:t> </a:t>
              </a:r>
              <a:r>
                <a:rPr lang="en-US" sz="1444" dirty="0" err="1">
                  <a:solidFill>
                    <a:srgbClr val="0C2340"/>
                  </a:solidFill>
                </a:rPr>
                <a:t>incididunt</a:t>
              </a:r>
              <a:r>
                <a:rPr lang="en-US" sz="1444" dirty="0">
                  <a:solidFill>
                    <a:srgbClr val="0C2340"/>
                  </a:solidFill>
                </a:rPr>
                <a:t> </a:t>
              </a:r>
              <a:r>
                <a:rPr lang="en-US" sz="1444" dirty="0" err="1">
                  <a:solidFill>
                    <a:srgbClr val="0C2340"/>
                  </a:solidFill>
                </a:rPr>
                <a:t>ut</a:t>
              </a:r>
              <a:r>
                <a:rPr lang="en-US" sz="1444" dirty="0">
                  <a:solidFill>
                    <a:srgbClr val="0C2340"/>
                  </a:solidFill>
                </a:rPr>
                <a:t> labore et dolore magna </a:t>
              </a:r>
              <a:r>
                <a:rPr lang="en-US" sz="1444" dirty="0" err="1">
                  <a:solidFill>
                    <a:srgbClr val="0C2340"/>
                  </a:solidFill>
                </a:rPr>
                <a:t>aliqua</a:t>
              </a:r>
              <a:r>
                <a:rPr lang="en-US" sz="1444" dirty="0">
                  <a:solidFill>
                    <a:srgbClr val="0C2340"/>
                  </a:solidFill>
                </a:rPr>
                <a:t>. </a:t>
              </a:r>
            </a:p>
          </p:txBody>
        </p:sp>
        <p:sp>
          <p:nvSpPr>
            <p:cNvPr id="61" name="TextBox 61"/>
            <p:cNvSpPr txBox="1"/>
            <p:nvPr/>
          </p:nvSpPr>
          <p:spPr>
            <a:xfrm>
              <a:off x="5300114" y="23024291"/>
              <a:ext cx="3316362" cy="1188104"/>
            </a:xfrm>
            <a:prstGeom prst="rect">
              <a:avLst/>
            </a:prstGeom>
          </p:spPr>
          <p:txBody>
            <a:bodyPr lIns="0" tIns="0" rIns="0" bIns="0" rtlCol="0" anchor="t">
              <a:spAutoFit/>
            </a:bodyPr>
            <a:lstStyle/>
            <a:p>
              <a:pPr algn="just">
                <a:lnSpc>
                  <a:spcPts val="7417"/>
                </a:lnSpc>
                <a:spcBef>
                  <a:spcPct val="0"/>
                </a:spcBef>
              </a:pPr>
              <a:r>
                <a:rPr lang="en-US" sz="5297">
                  <a:solidFill>
                    <a:srgbClr val="0C2340"/>
                  </a:solidFill>
                </a:rPr>
                <a:t>1945</a:t>
              </a:r>
            </a:p>
          </p:txBody>
        </p:sp>
        <p:sp>
          <p:nvSpPr>
            <p:cNvPr id="62" name="TextBox 62"/>
            <p:cNvSpPr txBox="1"/>
            <p:nvPr/>
          </p:nvSpPr>
          <p:spPr>
            <a:xfrm>
              <a:off x="5300114" y="24203522"/>
              <a:ext cx="3348507" cy="464229"/>
            </a:xfrm>
            <a:prstGeom prst="rect">
              <a:avLst/>
            </a:prstGeom>
          </p:spPr>
          <p:txBody>
            <a:bodyPr lIns="0" tIns="0" rIns="0" bIns="0" rtlCol="0" anchor="t">
              <a:spAutoFit/>
            </a:bodyPr>
            <a:lstStyle/>
            <a:p>
              <a:pPr algn="just">
                <a:lnSpc>
                  <a:spcPts val="2865"/>
                </a:lnSpc>
                <a:spcBef>
                  <a:spcPct val="0"/>
                </a:spcBef>
              </a:pPr>
              <a:r>
                <a:rPr lang="en-US" sz="2046">
                  <a:solidFill>
                    <a:srgbClr val="0C2340"/>
                  </a:solidFill>
                </a:rPr>
                <a:t>event 8</a:t>
              </a:r>
            </a:p>
          </p:txBody>
        </p:sp>
        <p:sp>
          <p:nvSpPr>
            <p:cNvPr id="63" name="TextBox 63"/>
            <p:cNvSpPr txBox="1"/>
            <p:nvPr/>
          </p:nvSpPr>
          <p:spPr>
            <a:xfrm>
              <a:off x="0" y="-458786"/>
              <a:ext cx="10005174" cy="897425"/>
            </a:xfrm>
            <a:prstGeom prst="rect">
              <a:avLst/>
            </a:prstGeom>
          </p:spPr>
          <p:txBody>
            <a:bodyPr lIns="0" tIns="0" rIns="0" bIns="0" rtlCol="0" anchor="t">
              <a:spAutoFit/>
            </a:bodyPr>
            <a:lstStyle/>
            <a:p>
              <a:pPr algn="ctr">
                <a:lnSpc>
                  <a:spcPts val="5562"/>
                </a:lnSpc>
              </a:pPr>
              <a:r>
                <a:rPr lang="en-US" sz="3973" dirty="0">
                  <a:solidFill>
                    <a:srgbClr val="253857"/>
                  </a:solidFill>
                </a:rPr>
                <a:t>timeline</a:t>
              </a:r>
            </a:p>
          </p:txBody>
        </p:sp>
      </p:grpSp>
      <p:sp>
        <p:nvSpPr>
          <p:cNvPr id="64" name="Freeform 64"/>
          <p:cNvSpPr/>
          <p:nvPr/>
        </p:nvSpPr>
        <p:spPr>
          <a:xfrm>
            <a:off x="37816456" y="8112159"/>
            <a:ext cx="4520530" cy="4847753"/>
          </a:xfrm>
          <a:custGeom>
            <a:avLst/>
            <a:gdLst/>
            <a:ahLst/>
            <a:cxnLst/>
            <a:rect l="l" t="t" r="r" b="b"/>
            <a:pathLst>
              <a:path w="4520530" h="4847753">
                <a:moveTo>
                  <a:pt x="0" y="0"/>
                </a:moveTo>
                <a:lnTo>
                  <a:pt x="4520529" y="0"/>
                </a:lnTo>
                <a:lnTo>
                  <a:pt x="4520529" y="4847753"/>
                </a:lnTo>
                <a:lnTo>
                  <a:pt x="0" y="484775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5" name="AutoShape 65"/>
          <p:cNvSpPr/>
          <p:nvPr/>
        </p:nvSpPr>
        <p:spPr>
          <a:xfrm rot="-10800000">
            <a:off x="1708749" y="20816582"/>
            <a:ext cx="12669129" cy="62221"/>
          </a:xfrm>
          <a:prstGeom prst="rect">
            <a:avLst/>
          </a:prstGeom>
          <a:solidFill>
            <a:srgbClr val="B4BDC8"/>
          </a:solidFill>
        </p:spPr>
        <p:txBody>
          <a:bodyPr/>
          <a:lstStyle/>
          <a:p>
            <a:endParaRPr lang="en-US"/>
          </a:p>
        </p:txBody>
      </p:sp>
      <p:grpSp>
        <p:nvGrpSpPr>
          <p:cNvPr id="66" name="Group 66"/>
          <p:cNvGrpSpPr/>
          <p:nvPr/>
        </p:nvGrpSpPr>
        <p:grpSpPr>
          <a:xfrm>
            <a:off x="1362948" y="30405162"/>
            <a:ext cx="40983188" cy="1017093"/>
            <a:chOff x="0" y="0"/>
            <a:chExt cx="3794740" cy="94175"/>
          </a:xfrm>
        </p:grpSpPr>
        <p:sp>
          <p:nvSpPr>
            <p:cNvPr id="67" name="Freeform 67"/>
            <p:cNvSpPr/>
            <p:nvPr/>
          </p:nvSpPr>
          <p:spPr>
            <a:xfrm>
              <a:off x="0" y="0"/>
              <a:ext cx="3794740" cy="94175"/>
            </a:xfrm>
            <a:custGeom>
              <a:avLst/>
              <a:gdLst/>
              <a:ahLst/>
              <a:cxnLst/>
              <a:rect l="l" t="t" r="r" b="b"/>
              <a:pathLst>
                <a:path w="3794740" h="94175">
                  <a:moveTo>
                    <a:pt x="0" y="0"/>
                  </a:moveTo>
                  <a:lnTo>
                    <a:pt x="3794740" y="0"/>
                  </a:lnTo>
                  <a:lnTo>
                    <a:pt x="3794740" y="94175"/>
                  </a:lnTo>
                  <a:lnTo>
                    <a:pt x="0" y="94175"/>
                  </a:lnTo>
                  <a:close/>
                </a:path>
              </a:pathLst>
            </a:custGeom>
            <a:solidFill>
              <a:srgbClr val="0033A0"/>
            </a:solidFill>
          </p:spPr>
          <p:txBody>
            <a:bodyPr/>
            <a:lstStyle/>
            <a:p>
              <a:endParaRPr lang="en-US"/>
            </a:p>
          </p:txBody>
        </p:sp>
        <p:sp>
          <p:nvSpPr>
            <p:cNvPr id="68" name="TextBox 68"/>
            <p:cNvSpPr txBox="1"/>
            <p:nvPr/>
          </p:nvSpPr>
          <p:spPr>
            <a:xfrm>
              <a:off x="0" y="-276225"/>
              <a:ext cx="812800" cy="1089025"/>
            </a:xfrm>
            <a:prstGeom prst="rect">
              <a:avLst/>
            </a:prstGeom>
          </p:spPr>
          <p:txBody>
            <a:bodyPr lIns="67733" tIns="67733" rIns="67733" bIns="67733" rtlCol="0" anchor="ctr"/>
            <a:lstStyle/>
            <a:p>
              <a:pPr algn="ctr">
                <a:lnSpc>
                  <a:spcPts val="7417"/>
                </a:lnSpc>
              </a:pPr>
              <a:endParaRPr/>
            </a:p>
          </p:txBody>
        </p:sp>
      </p:grpSp>
      <p:sp>
        <p:nvSpPr>
          <p:cNvPr id="69" name="TextBox 69"/>
          <p:cNvSpPr txBox="1"/>
          <p:nvPr/>
        </p:nvSpPr>
        <p:spPr>
          <a:xfrm>
            <a:off x="7453751" y="2704726"/>
            <a:ext cx="34472374" cy="1550802"/>
          </a:xfrm>
          <a:prstGeom prst="rect">
            <a:avLst/>
          </a:prstGeom>
        </p:spPr>
        <p:txBody>
          <a:bodyPr wrap="square" lIns="0" tIns="0" rIns="0" bIns="0" rtlCol="0" anchor="t">
            <a:spAutoFit/>
          </a:bodyPr>
          <a:lstStyle/>
          <a:p>
            <a:pPr>
              <a:lnSpc>
                <a:spcPts val="12693"/>
              </a:lnSpc>
            </a:pPr>
            <a:r>
              <a:rPr lang="en-US" sz="9066" b="1" dirty="0">
                <a:solidFill>
                  <a:srgbClr val="FFFFFF"/>
                </a:solidFill>
                <a:latin typeface="Frutiger LT Pro 55 Roman" panose="020B0602020204020204" pitchFamily="34" charset="77"/>
              </a:rPr>
              <a:t>Poster Title / Name of Presentation</a:t>
            </a:r>
          </a:p>
        </p:txBody>
      </p:sp>
      <p:sp>
        <p:nvSpPr>
          <p:cNvPr id="70" name="Freeform 70"/>
          <p:cNvSpPr/>
          <p:nvPr/>
        </p:nvSpPr>
        <p:spPr>
          <a:xfrm>
            <a:off x="0" y="827428"/>
            <a:ext cx="8553448" cy="6603262"/>
          </a:xfrm>
          <a:custGeom>
            <a:avLst/>
            <a:gdLst/>
            <a:ahLst/>
            <a:cxnLst/>
            <a:rect l="l" t="t" r="r" b="b"/>
            <a:pathLst>
              <a:path w="8553448" h="6603262">
                <a:moveTo>
                  <a:pt x="0" y="0"/>
                </a:moveTo>
                <a:lnTo>
                  <a:pt x="8553448" y="0"/>
                </a:lnTo>
                <a:lnTo>
                  <a:pt x="8553448" y="6603262"/>
                </a:lnTo>
                <a:lnTo>
                  <a:pt x="0" y="6603262"/>
                </a:lnTo>
                <a:lnTo>
                  <a:pt x="0" y="0"/>
                </a:lnTo>
                <a:close/>
              </a:path>
            </a:pathLst>
          </a:custGeom>
          <a:blipFill>
            <a:blip r:embed="rId4"/>
            <a:stretch>
              <a:fillRect/>
            </a:stretch>
          </a:blipFill>
        </p:spPr>
        <p:txBody>
          <a:bodyPr/>
          <a:lstStyle/>
          <a:p>
            <a:endParaRPr lang="en-US"/>
          </a:p>
        </p:txBody>
      </p:sp>
      <p:sp>
        <p:nvSpPr>
          <p:cNvPr id="71" name="TextBox 71"/>
          <p:cNvSpPr txBox="1"/>
          <p:nvPr/>
        </p:nvSpPr>
        <p:spPr>
          <a:xfrm>
            <a:off x="7529950" y="4543113"/>
            <a:ext cx="34396175" cy="807978"/>
          </a:xfrm>
          <a:prstGeom prst="rect">
            <a:avLst/>
          </a:prstGeom>
        </p:spPr>
        <p:txBody>
          <a:bodyPr wrap="square" lIns="0" tIns="0" rIns="0" bIns="0" rtlCol="0" anchor="t">
            <a:spAutoFit/>
          </a:bodyPr>
          <a:lstStyle/>
          <a:p>
            <a:pPr>
              <a:lnSpc>
                <a:spcPts val="6533"/>
              </a:lnSpc>
            </a:pPr>
            <a:r>
              <a:rPr lang="en-US" sz="5400" spc="443" dirty="0">
                <a:solidFill>
                  <a:srgbClr val="FFFFFF"/>
                </a:solidFill>
                <a:latin typeface="+mj-lt"/>
              </a:rPr>
              <a:t>SUSAN JONES</a:t>
            </a:r>
          </a:p>
        </p:txBody>
      </p:sp>
      <p:sp>
        <p:nvSpPr>
          <p:cNvPr id="72" name="TextBox 72"/>
          <p:cNvSpPr txBox="1"/>
          <p:nvPr/>
        </p:nvSpPr>
        <p:spPr>
          <a:xfrm>
            <a:off x="30221620" y="14827098"/>
            <a:ext cx="7661840" cy="1060905"/>
          </a:xfrm>
          <a:prstGeom prst="rect">
            <a:avLst/>
          </a:prstGeom>
        </p:spPr>
        <p:txBody>
          <a:bodyPr lIns="0" tIns="0" rIns="0" bIns="0" rtlCol="0" anchor="t">
            <a:spAutoFit/>
          </a:bodyPr>
          <a:lstStyle/>
          <a:p>
            <a:pPr marL="0" lvl="0" indent="0" algn="l">
              <a:lnSpc>
                <a:spcPts val="8361"/>
              </a:lnSpc>
              <a:spcBef>
                <a:spcPct val="0"/>
              </a:spcBef>
            </a:pPr>
            <a:r>
              <a:rPr lang="en-US" sz="6967" b="1" spc="-174">
                <a:solidFill>
                  <a:srgbClr val="092342"/>
                </a:solidFill>
                <a:latin typeface="Frutiger LT Pro 45 Light" panose="020B0403030504020204" pitchFamily="34" charset="77"/>
              </a:rPr>
              <a:t>Header Text</a:t>
            </a:r>
          </a:p>
        </p:txBody>
      </p:sp>
      <p:sp>
        <p:nvSpPr>
          <p:cNvPr id="73" name="TextBox 73"/>
          <p:cNvSpPr txBox="1"/>
          <p:nvPr/>
        </p:nvSpPr>
        <p:spPr>
          <a:xfrm>
            <a:off x="30219712" y="16357015"/>
            <a:ext cx="11706415" cy="11739624"/>
          </a:xfrm>
          <a:prstGeom prst="rect">
            <a:avLst/>
          </a:prstGeom>
        </p:spPr>
        <p:txBody>
          <a:bodyPr lIns="0" tIns="0" rIns="0" bIns="0" rtlCol="0" anchor="t">
            <a:spAutoFit/>
          </a:bodyPr>
          <a:lstStyle/>
          <a:p>
            <a:pPr>
              <a:lnSpc>
                <a:spcPts val="5387"/>
              </a:lnSpc>
            </a:pPr>
            <a:r>
              <a:rPr lang="en-US" sz="4400" spc="-103" dirty="0" err="1">
                <a:solidFill>
                  <a:srgbClr val="092342"/>
                </a:solidFill>
                <a:latin typeface="+mj-lt"/>
              </a:rPr>
              <a:t>Picta</a:t>
            </a:r>
            <a:r>
              <a:rPr lang="en-US" sz="4400" spc="-103" dirty="0">
                <a:solidFill>
                  <a:srgbClr val="092342"/>
                </a:solidFill>
                <a:latin typeface="+mj-lt"/>
              </a:rPr>
              <a:t> sunt </a:t>
            </a:r>
            <a:r>
              <a:rPr lang="en-US" sz="4400" spc="-103" dirty="0" err="1">
                <a:solidFill>
                  <a:srgbClr val="092342"/>
                </a:solidFill>
                <a:latin typeface="+mj-lt"/>
              </a:rPr>
              <a:t>explicabo</a:t>
            </a:r>
            <a:r>
              <a:rPr lang="en-US" sz="4400" spc="-103" dirty="0">
                <a:solidFill>
                  <a:srgbClr val="092342"/>
                </a:solidFill>
                <a:latin typeface="+mj-lt"/>
              </a:rPr>
              <a:t>. Nemo </a:t>
            </a:r>
            <a:r>
              <a:rPr lang="en-US" sz="4400" spc="-103" dirty="0" err="1">
                <a:solidFill>
                  <a:srgbClr val="092342"/>
                </a:solidFill>
                <a:latin typeface="+mj-lt"/>
              </a:rPr>
              <a:t>enim</a:t>
            </a:r>
            <a:r>
              <a:rPr lang="en-US" sz="4400" spc="-103" dirty="0">
                <a:solidFill>
                  <a:srgbClr val="092342"/>
                </a:solidFill>
                <a:latin typeface="+mj-lt"/>
              </a:rPr>
              <a:t> </a:t>
            </a:r>
            <a:r>
              <a:rPr lang="en-US" sz="4400" spc="-103" dirty="0" err="1">
                <a:solidFill>
                  <a:srgbClr val="092342"/>
                </a:solidFill>
                <a:latin typeface="+mj-lt"/>
              </a:rPr>
              <a:t>ipsam</a:t>
            </a:r>
            <a:r>
              <a:rPr lang="en-US" sz="4400" spc="-103" dirty="0">
                <a:solidFill>
                  <a:srgbClr val="092342"/>
                </a:solidFill>
                <a:latin typeface="+mj-lt"/>
              </a:rPr>
              <a:t> </a:t>
            </a:r>
            <a:r>
              <a:rPr lang="en-US" sz="4400" spc="-103" dirty="0" err="1">
                <a:solidFill>
                  <a:srgbClr val="092342"/>
                </a:solidFill>
                <a:latin typeface="+mj-lt"/>
              </a:rPr>
              <a:t>voluptatem</a:t>
            </a:r>
            <a:r>
              <a:rPr lang="en-US" sz="4400" spc="-103" dirty="0">
                <a:solidFill>
                  <a:srgbClr val="092342"/>
                </a:solidFill>
                <a:latin typeface="+mj-lt"/>
              </a:rPr>
              <a:t> </a:t>
            </a:r>
            <a:r>
              <a:rPr lang="en-US" sz="4400" spc="-103" dirty="0" err="1">
                <a:solidFill>
                  <a:srgbClr val="092342"/>
                </a:solidFill>
                <a:latin typeface="+mj-lt"/>
              </a:rPr>
              <a:t>quia</a:t>
            </a:r>
            <a:r>
              <a:rPr lang="en-US" sz="4400" spc="-103" dirty="0">
                <a:solidFill>
                  <a:srgbClr val="092342"/>
                </a:solidFill>
                <a:latin typeface="+mj-lt"/>
              </a:rPr>
              <a:t> </a:t>
            </a:r>
            <a:r>
              <a:rPr lang="en-US" sz="4400" spc="-103" dirty="0" err="1">
                <a:solidFill>
                  <a:srgbClr val="092342"/>
                </a:solidFill>
                <a:latin typeface="+mj-lt"/>
              </a:rPr>
              <a:t>voluptas</a:t>
            </a:r>
            <a:r>
              <a:rPr lang="en-US" sz="4400" spc="-103" dirty="0">
                <a:solidFill>
                  <a:srgbClr val="092342"/>
                </a:solidFill>
                <a:latin typeface="+mj-lt"/>
              </a:rPr>
              <a:t> </a:t>
            </a:r>
            <a:r>
              <a:rPr lang="en-US" sz="4400" spc="-103" dirty="0" err="1">
                <a:solidFill>
                  <a:srgbClr val="092342"/>
                </a:solidFill>
                <a:latin typeface="+mj-lt"/>
              </a:rPr>
              <a:t>srationeit</a:t>
            </a:r>
            <a:r>
              <a:rPr lang="en-US" sz="4400" spc="-103" dirty="0">
                <a:solidFill>
                  <a:srgbClr val="092342"/>
                </a:solidFill>
                <a:latin typeface="+mj-lt"/>
              </a:rPr>
              <a:t> </a:t>
            </a:r>
            <a:r>
              <a:rPr lang="en-US" sz="4400" spc="-103" dirty="0" err="1">
                <a:solidFill>
                  <a:srgbClr val="092342"/>
                </a:solidFill>
                <a:latin typeface="+mj-lt"/>
              </a:rPr>
              <a:t>aspernatur</a:t>
            </a:r>
            <a:r>
              <a:rPr lang="en-US" sz="4400" spc="-103" dirty="0">
                <a:solidFill>
                  <a:srgbClr val="092342"/>
                </a:solidFill>
                <a:latin typeface="+mj-lt"/>
              </a:rPr>
              <a:t> </a:t>
            </a:r>
            <a:r>
              <a:rPr lang="en-US" sz="4400" spc="-103" dirty="0" err="1">
                <a:solidFill>
                  <a:srgbClr val="092342"/>
                </a:solidFill>
                <a:latin typeface="+mj-lt"/>
              </a:rPr>
              <a:t>aut</a:t>
            </a:r>
            <a:r>
              <a:rPr lang="en-US" sz="4400" spc="-103" dirty="0">
                <a:solidFill>
                  <a:srgbClr val="092342"/>
                </a:solidFill>
                <a:latin typeface="+mj-lt"/>
              </a:rPr>
              <a:t> </a:t>
            </a:r>
            <a:r>
              <a:rPr lang="en-US" sz="4400" spc="-103" dirty="0" err="1">
                <a:solidFill>
                  <a:srgbClr val="092342"/>
                </a:solidFill>
                <a:latin typeface="+mj-lt"/>
              </a:rPr>
              <a:t>odit</a:t>
            </a:r>
            <a:r>
              <a:rPr lang="en-US" sz="4400" spc="-103" dirty="0">
                <a:solidFill>
                  <a:srgbClr val="092342"/>
                </a:solidFill>
                <a:latin typeface="+mj-lt"/>
              </a:rPr>
              <a:t> </a:t>
            </a:r>
            <a:r>
              <a:rPr lang="en-US" sz="4400" spc="-103" dirty="0" err="1">
                <a:solidFill>
                  <a:srgbClr val="092342"/>
                </a:solidFill>
                <a:latin typeface="+mj-lt"/>
              </a:rPr>
              <a:t>aut</a:t>
            </a:r>
            <a:r>
              <a:rPr lang="en-US" sz="4400" spc="-103" dirty="0">
                <a:solidFill>
                  <a:srgbClr val="092342"/>
                </a:solidFill>
                <a:latin typeface="+mj-lt"/>
              </a:rPr>
              <a:t> fugit, sed </a:t>
            </a:r>
            <a:r>
              <a:rPr lang="en-US" sz="4400" spc="-103" dirty="0" err="1">
                <a:solidFill>
                  <a:srgbClr val="092342"/>
                </a:solidFill>
                <a:latin typeface="+mj-lt"/>
              </a:rPr>
              <a:t>quia</a:t>
            </a:r>
            <a:r>
              <a:rPr lang="en-US" sz="4400" spc="-103" dirty="0">
                <a:solidFill>
                  <a:srgbClr val="092342"/>
                </a:solidFill>
                <a:latin typeface="+mj-lt"/>
              </a:rPr>
              <a:t> </a:t>
            </a:r>
            <a:r>
              <a:rPr lang="en-US" sz="4400" spc="-103" dirty="0" err="1">
                <a:solidFill>
                  <a:srgbClr val="092342"/>
                </a:solidFill>
                <a:latin typeface="+mj-lt"/>
              </a:rPr>
              <a:t>conqui</a:t>
            </a:r>
            <a:r>
              <a:rPr lang="en-US" sz="4400" spc="-103" dirty="0">
                <a:solidFill>
                  <a:srgbClr val="092342"/>
                </a:solidFill>
                <a:latin typeface="+mj-lt"/>
              </a:rPr>
              <a:t> </a:t>
            </a:r>
            <a:r>
              <a:rPr lang="en-US" sz="4400" spc="-103" dirty="0" err="1">
                <a:solidFill>
                  <a:srgbClr val="092342"/>
                </a:solidFill>
                <a:latin typeface="+mj-lt"/>
              </a:rPr>
              <a:t>ratione</a:t>
            </a:r>
            <a:r>
              <a:rPr lang="en-US" sz="4400" spc="-103" dirty="0">
                <a:solidFill>
                  <a:srgbClr val="092342"/>
                </a:solidFill>
                <a:latin typeface="+mj-lt"/>
              </a:rPr>
              <a:t> </a:t>
            </a:r>
            <a:r>
              <a:rPr lang="en-US" sz="4400" spc="-103" dirty="0" err="1">
                <a:solidFill>
                  <a:srgbClr val="092342"/>
                </a:solidFill>
                <a:latin typeface="+mj-lt"/>
              </a:rPr>
              <a:t>vosequuntur</a:t>
            </a:r>
            <a:r>
              <a:rPr lang="en-US" sz="4400" spc="-103" dirty="0">
                <a:solidFill>
                  <a:srgbClr val="092342"/>
                </a:solidFill>
                <a:latin typeface="+mj-lt"/>
              </a:rPr>
              <a:t> </a:t>
            </a:r>
            <a:r>
              <a:rPr lang="en-US" sz="4400" spc="-103" dirty="0" err="1">
                <a:solidFill>
                  <a:srgbClr val="092342"/>
                </a:solidFill>
                <a:latin typeface="+mj-lt"/>
              </a:rPr>
              <a:t>magni</a:t>
            </a:r>
            <a:r>
              <a:rPr lang="en-US" sz="4400" spc="-103" dirty="0">
                <a:solidFill>
                  <a:srgbClr val="092342"/>
                </a:solidFill>
                <a:latin typeface="+mj-lt"/>
              </a:rPr>
              <a:t> </a:t>
            </a:r>
            <a:r>
              <a:rPr lang="en-US" sz="4400" spc="-103" dirty="0" err="1">
                <a:solidFill>
                  <a:srgbClr val="092342"/>
                </a:solidFill>
                <a:latin typeface="+mj-lt"/>
              </a:rPr>
              <a:t>dolores</a:t>
            </a:r>
            <a:r>
              <a:rPr lang="en-US" sz="4400" spc="-103" dirty="0">
                <a:solidFill>
                  <a:srgbClr val="092342"/>
                </a:solidFill>
                <a:latin typeface="+mj-lt"/>
              </a:rPr>
              <a:t> </a:t>
            </a:r>
            <a:r>
              <a:rPr lang="en-US" sz="4400" spc="-103" dirty="0" err="1">
                <a:solidFill>
                  <a:srgbClr val="092342"/>
                </a:solidFill>
                <a:latin typeface="+mj-lt"/>
              </a:rPr>
              <a:t>eos</a:t>
            </a:r>
            <a:r>
              <a:rPr lang="en-US" sz="4400" spc="-103" dirty="0">
                <a:solidFill>
                  <a:srgbClr val="092342"/>
                </a:solidFill>
                <a:latin typeface="+mj-lt"/>
              </a:rPr>
              <a:t> qui </a:t>
            </a:r>
            <a:r>
              <a:rPr lang="en-US" sz="4400" spc="-103" dirty="0" err="1">
                <a:solidFill>
                  <a:srgbClr val="092342"/>
                </a:solidFill>
                <a:latin typeface="+mj-lt"/>
              </a:rPr>
              <a:t>ratione</a:t>
            </a:r>
            <a:r>
              <a:rPr lang="en-US" sz="4400" spc="-103" dirty="0">
                <a:solidFill>
                  <a:srgbClr val="092342"/>
                </a:solidFill>
                <a:latin typeface="+mj-lt"/>
              </a:rPr>
              <a:t> </a:t>
            </a:r>
            <a:r>
              <a:rPr lang="en-US" sz="4400" spc="-103" dirty="0" err="1">
                <a:solidFill>
                  <a:srgbClr val="092342"/>
                </a:solidFill>
                <a:latin typeface="+mj-lt"/>
              </a:rPr>
              <a:t>voluptatem</a:t>
            </a:r>
            <a:r>
              <a:rPr lang="en-US" sz="4400" spc="-103" dirty="0">
                <a:solidFill>
                  <a:srgbClr val="092342"/>
                </a:solidFill>
                <a:latin typeface="+mj-lt"/>
              </a:rPr>
              <a:t> </a:t>
            </a:r>
            <a:r>
              <a:rPr lang="en-US" sz="4400" spc="-103" dirty="0" err="1">
                <a:solidFill>
                  <a:srgbClr val="092342"/>
                </a:solidFill>
                <a:latin typeface="+mj-lt"/>
              </a:rPr>
              <a:t>sequi</a:t>
            </a:r>
            <a:r>
              <a:rPr lang="en-US" sz="4400" spc="-103" dirty="0">
                <a:solidFill>
                  <a:srgbClr val="092342"/>
                </a:solidFill>
                <a:latin typeface="+mj-lt"/>
              </a:rPr>
              <a:t> </a:t>
            </a:r>
            <a:r>
              <a:rPr lang="en-US" sz="4400" spc="-103" dirty="0" err="1">
                <a:solidFill>
                  <a:srgbClr val="092342"/>
                </a:solidFill>
                <a:latin typeface="+mj-lt"/>
              </a:rPr>
              <a:t>nesciunt</a:t>
            </a:r>
            <a:r>
              <a:rPr lang="en-US" sz="4400" spc="-103" dirty="0">
                <a:solidFill>
                  <a:srgbClr val="092342"/>
                </a:solidFill>
                <a:latin typeface="+mj-lt"/>
              </a:rPr>
              <a:t>. </a:t>
            </a:r>
            <a:r>
              <a:rPr lang="en-US" sz="4400" spc="-103" dirty="0" err="1">
                <a:solidFill>
                  <a:srgbClr val="092342"/>
                </a:solidFill>
                <a:latin typeface="+mj-lt"/>
              </a:rPr>
              <a:t>Neque</a:t>
            </a:r>
            <a:r>
              <a:rPr lang="en-US" sz="4400" spc="-103" dirty="0">
                <a:solidFill>
                  <a:srgbClr val="092342"/>
                </a:solidFill>
                <a:latin typeface="+mj-lt"/>
              </a:rPr>
              <a:t> </a:t>
            </a:r>
            <a:r>
              <a:rPr lang="en-US" sz="4400" spc="-103" dirty="0" err="1">
                <a:solidFill>
                  <a:srgbClr val="092342"/>
                </a:solidFill>
                <a:latin typeface="+mj-lt"/>
              </a:rPr>
              <a:t>porro</a:t>
            </a:r>
            <a:r>
              <a:rPr lang="en-US" sz="4400" spc="-103" dirty="0">
                <a:solidFill>
                  <a:srgbClr val="092342"/>
                </a:solidFill>
                <a:latin typeface="+mj-lt"/>
              </a:rPr>
              <a:t> </a:t>
            </a:r>
            <a:r>
              <a:rPr lang="en-US" sz="4400" spc="-103" dirty="0" err="1">
                <a:solidFill>
                  <a:srgbClr val="092342"/>
                </a:solidFill>
                <a:latin typeface="+mj-lt"/>
              </a:rPr>
              <a:t>quisquam</a:t>
            </a:r>
            <a:r>
              <a:rPr lang="en-US" sz="4400" spc="-103" dirty="0">
                <a:solidFill>
                  <a:srgbClr val="092342"/>
                </a:solidFill>
                <a:latin typeface="+mj-lt"/>
              </a:rPr>
              <a:t> </a:t>
            </a:r>
            <a:r>
              <a:rPr lang="en-US" sz="4400" spc="-103" dirty="0" err="1">
                <a:solidFill>
                  <a:srgbClr val="092342"/>
                </a:solidFill>
                <a:latin typeface="+mj-lt"/>
              </a:rPr>
              <a:t>est</a:t>
            </a:r>
            <a:r>
              <a:rPr lang="en-US" sz="4400" spc="-103" dirty="0">
                <a:solidFill>
                  <a:srgbClr val="092342"/>
                </a:solidFill>
                <a:latin typeface="+mj-lt"/>
              </a:rPr>
              <a:t>, qui </a:t>
            </a:r>
            <a:r>
              <a:rPr lang="en-US" sz="4400" spc="-103" dirty="0" err="1">
                <a:solidFill>
                  <a:srgbClr val="092342"/>
                </a:solidFill>
                <a:latin typeface="+mj-lt"/>
              </a:rPr>
              <a:t>dolorem</a:t>
            </a:r>
            <a:r>
              <a:rPr lang="en-US" sz="4400" spc="-103" dirty="0">
                <a:solidFill>
                  <a:srgbClr val="092342"/>
                </a:solidFill>
                <a:latin typeface="+mj-lt"/>
              </a:rPr>
              <a:t> ipsum </a:t>
            </a:r>
            <a:r>
              <a:rPr lang="en-US" sz="4400" spc="-103" dirty="0" err="1">
                <a:solidFill>
                  <a:srgbClr val="092342"/>
                </a:solidFill>
                <a:latin typeface="+mj-lt"/>
              </a:rPr>
              <a:t>quia</a:t>
            </a:r>
            <a:r>
              <a:rPr lang="en-US" sz="4400" spc="-103" dirty="0">
                <a:solidFill>
                  <a:srgbClr val="092342"/>
                </a:solidFill>
                <a:latin typeface="+mj-lt"/>
              </a:rPr>
              <a:t> dolor sit </a:t>
            </a:r>
            <a:r>
              <a:rPr lang="en-US" sz="4400" spc="-103" dirty="0" err="1">
                <a:solidFill>
                  <a:srgbClr val="092342"/>
                </a:solidFill>
                <a:latin typeface="+mj-lt"/>
              </a:rPr>
              <a:t>amet</a:t>
            </a:r>
            <a:r>
              <a:rPr lang="en-US" sz="4400" spc="-103" dirty="0">
                <a:solidFill>
                  <a:srgbClr val="092342"/>
                </a:solidFill>
                <a:latin typeface="+mj-lt"/>
              </a:rPr>
              <a:t>, </a:t>
            </a:r>
            <a:r>
              <a:rPr lang="en-US" sz="4400" spc="-103" dirty="0" err="1">
                <a:solidFill>
                  <a:srgbClr val="092342"/>
                </a:solidFill>
                <a:latin typeface="+mj-lt"/>
              </a:rPr>
              <a:t>consectetur</a:t>
            </a:r>
            <a:r>
              <a:rPr lang="en-US" sz="4400" spc="-103" dirty="0">
                <a:solidFill>
                  <a:srgbClr val="092342"/>
                </a:solidFill>
                <a:latin typeface="+mj-lt"/>
              </a:rPr>
              <a:t>, </a:t>
            </a:r>
            <a:r>
              <a:rPr lang="en-US" sz="4400" spc="-103" dirty="0" err="1">
                <a:solidFill>
                  <a:srgbClr val="092342"/>
                </a:solidFill>
                <a:latin typeface="+mj-lt"/>
              </a:rPr>
              <a:t>adipisci</a:t>
            </a:r>
            <a:r>
              <a:rPr lang="en-US" sz="4400" spc="-103" dirty="0">
                <a:solidFill>
                  <a:srgbClr val="092342"/>
                </a:solidFill>
                <a:latin typeface="+mj-lt"/>
              </a:rPr>
              <a:t> </a:t>
            </a:r>
            <a:r>
              <a:rPr lang="en-US" sz="4400" spc="-103" dirty="0" err="1">
                <a:solidFill>
                  <a:srgbClr val="092342"/>
                </a:solidFill>
                <a:latin typeface="+mj-lt"/>
              </a:rPr>
              <a:t>velit</a:t>
            </a:r>
            <a:r>
              <a:rPr lang="en-US" sz="4400" spc="-103" dirty="0">
                <a:solidFill>
                  <a:srgbClr val="092342"/>
                </a:solidFill>
                <a:latin typeface="+mj-lt"/>
              </a:rPr>
              <a:t>.</a:t>
            </a:r>
          </a:p>
          <a:p>
            <a:pPr>
              <a:lnSpc>
                <a:spcPts val="5387"/>
              </a:lnSpc>
            </a:pPr>
            <a:endParaRPr lang="en-US" sz="4400" spc="-103" dirty="0">
              <a:solidFill>
                <a:srgbClr val="092342"/>
              </a:solidFill>
              <a:latin typeface="+mj-lt"/>
            </a:endParaRPr>
          </a:p>
          <a:p>
            <a:pPr>
              <a:lnSpc>
                <a:spcPts val="5387"/>
              </a:lnSpc>
            </a:pPr>
            <a:r>
              <a:rPr lang="en-US" sz="4400" spc="-103" dirty="0">
                <a:solidFill>
                  <a:srgbClr val="092342"/>
                </a:solidFill>
                <a:latin typeface="+mj-lt"/>
              </a:rPr>
              <a:t>SUB HEADER</a:t>
            </a:r>
          </a:p>
          <a:p>
            <a:pPr>
              <a:lnSpc>
                <a:spcPts val="5387"/>
              </a:lnSpc>
            </a:pPr>
            <a:endParaRPr lang="en-US" sz="4400" spc="-103" dirty="0">
              <a:solidFill>
                <a:srgbClr val="092342"/>
              </a:solidFill>
              <a:latin typeface="+mj-lt"/>
            </a:endParaRPr>
          </a:p>
          <a:p>
            <a:pPr>
              <a:lnSpc>
                <a:spcPts val="5387"/>
              </a:lnSpc>
            </a:pPr>
            <a:r>
              <a:rPr lang="en-US" sz="4400" spc="-103" dirty="0" err="1">
                <a:solidFill>
                  <a:srgbClr val="092342"/>
                </a:solidFill>
                <a:latin typeface="+mj-lt"/>
              </a:rPr>
              <a:t>Quia</a:t>
            </a:r>
            <a:r>
              <a:rPr lang="en-US" sz="4400" spc="-103" dirty="0">
                <a:solidFill>
                  <a:srgbClr val="092342"/>
                </a:solidFill>
                <a:latin typeface="+mj-lt"/>
              </a:rPr>
              <a:t> non </a:t>
            </a:r>
            <a:r>
              <a:rPr lang="en-US" sz="4400" spc="-103" dirty="0" err="1">
                <a:solidFill>
                  <a:srgbClr val="092342"/>
                </a:solidFill>
                <a:latin typeface="+mj-lt"/>
              </a:rPr>
              <a:t>numquam</a:t>
            </a:r>
            <a:r>
              <a:rPr lang="en-US" sz="4400" spc="-103" dirty="0">
                <a:solidFill>
                  <a:srgbClr val="092342"/>
                </a:solidFill>
                <a:latin typeface="+mj-lt"/>
              </a:rPr>
              <a:t> </a:t>
            </a:r>
            <a:r>
              <a:rPr lang="en-US" sz="4400" spc="-103" dirty="0" err="1">
                <a:solidFill>
                  <a:srgbClr val="092342"/>
                </a:solidFill>
                <a:latin typeface="+mj-lt"/>
              </a:rPr>
              <a:t>eius</a:t>
            </a:r>
            <a:r>
              <a:rPr lang="en-US" sz="4400" spc="-103" dirty="0">
                <a:solidFill>
                  <a:srgbClr val="092342"/>
                </a:solidFill>
                <a:latin typeface="+mj-lt"/>
              </a:rPr>
              <a:t> </a:t>
            </a:r>
            <a:r>
              <a:rPr lang="en-US" sz="4400" spc="-103" dirty="0" err="1">
                <a:solidFill>
                  <a:srgbClr val="092342"/>
                </a:solidFill>
                <a:latin typeface="+mj-lt"/>
              </a:rPr>
              <a:t>modi</a:t>
            </a:r>
            <a:r>
              <a:rPr lang="en-US" sz="4400" spc="-103" dirty="0">
                <a:solidFill>
                  <a:srgbClr val="092342"/>
                </a:solidFill>
                <a:latin typeface="+mj-lt"/>
              </a:rPr>
              <a:t> </a:t>
            </a:r>
            <a:r>
              <a:rPr lang="en-US" sz="4400" spc="-103" dirty="0" err="1">
                <a:solidFill>
                  <a:srgbClr val="092342"/>
                </a:solidFill>
                <a:latin typeface="+mj-lt"/>
              </a:rPr>
              <a:t>tempora</a:t>
            </a:r>
            <a:r>
              <a:rPr lang="en-US" sz="4400" spc="-103" dirty="0">
                <a:solidFill>
                  <a:srgbClr val="092342"/>
                </a:solidFill>
                <a:latin typeface="+mj-lt"/>
              </a:rPr>
              <a:t> </a:t>
            </a:r>
            <a:r>
              <a:rPr lang="en-US" sz="4400" spc="-103" dirty="0" err="1">
                <a:solidFill>
                  <a:srgbClr val="092342"/>
                </a:solidFill>
                <a:latin typeface="+mj-lt"/>
              </a:rPr>
              <a:t>incidunt</a:t>
            </a:r>
            <a:r>
              <a:rPr lang="en-US" sz="4400" spc="-103" dirty="0">
                <a:solidFill>
                  <a:srgbClr val="092342"/>
                </a:solidFill>
                <a:latin typeface="+mj-lt"/>
              </a:rPr>
              <a:t> </a:t>
            </a:r>
            <a:r>
              <a:rPr lang="en-US" sz="4400" spc="-103" dirty="0" err="1">
                <a:solidFill>
                  <a:srgbClr val="092342"/>
                </a:solidFill>
                <a:latin typeface="+mj-lt"/>
              </a:rPr>
              <a:t>ut</a:t>
            </a:r>
            <a:r>
              <a:rPr lang="en-US" sz="4400" spc="-103" dirty="0">
                <a:solidFill>
                  <a:srgbClr val="092342"/>
                </a:solidFill>
                <a:latin typeface="+mj-lt"/>
              </a:rPr>
              <a:t> labore et dolore </a:t>
            </a:r>
            <a:r>
              <a:rPr lang="en-US" sz="4400" spc="-103" dirty="0" err="1">
                <a:solidFill>
                  <a:srgbClr val="092342"/>
                </a:solidFill>
                <a:latin typeface="+mj-lt"/>
              </a:rPr>
              <a:t>uia</a:t>
            </a:r>
            <a:r>
              <a:rPr lang="en-US" sz="4400" spc="-103" dirty="0">
                <a:solidFill>
                  <a:srgbClr val="092342"/>
                </a:solidFill>
                <a:latin typeface="+mj-lt"/>
              </a:rPr>
              <a:t> </a:t>
            </a:r>
            <a:r>
              <a:rPr lang="en-US" sz="4400" spc="-103" dirty="0" err="1">
                <a:solidFill>
                  <a:srgbClr val="092342"/>
                </a:solidFill>
                <a:latin typeface="+mj-lt"/>
              </a:rPr>
              <a:t>voluptas</a:t>
            </a:r>
            <a:r>
              <a:rPr lang="en-US" sz="4400" spc="-103" dirty="0">
                <a:solidFill>
                  <a:srgbClr val="092342"/>
                </a:solidFill>
                <a:latin typeface="+mj-lt"/>
              </a:rPr>
              <a:t> sit </a:t>
            </a:r>
            <a:r>
              <a:rPr lang="en-US" sz="4400" spc="-103" dirty="0" err="1">
                <a:solidFill>
                  <a:srgbClr val="092342"/>
                </a:solidFill>
                <a:latin typeface="+mj-lt"/>
              </a:rPr>
              <a:t>aspernatur</a:t>
            </a:r>
            <a:r>
              <a:rPr lang="en-US" sz="4400" spc="-103" dirty="0">
                <a:solidFill>
                  <a:srgbClr val="092342"/>
                </a:solidFill>
                <a:latin typeface="+mj-lt"/>
              </a:rPr>
              <a:t> </a:t>
            </a:r>
            <a:r>
              <a:rPr lang="en-US" sz="4400" spc="-103" dirty="0" err="1">
                <a:solidFill>
                  <a:srgbClr val="092342"/>
                </a:solidFill>
                <a:latin typeface="+mj-lt"/>
              </a:rPr>
              <a:t>aut</a:t>
            </a:r>
            <a:r>
              <a:rPr lang="en-US" sz="4400" spc="-103" dirty="0">
                <a:solidFill>
                  <a:srgbClr val="092342"/>
                </a:solidFill>
                <a:latin typeface="+mj-lt"/>
              </a:rPr>
              <a:t> </a:t>
            </a:r>
            <a:r>
              <a:rPr lang="en-US" sz="4400" spc="-103" dirty="0" err="1">
                <a:solidFill>
                  <a:srgbClr val="092342"/>
                </a:solidFill>
                <a:latin typeface="+mj-lt"/>
              </a:rPr>
              <a:t>odit</a:t>
            </a:r>
            <a:r>
              <a:rPr lang="en-US" sz="4400" spc="-103" dirty="0">
                <a:solidFill>
                  <a:srgbClr val="092342"/>
                </a:solidFill>
                <a:latin typeface="+mj-lt"/>
              </a:rPr>
              <a:t> </a:t>
            </a:r>
            <a:r>
              <a:rPr lang="en-US" sz="4400" spc="-103" dirty="0" err="1">
                <a:solidFill>
                  <a:srgbClr val="092342"/>
                </a:solidFill>
                <a:latin typeface="+mj-lt"/>
              </a:rPr>
              <a:t>aut</a:t>
            </a:r>
            <a:r>
              <a:rPr lang="en-US" sz="4400" spc="-103" dirty="0">
                <a:solidFill>
                  <a:srgbClr val="092342"/>
                </a:solidFill>
                <a:latin typeface="+mj-lt"/>
              </a:rPr>
              <a:t> fugit, sed ed </a:t>
            </a:r>
            <a:r>
              <a:rPr lang="en-US" sz="4400" spc="-103" dirty="0" err="1">
                <a:solidFill>
                  <a:srgbClr val="092342"/>
                </a:solidFill>
                <a:latin typeface="+mj-lt"/>
              </a:rPr>
              <a:t>quia</a:t>
            </a:r>
            <a:r>
              <a:rPr lang="en-US" sz="4400" spc="-103" dirty="0">
                <a:solidFill>
                  <a:srgbClr val="092342"/>
                </a:solidFill>
                <a:latin typeface="+mj-lt"/>
              </a:rPr>
              <a:t> </a:t>
            </a:r>
            <a:r>
              <a:rPr lang="en-US" sz="4400" spc="-103" dirty="0" err="1">
                <a:solidFill>
                  <a:srgbClr val="092342"/>
                </a:solidFill>
                <a:latin typeface="+mj-lt"/>
              </a:rPr>
              <a:t>consequuntur</a:t>
            </a:r>
            <a:r>
              <a:rPr lang="en-US" sz="4400" spc="-103" dirty="0">
                <a:solidFill>
                  <a:srgbClr val="092342"/>
                </a:solidFill>
                <a:latin typeface="+mj-lt"/>
              </a:rPr>
              <a:t> </a:t>
            </a:r>
            <a:r>
              <a:rPr lang="en-US" sz="4400" spc="-103" dirty="0" err="1">
                <a:solidFill>
                  <a:srgbClr val="092342"/>
                </a:solidFill>
                <a:latin typeface="+mj-lt"/>
              </a:rPr>
              <a:t>magni</a:t>
            </a:r>
            <a:r>
              <a:rPr lang="en-US" sz="4400" spc="-103" dirty="0">
                <a:solidFill>
                  <a:srgbClr val="092342"/>
                </a:solidFill>
                <a:latin typeface="+mj-lt"/>
              </a:rPr>
              <a:t> </a:t>
            </a:r>
            <a:r>
              <a:rPr lang="en-US" sz="4400" spc="-103" dirty="0" err="1">
                <a:solidFill>
                  <a:srgbClr val="092342"/>
                </a:solidFill>
                <a:latin typeface="+mj-lt"/>
              </a:rPr>
              <a:t>dolores</a:t>
            </a:r>
            <a:r>
              <a:rPr lang="en-US" sz="4400" spc="-103" dirty="0">
                <a:solidFill>
                  <a:srgbClr val="092342"/>
                </a:solidFill>
                <a:latin typeface="+mj-lt"/>
              </a:rPr>
              <a:t> </a:t>
            </a:r>
            <a:r>
              <a:rPr lang="en-US" sz="4400" spc="-103" dirty="0" err="1">
                <a:solidFill>
                  <a:srgbClr val="092342"/>
                </a:solidFill>
                <a:latin typeface="+mj-lt"/>
              </a:rPr>
              <a:t>eos</a:t>
            </a:r>
            <a:r>
              <a:rPr lang="en-US" sz="4400" spc="-103" dirty="0">
                <a:solidFill>
                  <a:srgbClr val="092342"/>
                </a:solidFill>
                <a:latin typeface="+mj-lt"/>
              </a:rPr>
              <a:t> qui </a:t>
            </a:r>
            <a:r>
              <a:rPr lang="en-US" sz="4400" spc="-103" dirty="0" err="1">
                <a:solidFill>
                  <a:srgbClr val="092342"/>
                </a:solidFill>
                <a:latin typeface="+mj-lt"/>
              </a:rPr>
              <a:t>ratione</a:t>
            </a:r>
            <a:r>
              <a:rPr lang="en-US" sz="4400" spc="-103" dirty="0">
                <a:solidFill>
                  <a:srgbClr val="092342"/>
                </a:solidFill>
                <a:latin typeface="+mj-lt"/>
              </a:rPr>
              <a:t> </a:t>
            </a:r>
            <a:r>
              <a:rPr lang="en-US" sz="4400" spc="-103" dirty="0" err="1">
                <a:solidFill>
                  <a:srgbClr val="092342"/>
                </a:solidFill>
                <a:latin typeface="+mj-lt"/>
              </a:rPr>
              <a:t>voquia</a:t>
            </a:r>
            <a:r>
              <a:rPr lang="en-US" sz="4400" spc="-103" dirty="0">
                <a:solidFill>
                  <a:srgbClr val="092342"/>
                </a:solidFill>
                <a:latin typeface="+mj-lt"/>
              </a:rPr>
              <a:t> </a:t>
            </a:r>
            <a:r>
              <a:rPr lang="en-US" sz="4400" spc="-103" dirty="0" err="1">
                <a:solidFill>
                  <a:srgbClr val="092342"/>
                </a:solidFill>
                <a:latin typeface="+mj-lt"/>
              </a:rPr>
              <a:t>consequuntur</a:t>
            </a:r>
            <a:r>
              <a:rPr lang="en-US" sz="4400" spc="-103" dirty="0">
                <a:solidFill>
                  <a:srgbClr val="092342"/>
                </a:solidFill>
                <a:latin typeface="+mj-lt"/>
              </a:rPr>
              <a:t> </a:t>
            </a:r>
            <a:r>
              <a:rPr lang="en-US" sz="4400" spc="-103" dirty="0" err="1">
                <a:solidFill>
                  <a:srgbClr val="092342"/>
                </a:solidFill>
                <a:latin typeface="+mj-lt"/>
              </a:rPr>
              <a:t>magni</a:t>
            </a:r>
            <a:r>
              <a:rPr lang="en-US" sz="4400" spc="-103" dirty="0">
                <a:solidFill>
                  <a:srgbClr val="092342"/>
                </a:solidFill>
                <a:latin typeface="+mj-lt"/>
              </a:rPr>
              <a:t> </a:t>
            </a:r>
            <a:r>
              <a:rPr lang="en-US" sz="4400" spc="-103" dirty="0" err="1">
                <a:solidFill>
                  <a:srgbClr val="092342"/>
                </a:solidFill>
                <a:latin typeface="+mj-lt"/>
              </a:rPr>
              <a:t>dolores</a:t>
            </a:r>
            <a:r>
              <a:rPr lang="en-US" sz="4400" spc="-103" dirty="0">
                <a:solidFill>
                  <a:srgbClr val="092342"/>
                </a:solidFill>
                <a:latin typeface="+mj-lt"/>
              </a:rPr>
              <a:t> </a:t>
            </a:r>
            <a:r>
              <a:rPr lang="en-US" sz="4400" spc="-103" dirty="0" err="1">
                <a:solidFill>
                  <a:srgbClr val="092342"/>
                </a:solidFill>
                <a:latin typeface="+mj-lt"/>
              </a:rPr>
              <a:t>eos</a:t>
            </a:r>
            <a:r>
              <a:rPr lang="en-US" sz="4400" spc="-103" dirty="0">
                <a:solidFill>
                  <a:srgbClr val="092342"/>
                </a:solidFill>
                <a:latin typeface="+mj-lt"/>
              </a:rPr>
              <a:t> qui </a:t>
            </a:r>
            <a:r>
              <a:rPr lang="en-US" sz="4400" spc="-103" dirty="0" err="1">
                <a:solidFill>
                  <a:srgbClr val="092342"/>
                </a:solidFill>
                <a:latin typeface="+mj-lt"/>
              </a:rPr>
              <a:t>ratione</a:t>
            </a:r>
            <a:r>
              <a:rPr lang="en-US" sz="4400" spc="-103" dirty="0">
                <a:solidFill>
                  <a:srgbClr val="092342"/>
                </a:solidFill>
                <a:latin typeface="+mj-lt"/>
              </a:rPr>
              <a:t> </a:t>
            </a:r>
            <a:r>
              <a:rPr lang="en-US" sz="4400" spc="-103" dirty="0" err="1">
                <a:solidFill>
                  <a:srgbClr val="092342"/>
                </a:solidFill>
                <a:latin typeface="+mj-lt"/>
              </a:rPr>
              <a:t>voluptatem</a:t>
            </a:r>
            <a:r>
              <a:rPr lang="en-US" sz="4400" spc="-103" dirty="0">
                <a:solidFill>
                  <a:srgbClr val="092342"/>
                </a:solidFill>
                <a:latin typeface="+mj-lt"/>
              </a:rPr>
              <a:t> </a:t>
            </a:r>
            <a:r>
              <a:rPr lang="en-US" sz="4400" spc="-103" dirty="0" err="1">
                <a:solidFill>
                  <a:srgbClr val="092342"/>
                </a:solidFill>
                <a:latin typeface="+mj-lt"/>
              </a:rPr>
              <a:t>sequi</a:t>
            </a:r>
            <a:r>
              <a:rPr lang="en-US" sz="4400" spc="-103" dirty="0">
                <a:solidFill>
                  <a:srgbClr val="092342"/>
                </a:solidFill>
                <a:latin typeface="+mj-lt"/>
              </a:rPr>
              <a:t> </a:t>
            </a:r>
            <a:r>
              <a:rPr lang="en-US" sz="4400" spc="-103" dirty="0" err="1">
                <a:solidFill>
                  <a:srgbClr val="092342"/>
                </a:solidFill>
                <a:latin typeface="+mj-lt"/>
              </a:rPr>
              <a:t>nesciunt</a:t>
            </a:r>
            <a:r>
              <a:rPr lang="en-US" sz="4400" spc="-103" dirty="0">
                <a:solidFill>
                  <a:srgbClr val="092342"/>
                </a:solidFill>
                <a:latin typeface="+mj-lt"/>
              </a:rPr>
              <a:t>. </a:t>
            </a:r>
            <a:r>
              <a:rPr lang="en-US" sz="4400" spc="-103" dirty="0" err="1">
                <a:solidFill>
                  <a:srgbClr val="092342"/>
                </a:solidFill>
                <a:latin typeface="+mj-lt"/>
              </a:rPr>
              <a:t>Neque</a:t>
            </a:r>
            <a:r>
              <a:rPr lang="en-US" sz="4400" spc="-103" dirty="0">
                <a:solidFill>
                  <a:srgbClr val="092342"/>
                </a:solidFill>
                <a:latin typeface="+mj-lt"/>
              </a:rPr>
              <a:t> </a:t>
            </a:r>
            <a:r>
              <a:rPr lang="en-US" sz="4400" spc="-103" dirty="0" err="1">
                <a:solidFill>
                  <a:srgbClr val="092342"/>
                </a:solidFill>
                <a:latin typeface="+mj-lt"/>
              </a:rPr>
              <a:t>porro</a:t>
            </a:r>
            <a:r>
              <a:rPr lang="en-US" sz="4400" spc="-103" dirty="0">
                <a:solidFill>
                  <a:srgbClr val="092342"/>
                </a:solidFill>
                <a:latin typeface="+mj-lt"/>
              </a:rPr>
              <a:t> </a:t>
            </a:r>
            <a:r>
              <a:rPr lang="en-US" sz="4400" spc="-103" dirty="0" err="1">
                <a:solidFill>
                  <a:srgbClr val="092342"/>
                </a:solidFill>
                <a:latin typeface="+mj-lt"/>
              </a:rPr>
              <a:t>quisquam</a:t>
            </a:r>
            <a:r>
              <a:rPr lang="en-US" sz="4400" spc="-103" dirty="0">
                <a:solidFill>
                  <a:srgbClr val="092342"/>
                </a:solidFill>
                <a:latin typeface="+mj-lt"/>
              </a:rPr>
              <a:t> </a:t>
            </a:r>
            <a:r>
              <a:rPr lang="en-US" sz="4400" spc="-103" dirty="0" err="1">
                <a:solidFill>
                  <a:srgbClr val="092342"/>
                </a:solidFill>
                <a:latin typeface="+mj-lt"/>
              </a:rPr>
              <a:t>est</a:t>
            </a:r>
            <a:r>
              <a:rPr lang="en-US" sz="4400" spc="-103" dirty="0">
                <a:solidFill>
                  <a:srgbClr val="092342"/>
                </a:solidFill>
                <a:latin typeface="+mj-lt"/>
              </a:rPr>
              <a:t>, </a:t>
            </a:r>
            <a:r>
              <a:rPr lang="en-US" sz="4400" spc="-103" dirty="0" err="1">
                <a:solidFill>
                  <a:srgbClr val="092342"/>
                </a:solidFill>
                <a:latin typeface="+mj-lt"/>
              </a:rPr>
              <a:t>qmagnam</a:t>
            </a:r>
            <a:r>
              <a:rPr lang="en-US" sz="4400" spc="-103" dirty="0">
                <a:solidFill>
                  <a:srgbClr val="092342"/>
                </a:solidFill>
                <a:latin typeface="+mj-lt"/>
              </a:rPr>
              <a:t> </a:t>
            </a:r>
            <a:r>
              <a:rPr lang="en-US" sz="4400" spc="-103" dirty="0" err="1">
                <a:solidFill>
                  <a:srgbClr val="092342"/>
                </a:solidFill>
                <a:latin typeface="+mj-lt"/>
              </a:rPr>
              <a:t>aliquam</a:t>
            </a:r>
            <a:r>
              <a:rPr lang="en-US" sz="4400" spc="-103" dirty="0">
                <a:solidFill>
                  <a:srgbClr val="092342"/>
                </a:solidFill>
                <a:latin typeface="+mj-lt"/>
              </a:rPr>
              <a:t> </a:t>
            </a:r>
            <a:r>
              <a:rPr lang="en-US" sz="4400" spc="-103" dirty="0" err="1">
                <a:solidFill>
                  <a:srgbClr val="092342"/>
                </a:solidFill>
                <a:latin typeface="+mj-lt"/>
              </a:rPr>
              <a:t>quaerat</a:t>
            </a:r>
            <a:r>
              <a:rPr lang="en-US" sz="4400" spc="-103" dirty="0">
                <a:solidFill>
                  <a:srgbClr val="092342"/>
                </a:solidFill>
                <a:latin typeface="+mj-lt"/>
              </a:rPr>
              <a:t> </a:t>
            </a:r>
            <a:r>
              <a:rPr lang="en-US" sz="4400" spc="-103" dirty="0" err="1">
                <a:solidFill>
                  <a:srgbClr val="092342"/>
                </a:solidFill>
                <a:latin typeface="+mj-lt"/>
              </a:rPr>
              <a:t>voluptatem</a:t>
            </a:r>
            <a:r>
              <a:rPr lang="en-US" sz="4400" spc="-103" dirty="0">
                <a:solidFill>
                  <a:srgbClr val="092342"/>
                </a:solidFill>
                <a:latin typeface="+mj-lt"/>
              </a:rPr>
              <a:t>. Ut </a:t>
            </a:r>
            <a:r>
              <a:rPr lang="en-US" sz="4400" spc="-103" dirty="0" err="1">
                <a:solidFill>
                  <a:srgbClr val="092342"/>
                </a:solidFill>
                <a:latin typeface="+mj-lt"/>
              </a:rPr>
              <a:t>enim</a:t>
            </a:r>
            <a:r>
              <a:rPr lang="en-US" sz="4400" spc="-103" dirty="0">
                <a:solidFill>
                  <a:srgbClr val="092342"/>
                </a:solidFill>
                <a:latin typeface="+mj-lt"/>
              </a:rPr>
              <a:t> ad minima </a:t>
            </a:r>
            <a:r>
              <a:rPr lang="en-US" sz="4400" spc="-103" dirty="0" err="1">
                <a:solidFill>
                  <a:srgbClr val="092342"/>
                </a:solidFill>
                <a:latin typeface="+mj-lt"/>
              </a:rPr>
              <a:t>veniam</a:t>
            </a:r>
            <a:r>
              <a:rPr lang="en-US" sz="4400" spc="-103" dirty="0">
                <a:solidFill>
                  <a:srgbClr val="092342"/>
                </a:solidFill>
                <a:latin typeface="+mj-lt"/>
              </a:rPr>
              <a:t>.</a:t>
            </a:r>
          </a:p>
          <a:p>
            <a:pPr marL="0" lvl="0" indent="0" algn="l">
              <a:lnSpc>
                <a:spcPts val="5387"/>
              </a:lnSpc>
              <a:spcBef>
                <a:spcPct val="0"/>
              </a:spcBef>
            </a:pPr>
            <a:endParaRPr lang="en-US" sz="4400" spc="-103" dirty="0">
              <a:solidFill>
                <a:srgbClr val="092342"/>
              </a:solidFill>
              <a:latin typeface="+mj-lt"/>
            </a:endParaRPr>
          </a:p>
        </p:txBody>
      </p:sp>
      <p:sp>
        <p:nvSpPr>
          <p:cNvPr id="74" name="TextBox 74"/>
          <p:cNvSpPr txBox="1"/>
          <p:nvPr/>
        </p:nvSpPr>
        <p:spPr>
          <a:xfrm>
            <a:off x="30279405" y="9445623"/>
            <a:ext cx="7108426" cy="3429272"/>
          </a:xfrm>
          <a:prstGeom prst="rect">
            <a:avLst/>
          </a:prstGeom>
        </p:spPr>
        <p:txBody>
          <a:bodyPr lIns="0" tIns="0" rIns="0" bIns="0" rtlCol="0" anchor="t">
            <a:spAutoFit/>
          </a:bodyPr>
          <a:lstStyle/>
          <a:p>
            <a:pPr algn="l">
              <a:lnSpc>
                <a:spcPts val="5373"/>
              </a:lnSpc>
            </a:pPr>
            <a:r>
              <a:rPr lang="en-US" sz="4400" spc="-103">
                <a:solidFill>
                  <a:srgbClr val="092342"/>
                </a:solidFill>
                <a:latin typeface="+mj-lt"/>
              </a:rPr>
              <a:t>Quia non numquam eius modi tempora incidunt ut labore et dolore magnam aliquam quaerat voluptatem. Ut enim ad minima veniam.</a:t>
            </a:r>
          </a:p>
        </p:txBody>
      </p:sp>
      <p:sp>
        <p:nvSpPr>
          <p:cNvPr id="75" name="TextBox 75"/>
          <p:cNvSpPr txBox="1"/>
          <p:nvPr/>
        </p:nvSpPr>
        <p:spPr>
          <a:xfrm>
            <a:off x="1840353" y="30623972"/>
            <a:ext cx="40085774" cy="602729"/>
          </a:xfrm>
          <a:prstGeom prst="rect">
            <a:avLst/>
          </a:prstGeom>
        </p:spPr>
        <p:txBody>
          <a:bodyPr lIns="0" tIns="0" rIns="0" bIns="0" rtlCol="0" anchor="t">
            <a:spAutoFit/>
          </a:bodyPr>
          <a:lstStyle/>
          <a:p>
            <a:pPr algn="ctr">
              <a:lnSpc>
                <a:spcPts val="4666"/>
              </a:lnSpc>
            </a:pPr>
            <a:r>
              <a:rPr lang="en-US" sz="4400" spc="205" dirty="0">
                <a:solidFill>
                  <a:srgbClr val="FFFFFF"/>
                </a:solidFill>
              </a:rPr>
              <a:t>ACKNOWLEDGEMENTS</a:t>
            </a:r>
          </a:p>
        </p:txBody>
      </p:sp>
      <p:sp>
        <p:nvSpPr>
          <p:cNvPr id="76" name="TextBox 76"/>
          <p:cNvSpPr txBox="1"/>
          <p:nvPr/>
        </p:nvSpPr>
        <p:spPr>
          <a:xfrm>
            <a:off x="30221620" y="8112159"/>
            <a:ext cx="12124516" cy="1054064"/>
          </a:xfrm>
          <a:prstGeom prst="rect">
            <a:avLst/>
          </a:prstGeom>
        </p:spPr>
        <p:txBody>
          <a:bodyPr lIns="0" tIns="0" rIns="0" bIns="0" rtlCol="0" anchor="t">
            <a:spAutoFit/>
          </a:bodyPr>
          <a:lstStyle/>
          <a:p>
            <a:pPr marL="0" lvl="0" indent="0" algn="l">
              <a:lnSpc>
                <a:spcPts val="8361"/>
              </a:lnSpc>
              <a:spcBef>
                <a:spcPct val="0"/>
              </a:spcBef>
            </a:pPr>
            <a:r>
              <a:rPr lang="en-US" sz="6967" b="1" spc="-174" dirty="0">
                <a:solidFill>
                  <a:srgbClr val="092342"/>
                </a:solidFill>
                <a:latin typeface="Frutiger LT Pro 45 Light" panose="020B0403030504020204" pitchFamily="34" charset="77"/>
              </a:rPr>
              <a:t>Header Text</a:t>
            </a:r>
          </a:p>
        </p:txBody>
      </p:sp>
      <p:sp>
        <p:nvSpPr>
          <p:cNvPr id="77" name="TextBox 77"/>
          <p:cNvSpPr txBox="1"/>
          <p:nvPr/>
        </p:nvSpPr>
        <p:spPr>
          <a:xfrm>
            <a:off x="15327939" y="9425879"/>
            <a:ext cx="5480332" cy="17980756"/>
          </a:xfrm>
          <a:prstGeom prst="rect">
            <a:avLst/>
          </a:prstGeom>
        </p:spPr>
        <p:txBody>
          <a:bodyPr lIns="0" tIns="0" rIns="0" bIns="0" rtlCol="0" anchor="t">
            <a:spAutoFit/>
          </a:bodyPr>
          <a:lstStyle/>
          <a:p>
            <a:pPr>
              <a:lnSpc>
                <a:spcPts val="5373"/>
              </a:lnSpc>
            </a:pPr>
            <a:r>
              <a:rPr lang="en-US" sz="4400" spc="-103">
                <a:solidFill>
                  <a:srgbClr val="092342"/>
                </a:solidFill>
                <a:latin typeface="+mj-lt"/>
              </a:rPr>
              <a:t>Quia non numquam eius modi tempora incidunt ut labore et dolore magnam aliquam quaerat voluptatem. Ut enim ad minima veniam.</a:t>
            </a:r>
          </a:p>
          <a:p>
            <a:pPr>
              <a:lnSpc>
                <a:spcPts val="5373"/>
              </a:lnSpc>
            </a:pPr>
            <a:endParaRPr lang="en-US" sz="4400" spc="-103">
              <a:solidFill>
                <a:srgbClr val="092342"/>
              </a:solidFill>
              <a:latin typeface="+mj-lt"/>
            </a:endParaRPr>
          </a:p>
          <a:p>
            <a:pPr>
              <a:lnSpc>
                <a:spcPts val="5373"/>
              </a:lnSpc>
            </a:pPr>
            <a:r>
              <a:rPr lang="en-US" sz="4400" spc="-103">
                <a:solidFill>
                  <a:srgbClr val="092342"/>
                </a:solidFill>
                <a:latin typeface="+mj-lt"/>
              </a:rPr>
              <a:t>SUB HEADER</a:t>
            </a:r>
          </a:p>
          <a:p>
            <a:pPr>
              <a:lnSpc>
                <a:spcPts val="5373"/>
              </a:lnSpc>
            </a:pPr>
            <a:endParaRPr lang="en-US" sz="4400" spc="-103">
              <a:solidFill>
                <a:srgbClr val="092342"/>
              </a:solidFill>
              <a:latin typeface="+mj-lt"/>
            </a:endParaRPr>
          </a:p>
          <a:p>
            <a:pPr>
              <a:lnSpc>
                <a:spcPts val="5373"/>
              </a:lnSpc>
            </a:pPr>
            <a:r>
              <a:rPr lang="en-US" sz="4400" spc="-103">
                <a:solidFill>
                  <a:srgbClr val="092342"/>
                </a:solidFill>
                <a:latin typeface="+mj-lt"/>
              </a:rPr>
              <a:t>Quia non numquam eius modi tempora incidunt ut labore et dolore magnam aliquam quaerat voluptatem. Ut enim ad minima veniam.</a:t>
            </a:r>
          </a:p>
          <a:p>
            <a:pPr>
              <a:lnSpc>
                <a:spcPts val="5373"/>
              </a:lnSpc>
            </a:pPr>
            <a:endParaRPr lang="en-US" sz="4400" spc="-103">
              <a:solidFill>
                <a:srgbClr val="092342"/>
              </a:solidFill>
              <a:latin typeface="+mj-lt"/>
            </a:endParaRPr>
          </a:p>
          <a:p>
            <a:pPr>
              <a:lnSpc>
                <a:spcPts val="5373"/>
              </a:lnSpc>
            </a:pPr>
            <a:r>
              <a:rPr lang="en-US" sz="4400" spc="-103">
                <a:solidFill>
                  <a:srgbClr val="092342"/>
                </a:solidFill>
                <a:latin typeface="+mj-lt"/>
              </a:rPr>
              <a:t>SUB HEADER</a:t>
            </a:r>
          </a:p>
          <a:p>
            <a:pPr>
              <a:lnSpc>
                <a:spcPts val="5373"/>
              </a:lnSpc>
            </a:pPr>
            <a:endParaRPr lang="en-US" sz="4400" spc="-103">
              <a:solidFill>
                <a:srgbClr val="092342"/>
              </a:solidFill>
              <a:latin typeface="+mj-lt"/>
            </a:endParaRPr>
          </a:p>
          <a:p>
            <a:pPr>
              <a:lnSpc>
                <a:spcPts val="5373"/>
              </a:lnSpc>
            </a:pPr>
            <a:r>
              <a:rPr lang="en-US" sz="4400" spc="-103">
                <a:solidFill>
                  <a:srgbClr val="092342"/>
                </a:solidFill>
                <a:latin typeface="+mj-lt"/>
              </a:rPr>
              <a:t>Quia non numquam eius modi tempora incidunt ut labore et dolore magnam aliquam quaerat voluptate enim ad minima veniam.</a:t>
            </a:r>
          </a:p>
          <a:p>
            <a:pPr algn="l">
              <a:lnSpc>
                <a:spcPts val="5373"/>
              </a:lnSpc>
            </a:pPr>
            <a:r>
              <a:rPr lang="en-US" sz="4400" spc="-103">
                <a:solidFill>
                  <a:srgbClr val="092342"/>
                </a:solidFill>
                <a:latin typeface="+mj-lt"/>
              </a:rPr>
              <a:t>quaerat voluptatem. Ut enim ad minima veniam.</a:t>
            </a:r>
          </a:p>
        </p:txBody>
      </p:sp>
      <p:sp>
        <p:nvSpPr>
          <p:cNvPr id="78" name="TextBox 78"/>
          <p:cNvSpPr txBox="1"/>
          <p:nvPr/>
        </p:nvSpPr>
        <p:spPr>
          <a:xfrm>
            <a:off x="1840353" y="7984359"/>
            <a:ext cx="7661840" cy="1060905"/>
          </a:xfrm>
          <a:prstGeom prst="rect">
            <a:avLst/>
          </a:prstGeom>
        </p:spPr>
        <p:txBody>
          <a:bodyPr lIns="0" tIns="0" rIns="0" bIns="0" rtlCol="0" anchor="t">
            <a:spAutoFit/>
          </a:bodyPr>
          <a:lstStyle/>
          <a:p>
            <a:pPr marL="0" lvl="0" indent="0" algn="l">
              <a:lnSpc>
                <a:spcPts val="8361"/>
              </a:lnSpc>
              <a:spcBef>
                <a:spcPct val="0"/>
              </a:spcBef>
            </a:pPr>
            <a:r>
              <a:rPr lang="en-US" sz="6967" b="1" spc="-174" dirty="0">
                <a:solidFill>
                  <a:srgbClr val="092342"/>
                </a:solidFill>
                <a:latin typeface="Frutiger LT Pro 45 Light" panose="020B0403030504020204" pitchFamily="34" charset="77"/>
              </a:rPr>
              <a:t>Header Text</a:t>
            </a:r>
          </a:p>
        </p:txBody>
      </p:sp>
      <p:sp>
        <p:nvSpPr>
          <p:cNvPr id="79" name="TextBox 79"/>
          <p:cNvSpPr txBox="1"/>
          <p:nvPr/>
        </p:nvSpPr>
        <p:spPr>
          <a:xfrm>
            <a:off x="1838444" y="14389822"/>
            <a:ext cx="7212923" cy="6199646"/>
          </a:xfrm>
          <a:prstGeom prst="rect">
            <a:avLst/>
          </a:prstGeom>
        </p:spPr>
        <p:txBody>
          <a:bodyPr lIns="0" tIns="0" rIns="0" bIns="0" rtlCol="0" anchor="t">
            <a:spAutoFit/>
          </a:bodyPr>
          <a:lstStyle/>
          <a:p>
            <a:pPr>
              <a:lnSpc>
                <a:spcPts val="5387"/>
              </a:lnSpc>
            </a:pPr>
            <a:r>
              <a:rPr lang="en-US" sz="4400" spc="-103">
                <a:solidFill>
                  <a:srgbClr val="092342"/>
                </a:solidFill>
                <a:latin typeface="+mj-lt"/>
              </a:rPr>
              <a:t>SUB HEADER</a:t>
            </a:r>
          </a:p>
          <a:p>
            <a:pPr>
              <a:lnSpc>
                <a:spcPts val="5387"/>
              </a:lnSpc>
            </a:pPr>
            <a:endParaRPr lang="en-US" sz="4400" spc="-103">
              <a:solidFill>
                <a:srgbClr val="092342"/>
              </a:solidFill>
              <a:latin typeface="+mj-lt"/>
            </a:endParaRPr>
          </a:p>
          <a:p>
            <a:pPr>
              <a:lnSpc>
                <a:spcPts val="5387"/>
              </a:lnSpc>
            </a:pPr>
            <a:r>
              <a:rPr lang="en-US" sz="4400" spc="-103">
                <a:solidFill>
                  <a:srgbClr val="092342"/>
                </a:solidFill>
                <a:latin typeface="+mj-lt"/>
              </a:rPr>
              <a:t>Quia non numquam eius modi tempora incidunt ut labore et dolore uia voluptas sit aspernatur aut odit aut fugit, sed quia consequuntur uptas sit aspernatur aut od.</a:t>
            </a:r>
          </a:p>
          <a:p>
            <a:pPr marL="0" lvl="0" indent="0" algn="l">
              <a:lnSpc>
                <a:spcPts val="5387"/>
              </a:lnSpc>
              <a:spcBef>
                <a:spcPct val="0"/>
              </a:spcBef>
            </a:pPr>
            <a:endParaRPr lang="en-US" sz="4400" spc="-103">
              <a:solidFill>
                <a:srgbClr val="092342"/>
              </a:solidFill>
              <a:latin typeface="+mj-lt"/>
            </a:endParaRPr>
          </a:p>
        </p:txBody>
      </p:sp>
      <p:sp>
        <p:nvSpPr>
          <p:cNvPr id="80" name="TextBox 80"/>
          <p:cNvSpPr txBox="1"/>
          <p:nvPr/>
        </p:nvSpPr>
        <p:spPr>
          <a:xfrm>
            <a:off x="1840353" y="21741526"/>
            <a:ext cx="11230614" cy="6199646"/>
          </a:xfrm>
          <a:prstGeom prst="rect">
            <a:avLst/>
          </a:prstGeom>
        </p:spPr>
        <p:txBody>
          <a:bodyPr lIns="0" tIns="0" rIns="0" bIns="0" rtlCol="0" anchor="t">
            <a:spAutoFit/>
          </a:bodyPr>
          <a:lstStyle/>
          <a:p>
            <a:pPr>
              <a:lnSpc>
                <a:spcPts val="5387"/>
              </a:lnSpc>
            </a:pPr>
            <a:r>
              <a:rPr lang="en-US" sz="4400" spc="-103" dirty="0">
                <a:solidFill>
                  <a:srgbClr val="092342"/>
                </a:solidFill>
                <a:latin typeface="+mj-lt"/>
              </a:rPr>
              <a:t>SUB HEADER</a:t>
            </a:r>
          </a:p>
          <a:p>
            <a:pPr>
              <a:lnSpc>
                <a:spcPts val="5387"/>
              </a:lnSpc>
            </a:pPr>
            <a:endParaRPr lang="en-US" sz="4400" spc="-103" dirty="0">
              <a:solidFill>
                <a:srgbClr val="092342"/>
              </a:solidFill>
              <a:latin typeface="+mj-lt"/>
            </a:endParaRPr>
          </a:p>
          <a:p>
            <a:pPr>
              <a:lnSpc>
                <a:spcPts val="5387"/>
              </a:lnSpc>
            </a:pPr>
            <a:r>
              <a:rPr lang="en-US" sz="4400" spc="-103" dirty="0" err="1">
                <a:solidFill>
                  <a:srgbClr val="092342"/>
                </a:solidFill>
                <a:latin typeface="+mj-lt"/>
              </a:rPr>
              <a:t>Quia</a:t>
            </a:r>
            <a:r>
              <a:rPr lang="en-US" sz="4400" spc="-103" dirty="0">
                <a:solidFill>
                  <a:srgbClr val="092342"/>
                </a:solidFill>
                <a:latin typeface="+mj-lt"/>
              </a:rPr>
              <a:t> non </a:t>
            </a:r>
            <a:r>
              <a:rPr lang="en-US" sz="4400" spc="-103" dirty="0" err="1">
                <a:solidFill>
                  <a:srgbClr val="092342"/>
                </a:solidFill>
                <a:latin typeface="+mj-lt"/>
              </a:rPr>
              <a:t>numquam</a:t>
            </a:r>
            <a:r>
              <a:rPr lang="en-US" sz="4400" spc="-103" dirty="0">
                <a:solidFill>
                  <a:srgbClr val="092342"/>
                </a:solidFill>
                <a:latin typeface="+mj-lt"/>
              </a:rPr>
              <a:t> </a:t>
            </a:r>
            <a:r>
              <a:rPr lang="en-US" sz="4400" spc="-103" dirty="0" err="1">
                <a:solidFill>
                  <a:srgbClr val="092342"/>
                </a:solidFill>
                <a:latin typeface="+mj-lt"/>
              </a:rPr>
              <a:t>eius</a:t>
            </a:r>
            <a:r>
              <a:rPr lang="en-US" sz="4400" spc="-103" dirty="0">
                <a:solidFill>
                  <a:srgbClr val="092342"/>
                </a:solidFill>
                <a:latin typeface="+mj-lt"/>
              </a:rPr>
              <a:t> </a:t>
            </a:r>
            <a:r>
              <a:rPr lang="en-US" sz="4400" spc="-103" dirty="0" err="1">
                <a:solidFill>
                  <a:srgbClr val="092342"/>
                </a:solidFill>
                <a:latin typeface="+mj-lt"/>
              </a:rPr>
              <a:t>modi</a:t>
            </a:r>
            <a:r>
              <a:rPr lang="en-US" sz="4400" spc="-103" dirty="0">
                <a:solidFill>
                  <a:srgbClr val="092342"/>
                </a:solidFill>
                <a:latin typeface="+mj-lt"/>
              </a:rPr>
              <a:t> </a:t>
            </a:r>
            <a:r>
              <a:rPr lang="en-US" sz="4400" spc="-103" dirty="0" err="1">
                <a:solidFill>
                  <a:srgbClr val="092342"/>
                </a:solidFill>
                <a:latin typeface="+mj-lt"/>
              </a:rPr>
              <a:t>tempora</a:t>
            </a:r>
            <a:r>
              <a:rPr lang="en-US" sz="4400" spc="-103" dirty="0">
                <a:solidFill>
                  <a:srgbClr val="092342"/>
                </a:solidFill>
                <a:latin typeface="+mj-lt"/>
              </a:rPr>
              <a:t> </a:t>
            </a:r>
            <a:r>
              <a:rPr lang="en-US" sz="4400" spc="-103" dirty="0" err="1">
                <a:solidFill>
                  <a:srgbClr val="092342"/>
                </a:solidFill>
                <a:latin typeface="+mj-lt"/>
              </a:rPr>
              <a:t>incidunt</a:t>
            </a:r>
            <a:r>
              <a:rPr lang="en-US" sz="4400" spc="-103" dirty="0">
                <a:solidFill>
                  <a:srgbClr val="092342"/>
                </a:solidFill>
                <a:latin typeface="+mj-lt"/>
              </a:rPr>
              <a:t> </a:t>
            </a:r>
            <a:r>
              <a:rPr lang="en-US" sz="4400" spc="-103" dirty="0" err="1">
                <a:solidFill>
                  <a:srgbClr val="092342"/>
                </a:solidFill>
                <a:latin typeface="+mj-lt"/>
              </a:rPr>
              <a:t>ut</a:t>
            </a:r>
            <a:r>
              <a:rPr lang="en-US" sz="4400" spc="-103" dirty="0">
                <a:solidFill>
                  <a:srgbClr val="092342"/>
                </a:solidFill>
                <a:latin typeface="+mj-lt"/>
              </a:rPr>
              <a:t> labore et dolore </a:t>
            </a:r>
            <a:r>
              <a:rPr lang="en-US" sz="4400" spc="-103" dirty="0" err="1">
                <a:solidFill>
                  <a:srgbClr val="092342"/>
                </a:solidFill>
                <a:latin typeface="+mj-lt"/>
              </a:rPr>
              <a:t>uia</a:t>
            </a:r>
            <a:r>
              <a:rPr lang="en-US" sz="4400" spc="-103" dirty="0">
                <a:solidFill>
                  <a:srgbClr val="092342"/>
                </a:solidFill>
                <a:latin typeface="+mj-lt"/>
              </a:rPr>
              <a:t> </a:t>
            </a:r>
            <a:r>
              <a:rPr lang="en-US" sz="4400" spc="-103" dirty="0" err="1">
                <a:solidFill>
                  <a:srgbClr val="092342"/>
                </a:solidFill>
                <a:latin typeface="+mj-lt"/>
              </a:rPr>
              <a:t>voluptas</a:t>
            </a:r>
            <a:r>
              <a:rPr lang="en-US" sz="4400" spc="-103" dirty="0">
                <a:solidFill>
                  <a:srgbClr val="092342"/>
                </a:solidFill>
                <a:latin typeface="+mj-lt"/>
              </a:rPr>
              <a:t> sit </a:t>
            </a:r>
            <a:r>
              <a:rPr lang="en-US" sz="4400" spc="-103" dirty="0" err="1">
                <a:solidFill>
                  <a:srgbClr val="092342"/>
                </a:solidFill>
                <a:latin typeface="+mj-lt"/>
              </a:rPr>
              <a:t>aspernatur</a:t>
            </a:r>
            <a:r>
              <a:rPr lang="en-US" sz="4400" spc="-103" dirty="0">
                <a:solidFill>
                  <a:srgbClr val="092342"/>
                </a:solidFill>
                <a:latin typeface="+mj-lt"/>
              </a:rPr>
              <a:t> </a:t>
            </a:r>
            <a:r>
              <a:rPr lang="en-US" sz="4400" spc="-103" dirty="0" err="1">
                <a:solidFill>
                  <a:srgbClr val="092342"/>
                </a:solidFill>
                <a:latin typeface="+mj-lt"/>
              </a:rPr>
              <a:t>aut</a:t>
            </a:r>
            <a:r>
              <a:rPr lang="en-US" sz="4400" spc="-103" dirty="0">
                <a:solidFill>
                  <a:srgbClr val="092342"/>
                </a:solidFill>
                <a:latin typeface="+mj-lt"/>
              </a:rPr>
              <a:t> </a:t>
            </a:r>
            <a:r>
              <a:rPr lang="en-US" sz="4400" spc="-103" dirty="0" err="1">
                <a:solidFill>
                  <a:srgbClr val="092342"/>
                </a:solidFill>
                <a:latin typeface="+mj-lt"/>
              </a:rPr>
              <a:t>odit</a:t>
            </a:r>
            <a:r>
              <a:rPr lang="en-US" sz="4400" spc="-103" dirty="0">
                <a:solidFill>
                  <a:srgbClr val="092342"/>
                </a:solidFill>
                <a:latin typeface="+mj-lt"/>
              </a:rPr>
              <a:t> </a:t>
            </a:r>
            <a:r>
              <a:rPr lang="en-US" sz="4400" spc="-103" dirty="0" err="1">
                <a:solidFill>
                  <a:srgbClr val="092342"/>
                </a:solidFill>
                <a:latin typeface="+mj-lt"/>
              </a:rPr>
              <a:t>aut</a:t>
            </a:r>
            <a:r>
              <a:rPr lang="en-US" sz="4400" spc="-103" dirty="0">
                <a:solidFill>
                  <a:srgbClr val="092342"/>
                </a:solidFill>
                <a:latin typeface="+mj-lt"/>
              </a:rPr>
              <a:t> fugit, sed </a:t>
            </a:r>
            <a:r>
              <a:rPr lang="en-US" sz="4400" spc="-103" dirty="0" err="1">
                <a:solidFill>
                  <a:srgbClr val="092342"/>
                </a:solidFill>
                <a:latin typeface="+mj-lt"/>
              </a:rPr>
              <a:t>quia</a:t>
            </a:r>
            <a:r>
              <a:rPr lang="en-US" sz="4400" spc="-103" dirty="0">
                <a:solidFill>
                  <a:srgbClr val="092342"/>
                </a:solidFill>
                <a:latin typeface="+mj-lt"/>
              </a:rPr>
              <a:t> </a:t>
            </a:r>
            <a:r>
              <a:rPr lang="en-US" sz="4400" spc="-103" dirty="0" err="1">
                <a:solidFill>
                  <a:srgbClr val="092342"/>
                </a:solidFill>
                <a:latin typeface="+mj-lt"/>
              </a:rPr>
              <a:t>consequuntur</a:t>
            </a:r>
            <a:r>
              <a:rPr lang="en-US" sz="4400" spc="-103" dirty="0">
                <a:solidFill>
                  <a:srgbClr val="092342"/>
                </a:solidFill>
                <a:latin typeface="+mj-lt"/>
              </a:rPr>
              <a:t> </a:t>
            </a:r>
            <a:r>
              <a:rPr lang="en-US" sz="4400" spc="-103" dirty="0" err="1">
                <a:solidFill>
                  <a:srgbClr val="092342"/>
                </a:solidFill>
                <a:latin typeface="+mj-lt"/>
              </a:rPr>
              <a:t>magni</a:t>
            </a:r>
            <a:r>
              <a:rPr lang="en-US" sz="4400" spc="-103" dirty="0">
                <a:solidFill>
                  <a:srgbClr val="092342"/>
                </a:solidFill>
                <a:latin typeface="+mj-lt"/>
              </a:rPr>
              <a:t> </a:t>
            </a:r>
            <a:r>
              <a:rPr lang="en-US" sz="4400" spc="-103" dirty="0" err="1">
                <a:solidFill>
                  <a:srgbClr val="092342"/>
                </a:solidFill>
                <a:latin typeface="+mj-lt"/>
              </a:rPr>
              <a:t>dolores</a:t>
            </a:r>
            <a:r>
              <a:rPr lang="en-US" sz="4400" spc="-103" dirty="0">
                <a:solidFill>
                  <a:srgbClr val="092342"/>
                </a:solidFill>
                <a:latin typeface="+mj-lt"/>
              </a:rPr>
              <a:t> </a:t>
            </a:r>
            <a:r>
              <a:rPr lang="en-US" sz="4400" spc="-103" dirty="0" err="1">
                <a:solidFill>
                  <a:srgbClr val="092342"/>
                </a:solidFill>
                <a:latin typeface="+mj-lt"/>
              </a:rPr>
              <a:t>eos</a:t>
            </a:r>
            <a:r>
              <a:rPr lang="en-US" sz="4400" spc="-103" dirty="0">
                <a:solidFill>
                  <a:srgbClr val="092342"/>
                </a:solidFill>
                <a:latin typeface="+mj-lt"/>
              </a:rPr>
              <a:t> qui </a:t>
            </a:r>
            <a:r>
              <a:rPr lang="en-US" sz="4400" spc="-103" dirty="0" err="1">
                <a:solidFill>
                  <a:srgbClr val="092342"/>
                </a:solidFill>
                <a:latin typeface="+mj-lt"/>
              </a:rPr>
              <a:t>ratione</a:t>
            </a:r>
            <a:r>
              <a:rPr lang="en-US" sz="4400" spc="-103" dirty="0">
                <a:solidFill>
                  <a:srgbClr val="092342"/>
                </a:solidFill>
                <a:latin typeface="+mj-lt"/>
              </a:rPr>
              <a:t> </a:t>
            </a:r>
            <a:r>
              <a:rPr lang="en-US" sz="4400" spc="-103" dirty="0" err="1">
                <a:solidFill>
                  <a:srgbClr val="092342"/>
                </a:solidFill>
                <a:latin typeface="+mj-lt"/>
              </a:rPr>
              <a:t>voluptatem</a:t>
            </a:r>
            <a:r>
              <a:rPr lang="en-US" sz="4400" spc="-103" dirty="0">
                <a:solidFill>
                  <a:srgbClr val="092342"/>
                </a:solidFill>
                <a:latin typeface="+mj-lt"/>
              </a:rPr>
              <a:t> </a:t>
            </a:r>
            <a:r>
              <a:rPr lang="en-US" sz="4400" spc="-103" dirty="0" err="1">
                <a:solidFill>
                  <a:srgbClr val="092342"/>
                </a:solidFill>
                <a:latin typeface="+mj-lt"/>
              </a:rPr>
              <a:t>sequi</a:t>
            </a:r>
            <a:r>
              <a:rPr lang="en-US" sz="4400" spc="-103" dirty="0">
                <a:solidFill>
                  <a:srgbClr val="092342"/>
                </a:solidFill>
                <a:latin typeface="+mj-lt"/>
              </a:rPr>
              <a:t> </a:t>
            </a:r>
            <a:r>
              <a:rPr lang="en-US" sz="4400" spc="-103" dirty="0" err="1">
                <a:solidFill>
                  <a:srgbClr val="092342"/>
                </a:solidFill>
                <a:latin typeface="+mj-lt"/>
              </a:rPr>
              <a:t>nesciunt</a:t>
            </a:r>
            <a:r>
              <a:rPr lang="en-US" sz="4400" spc="-103" dirty="0">
                <a:solidFill>
                  <a:srgbClr val="092342"/>
                </a:solidFill>
                <a:latin typeface="+mj-lt"/>
              </a:rPr>
              <a:t>. </a:t>
            </a:r>
            <a:r>
              <a:rPr lang="en-US" sz="4400" spc="-103" dirty="0" err="1">
                <a:solidFill>
                  <a:srgbClr val="092342"/>
                </a:solidFill>
                <a:latin typeface="+mj-lt"/>
              </a:rPr>
              <a:t>Neque</a:t>
            </a:r>
            <a:r>
              <a:rPr lang="en-US" sz="4400" spc="-103" dirty="0">
                <a:solidFill>
                  <a:srgbClr val="092342"/>
                </a:solidFill>
                <a:latin typeface="+mj-lt"/>
              </a:rPr>
              <a:t> </a:t>
            </a:r>
            <a:r>
              <a:rPr lang="en-US" sz="4400" spc="-103" dirty="0" err="1">
                <a:solidFill>
                  <a:srgbClr val="092342"/>
                </a:solidFill>
                <a:latin typeface="+mj-lt"/>
              </a:rPr>
              <a:t>porro</a:t>
            </a:r>
            <a:r>
              <a:rPr lang="en-US" sz="4400" spc="-103" dirty="0">
                <a:solidFill>
                  <a:srgbClr val="092342"/>
                </a:solidFill>
                <a:latin typeface="+mj-lt"/>
              </a:rPr>
              <a:t> </a:t>
            </a:r>
            <a:r>
              <a:rPr lang="en-US" sz="4400" spc="-103" dirty="0" err="1">
                <a:solidFill>
                  <a:srgbClr val="092342"/>
                </a:solidFill>
                <a:latin typeface="+mj-lt"/>
              </a:rPr>
              <a:t>quisquam</a:t>
            </a:r>
            <a:r>
              <a:rPr lang="en-US" sz="4400" spc="-103" dirty="0">
                <a:solidFill>
                  <a:srgbClr val="092342"/>
                </a:solidFill>
                <a:latin typeface="+mj-lt"/>
              </a:rPr>
              <a:t> </a:t>
            </a:r>
            <a:r>
              <a:rPr lang="en-US" sz="4400" spc="-103" dirty="0" err="1">
                <a:solidFill>
                  <a:srgbClr val="092342"/>
                </a:solidFill>
                <a:latin typeface="+mj-lt"/>
              </a:rPr>
              <a:t>est</a:t>
            </a:r>
            <a:r>
              <a:rPr lang="en-US" sz="4400" spc="-103" dirty="0">
                <a:solidFill>
                  <a:srgbClr val="092342"/>
                </a:solidFill>
                <a:latin typeface="+mj-lt"/>
              </a:rPr>
              <a:t>, </a:t>
            </a:r>
            <a:r>
              <a:rPr lang="en-US" sz="4400" spc="-103" dirty="0" err="1">
                <a:solidFill>
                  <a:srgbClr val="092342"/>
                </a:solidFill>
                <a:latin typeface="+mj-lt"/>
              </a:rPr>
              <a:t>qmagnam</a:t>
            </a:r>
            <a:r>
              <a:rPr lang="en-US" sz="4400" spc="-103" dirty="0">
                <a:solidFill>
                  <a:srgbClr val="092342"/>
                </a:solidFill>
                <a:latin typeface="+mj-lt"/>
              </a:rPr>
              <a:t> </a:t>
            </a:r>
            <a:r>
              <a:rPr lang="en-US" sz="4400" spc="-103" dirty="0" err="1">
                <a:solidFill>
                  <a:srgbClr val="092342"/>
                </a:solidFill>
                <a:latin typeface="+mj-lt"/>
              </a:rPr>
              <a:t>aliquam</a:t>
            </a:r>
            <a:r>
              <a:rPr lang="en-US" sz="4400" spc="-103" dirty="0">
                <a:solidFill>
                  <a:srgbClr val="092342"/>
                </a:solidFill>
                <a:latin typeface="+mj-lt"/>
              </a:rPr>
              <a:t> </a:t>
            </a:r>
            <a:r>
              <a:rPr lang="en-US" sz="4400" spc="-103" dirty="0" err="1">
                <a:solidFill>
                  <a:srgbClr val="092342"/>
                </a:solidFill>
                <a:latin typeface="+mj-lt"/>
              </a:rPr>
              <a:t>quaerat</a:t>
            </a:r>
            <a:r>
              <a:rPr lang="en-US" sz="4400" spc="-103" dirty="0">
                <a:solidFill>
                  <a:srgbClr val="092342"/>
                </a:solidFill>
                <a:latin typeface="+mj-lt"/>
              </a:rPr>
              <a:t> </a:t>
            </a:r>
            <a:r>
              <a:rPr lang="en-US" sz="4400" spc="-103" dirty="0" err="1">
                <a:solidFill>
                  <a:srgbClr val="092342"/>
                </a:solidFill>
                <a:latin typeface="+mj-lt"/>
              </a:rPr>
              <a:t>voluptatem</a:t>
            </a:r>
            <a:r>
              <a:rPr lang="en-US" sz="4400" spc="-103" dirty="0">
                <a:solidFill>
                  <a:srgbClr val="092342"/>
                </a:solidFill>
                <a:latin typeface="+mj-lt"/>
              </a:rPr>
              <a:t>. Ut </a:t>
            </a:r>
            <a:r>
              <a:rPr lang="en-US" sz="4400" spc="-103" dirty="0" err="1">
                <a:solidFill>
                  <a:srgbClr val="092342"/>
                </a:solidFill>
                <a:latin typeface="+mj-lt"/>
              </a:rPr>
              <a:t>enim</a:t>
            </a:r>
            <a:r>
              <a:rPr lang="en-US" sz="4400" spc="-103" dirty="0">
                <a:solidFill>
                  <a:srgbClr val="092342"/>
                </a:solidFill>
                <a:latin typeface="+mj-lt"/>
              </a:rPr>
              <a:t> ad minima </a:t>
            </a:r>
            <a:r>
              <a:rPr lang="en-US" sz="4400" spc="-103" dirty="0" err="1">
                <a:solidFill>
                  <a:srgbClr val="092342"/>
                </a:solidFill>
                <a:latin typeface="+mj-lt"/>
              </a:rPr>
              <a:t>veniam</a:t>
            </a:r>
            <a:r>
              <a:rPr lang="en-US" sz="4400" spc="-103" dirty="0">
                <a:solidFill>
                  <a:srgbClr val="092342"/>
                </a:solidFill>
                <a:latin typeface="+mj-lt"/>
              </a:rPr>
              <a:t>.</a:t>
            </a:r>
          </a:p>
          <a:p>
            <a:pPr marL="0" lvl="0" indent="0" algn="l">
              <a:lnSpc>
                <a:spcPts val="5387"/>
              </a:lnSpc>
              <a:spcBef>
                <a:spcPct val="0"/>
              </a:spcBef>
            </a:pPr>
            <a:endParaRPr lang="en-US" sz="4400" spc="-103" dirty="0">
              <a:solidFill>
                <a:srgbClr val="092342"/>
              </a:solidFill>
              <a:latin typeface="+mj-lt"/>
            </a:endParaRPr>
          </a:p>
        </p:txBody>
      </p:sp>
      <p:grpSp>
        <p:nvGrpSpPr>
          <p:cNvPr id="81" name="Group 81"/>
          <p:cNvGrpSpPr/>
          <p:nvPr/>
        </p:nvGrpSpPr>
        <p:grpSpPr>
          <a:xfrm>
            <a:off x="9693325" y="15881238"/>
            <a:ext cx="3795554" cy="3775334"/>
            <a:chOff x="0" y="0"/>
            <a:chExt cx="5060738" cy="5033779"/>
          </a:xfrm>
        </p:grpSpPr>
        <p:grpSp>
          <p:nvGrpSpPr>
            <p:cNvPr id="82" name="Group 82"/>
            <p:cNvGrpSpPr>
              <a:grpSpLocks noChangeAspect="1"/>
            </p:cNvGrpSpPr>
            <p:nvPr/>
          </p:nvGrpSpPr>
          <p:grpSpPr>
            <a:xfrm>
              <a:off x="0" y="0"/>
              <a:ext cx="5060738" cy="5033779"/>
              <a:chOff x="0" y="0"/>
              <a:chExt cx="9271000" cy="9221611"/>
            </a:xfrm>
          </p:grpSpPr>
          <p:sp>
            <p:nvSpPr>
              <p:cNvPr id="83" name="Freeform 83"/>
              <p:cNvSpPr/>
              <p:nvPr/>
            </p:nvSpPr>
            <p:spPr>
              <a:xfrm>
                <a:off x="12700" y="0"/>
                <a:ext cx="7912100" cy="2260600"/>
              </a:xfrm>
              <a:custGeom>
                <a:avLst/>
                <a:gdLst/>
                <a:ahLst/>
                <a:cxnLst/>
                <a:rect l="l" t="t" r="r" b="b"/>
                <a:pathLst>
                  <a:path w="7912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moveTo>
                      <a:pt x="5956300" y="0"/>
                    </a:moveTo>
                    <a:cubicBezTo>
                      <a:pt x="5842000" y="0"/>
                      <a:pt x="5740400" y="88900"/>
                      <a:pt x="5740400" y="215900"/>
                    </a:cubicBezTo>
                    <a:lnTo>
                      <a:pt x="5740400" y="279400"/>
                    </a:lnTo>
                    <a:cubicBezTo>
                      <a:pt x="5740400" y="393700"/>
                      <a:pt x="5842000" y="495300"/>
                      <a:pt x="5956300" y="495300"/>
                    </a:cubicBezTo>
                    <a:cubicBezTo>
                      <a:pt x="6070600" y="495300"/>
                      <a:pt x="6172200" y="393700"/>
                      <a:pt x="6172200" y="279400"/>
                    </a:cubicBezTo>
                    <a:lnTo>
                      <a:pt x="6172200" y="215900"/>
                    </a:lnTo>
                    <a:cubicBezTo>
                      <a:pt x="6172200" y="88900"/>
                      <a:pt x="6070600" y="0"/>
                      <a:pt x="5956300" y="0"/>
                    </a:cubicBezTo>
                    <a:moveTo>
                      <a:pt x="5740400" y="965200"/>
                    </a:moveTo>
                    <a:cubicBezTo>
                      <a:pt x="5740400" y="965200"/>
                      <a:pt x="5727700" y="952500"/>
                      <a:pt x="5727700" y="965200"/>
                    </a:cubicBezTo>
                    <a:lnTo>
                      <a:pt x="5575300" y="1320800"/>
                    </a:lnTo>
                    <a:cubicBezTo>
                      <a:pt x="5549900" y="1371600"/>
                      <a:pt x="5499100" y="1409700"/>
                      <a:pt x="5435600" y="1409700"/>
                    </a:cubicBezTo>
                    <a:lnTo>
                      <a:pt x="5372100" y="1409700"/>
                    </a:lnTo>
                    <a:cubicBezTo>
                      <a:pt x="5359400" y="1409700"/>
                      <a:pt x="5346700" y="1409700"/>
                      <a:pt x="5346700" y="1397000"/>
                    </a:cubicBezTo>
                    <a:cubicBezTo>
                      <a:pt x="5334000" y="1384300"/>
                      <a:pt x="5334000" y="1371600"/>
                      <a:pt x="5346700" y="1358900"/>
                    </a:cubicBezTo>
                    <a:lnTo>
                      <a:pt x="5537200" y="914400"/>
                    </a:lnTo>
                    <a:lnTo>
                      <a:pt x="5600700" y="736600"/>
                    </a:lnTo>
                    <a:cubicBezTo>
                      <a:pt x="5651500" y="635000"/>
                      <a:pt x="5753100" y="558800"/>
                      <a:pt x="5867400" y="558800"/>
                    </a:cubicBezTo>
                    <a:lnTo>
                      <a:pt x="6045200" y="558800"/>
                    </a:lnTo>
                    <a:cubicBezTo>
                      <a:pt x="6159500" y="558800"/>
                      <a:pt x="6261100" y="635000"/>
                      <a:pt x="6311900" y="736600"/>
                    </a:cubicBezTo>
                    <a:lnTo>
                      <a:pt x="6375400" y="914400"/>
                    </a:lnTo>
                    <a:lnTo>
                      <a:pt x="6565900" y="1358900"/>
                    </a:lnTo>
                    <a:cubicBezTo>
                      <a:pt x="6578600" y="1371600"/>
                      <a:pt x="6578600" y="1384300"/>
                      <a:pt x="6565900" y="1397000"/>
                    </a:cubicBezTo>
                    <a:cubicBezTo>
                      <a:pt x="6565900" y="1409700"/>
                      <a:pt x="6553200" y="1409700"/>
                      <a:pt x="6540500" y="1409700"/>
                    </a:cubicBezTo>
                    <a:lnTo>
                      <a:pt x="6477000" y="1409700"/>
                    </a:lnTo>
                    <a:cubicBezTo>
                      <a:pt x="6413500" y="1409700"/>
                      <a:pt x="6362700" y="1371600"/>
                      <a:pt x="6337300" y="1320800"/>
                    </a:cubicBezTo>
                    <a:lnTo>
                      <a:pt x="6184900" y="965200"/>
                    </a:lnTo>
                    <a:cubicBezTo>
                      <a:pt x="6184900" y="952500"/>
                      <a:pt x="6172200" y="965200"/>
                      <a:pt x="6172200" y="965200"/>
                    </a:cubicBezTo>
                    <a:lnTo>
                      <a:pt x="6235700" y="1409700"/>
                    </a:lnTo>
                    <a:lnTo>
                      <a:pt x="6311900" y="2222500"/>
                    </a:lnTo>
                    <a:cubicBezTo>
                      <a:pt x="6311900" y="2235200"/>
                      <a:pt x="6299200" y="2235200"/>
                      <a:pt x="6299200" y="2247900"/>
                    </a:cubicBezTo>
                    <a:cubicBezTo>
                      <a:pt x="6286500" y="2247900"/>
                      <a:pt x="6286500" y="2260600"/>
                      <a:pt x="6273800" y="2260600"/>
                    </a:cubicBezTo>
                    <a:lnTo>
                      <a:pt x="6223000" y="2260600"/>
                    </a:lnTo>
                    <a:cubicBezTo>
                      <a:pt x="6146800" y="2260600"/>
                      <a:pt x="6083300" y="2209800"/>
                      <a:pt x="6083300" y="2133600"/>
                    </a:cubicBezTo>
                    <a:lnTo>
                      <a:pt x="5969000" y="1447800"/>
                    </a:lnTo>
                    <a:cubicBezTo>
                      <a:pt x="5956300" y="1447800"/>
                      <a:pt x="5956300" y="1447800"/>
                      <a:pt x="5943600" y="1447800"/>
                    </a:cubicBezTo>
                    <a:lnTo>
                      <a:pt x="5829300" y="2133600"/>
                    </a:lnTo>
                    <a:cubicBezTo>
                      <a:pt x="5829300" y="2209800"/>
                      <a:pt x="5765800" y="2260600"/>
                      <a:pt x="5689600" y="2260600"/>
                    </a:cubicBezTo>
                    <a:lnTo>
                      <a:pt x="5638800" y="2260600"/>
                    </a:lnTo>
                    <a:cubicBezTo>
                      <a:pt x="5626100" y="2260600"/>
                      <a:pt x="5626100" y="2247900"/>
                      <a:pt x="5613400" y="2247900"/>
                    </a:cubicBezTo>
                    <a:cubicBezTo>
                      <a:pt x="5613400" y="2235200"/>
                      <a:pt x="5600700" y="2235200"/>
                      <a:pt x="5600700" y="2222500"/>
                    </a:cubicBezTo>
                    <a:lnTo>
                      <a:pt x="5676900" y="1409700"/>
                    </a:lnTo>
                    <a:lnTo>
                      <a:pt x="5740400" y="965200"/>
                    </a:lnTo>
                    <a:moveTo>
                      <a:pt x="7289800" y="0"/>
                    </a:moveTo>
                    <a:cubicBezTo>
                      <a:pt x="7175500" y="0"/>
                      <a:pt x="7073900" y="88900"/>
                      <a:pt x="7073900" y="215900"/>
                    </a:cubicBezTo>
                    <a:lnTo>
                      <a:pt x="7073900" y="279400"/>
                    </a:lnTo>
                    <a:cubicBezTo>
                      <a:pt x="7073900" y="393700"/>
                      <a:pt x="7175500" y="495300"/>
                      <a:pt x="7289800" y="495300"/>
                    </a:cubicBezTo>
                    <a:cubicBezTo>
                      <a:pt x="7404100" y="495300"/>
                      <a:pt x="7505700" y="393700"/>
                      <a:pt x="7505700" y="279400"/>
                    </a:cubicBezTo>
                    <a:lnTo>
                      <a:pt x="7505700" y="215900"/>
                    </a:lnTo>
                    <a:cubicBezTo>
                      <a:pt x="7505700" y="88900"/>
                      <a:pt x="7404100" y="0"/>
                      <a:pt x="7289800" y="0"/>
                    </a:cubicBezTo>
                    <a:moveTo>
                      <a:pt x="7073900" y="965200"/>
                    </a:moveTo>
                    <a:cubicBezTo>
                      <a:pt x="7073900" y="965200"/>
                      <a:pt x="7061200" y="952500"/>
                      <a:pt x="7061200" y="965200"/>
                    </a:cubicBezTo>
                    <a:lnTo>
                      <a:pt x="6908800" y="1320800"/>
                    </a:lnTo>
                    <a:cubicBezTo>
                      <a:pt x="6883400" y="1371600"/>
                      <a:pt x="6832600" y="1409700"/>
                      <a:pt x="6769100" y="1409700"/>
                    </a:cubicBezTo>
                    <a:lnTo>
                      <a:pt x="6705600" y="1409700"/>
                    </a:lnTo>
                    <a:cubicBezTo>
                      <a:pt x="6692900" y="1409700"/>
                      <a:pt x="6680200" y="1409700"/>
                      <a:pt x="6680200" y="1397000"/>
                    </a:cubicBezTo>
                    <a:cubicBezTo>
                      <a:pt x="6667500" y="1384300"/>
                      <a:pt x="6667500" y="1371600"/>
                      <a:pt x="6680200" y="1358900"/>
                    </a:cubicBezTo>
                    <a:lnTo>
                      <a:pt x="6870700" y="914400"/>
                    </a:lnTo>
                    <a:lnTo>
                      <a:pt x="6934200" y="736600"/>
                    </a:lnTo>
                    <a:cubicBezTo>
                      <a:pt x="6985000" y="635000"/>
                      <a:pt x="7086600" y="558800"/>
                      <a:pt x="7200900" y="558800"/>
                    </a:cubicBezTo>
                    <a:lnTo>
                      <a:pt x="7378700" y="558800"/>
                    </a:lnTo>
                    <a:cubicBezTo>
                      <a:pt x="7493000" y="558800"/>
                      <a:pt x="7594600" y="635000"/>
                      <a:pt x="7645400" y="736600"/>
                    </a:cubicBezTo>
                    <a:lnTo>
                      <a:pt x="7708900" y="914400"/>
                    </a:lnTo>
                    <a:lnTo>
                      <a:pt x="7899400" y="1358900"/>
                    </a:lnTo>
                    <a:cubicBezTo>
                      <a:pt x="7912100" y="1371600"/>
                      <a:pt x="7912100" y="1384300"/>
                      <a:pt x="7899400" y="1397000"/>
                    </a:cubicBezTo>
                    <a:cubicBezTo>
                      <a:pt x="7899400" y="1409700"/>
                      <a:pt x="7886700" y="1409700"/>
                      <a:pt x="7874000" y="1409700"/>
                    </a:cubicBezTo>
                    <a:lnTo>
                      <a:pt x="7810500" y="1409700"/>
                    </a:lnTo>
                    <a:cubicBezTo>
                      <a:pt x="7747000" y="1409700"/>
                      <a:pt x="7696200" y="1371600"/>
                      <a:pt x="7670800" y="1320800"/>
                    </a:cubicBezTo>
                    <a:lnTo>
                      <a:pt x="7518400" y="965200"/>
                    </a:lnTo>
                    <a:cubicBezTo>
                      <a:pt x="7518400" y="952500"/>
                      <a:pt x="7505700" y="965200"/>
                      <a:pt x="7505700" y="965200"/>
                    </a:cubicBezTo>
                    <a:lnTo>
                      <a:pt x="7569200" y="1409700"/>
                    </a:lnTo>
                    <a:lnTo>
                      <a:pt x="7645400" y="2222500"/>
                    </a:lnTo>
                    <a:cubicBezTo>
                      <a:pt x="7645400" y="2235200"/>
                      <a:pt x="7632700" y="2235200"/>
                      <a:pt x="7632700" y="2247900"/>
                    </a:cubicBezTo>
                    <a:cubicBezTo>
                      <a:pt x="7620000" y="2247900"/>
                      <a:pt x="7620000" y="2260600"/>
                      <a:pt x="7607300" y="2260600"/>
                    </a:cubicBezTo>
                    <a:lnTo>
                      <a:pt x="7556500" y="2260600"/>
                    </a:lnTo>
                    <a:cubicBezTo>
                      <a:pt x="7480300" y="2260600"/>
                      <a:pt x="7416800" y="2209800"/>
                      <a:pt x="7416800" y="2133600"/>
                    </a:cubicBezTo>
                    <a:lnTo>
                      <a:pt x="7302500" y="1447800"/>
                    </a:lnTo>
                    <a:cubicBezTo>
                      <a:pt x="7289800" y="1447800"/>
                      <a:pt x="7289800" y="1447800"/>
                      <a:pt x="7277100" y="1447800"/>
                    </a:cubicBezTo>
                    <a:lnTo>
                      <a:pt x="7162800" y="2133600"/>
                    </a:lnTo>
                    <a:cubicBezTo>
                      <a:pt x="7162800" y="2209800"/>
                      <a:pt x="7099300" y="2260600"/>
                      <a:pt x="7023100" y="2260600"/>
                    </a:cubicBezTo>
                    <a:lnTo>
                      <a:pt x="6972300" y="2260600"/>
                    </a:lnTo>
                    <a:cubicBezTo>
                      <a:pt x="6959600" y="2260600"/>
                      <a:pt x="6959600" y="2247900"/>
                      <a:pt x="6946900" y="2247900"/>
                    </a:cubicBezTo>
                    <a:cubicBezTo>
                      <a:pt x="6946900" y="2235200"/>
                      <a:pt x="6934200" y="2235200"/>
                      <a:pt x="6934200" y="2222500"/>
                    </a:cubicBezTo>
                    <a:lnTo>
                      <a:pt x="7010400" y="1409700"/>
                    </a:lnTo>
                    <a:lnTo>
                      <a:pt x="7073900" y="965200"/>
                    </a:lnTo>
                  </a:path>
                </a:pathLst>
              </a:custGeom>
              <a:solidFill>
                <a:srgbClr val="0033A0"/>
              </a:solidFill>
            </p:spPr>
            <p:txBody>
              <a:bodyPr/>
              <a:lstStyle/>
              <a:p>
                <a:endParaRPr lang="en-US"/>
              </a:p>
            </p:txBody>
          </p:sp>
          <p:sp>
            <p:nvSpPr>
              <p:cNvPr id="84" name="Freeform 84"/>
              <p:cNvSpPr/>
              <p:nvPr/>
            </p:nvSpPr>
            <p:spPr>
              <a:xfrm>
                <a:off x="12700" y="0"/>
                <a:ext cx="9245600" cy="9220200"/>
              </a:xfrm>
              <a:custGeom>
                <a:avLst/>
                <a:gdLst/>
                <a:ahLst/>
                <a:cxnLst/>
                <a:rect l="l" t="t" r="r" b="b"/>
                <a:pathLst>
                  <a:path w="9245600" h="9220200">
                    <a:moveTo>
                      <a:pt x="8623300" y="0"/>
                    </a:moveTo>
                    <a:cubicBezTo>
                      <a:pt x="8509000" y="0"/>
                      <a:pt x="8407400" y="88900"/>
                      <a:pt x="8407400" y="215900"/>
                    </a:cubicBezTo>
                    <a:lnTo>
                      <a:pt x="8407400" y="279400"/>
                    </a:lnTo>
                    <a:cubicBezTo>
                      <a:pt x="8407400" y="393700"/>
                      <a:pt x="8509000" y="495300"/>
                      <a:pt x="8623300" y="495300"/>
                    </a:cubicBezTo>
                    <a:cubicBezTo>
                      <a:pt x="8737600" y="495300"/>
                      <a:pt x="8839200" y="393700"/>
                      <a:pt x="8839200" y="279400"/>
                    </a:cubicBezTo>
                    <a:lnTo>
                      <a:pt x="8839200" y="215900"/>
                    </a:lnTo>
                    <a:cubicBezTo>
                      <a:pt x="8839200" y="88900"/>
                      <a:pt x="8737600" y="0"/>
                      <a:pt x="8623300" y="0"/>
                    </a:cubicBezTo>
                    <a:moveTo>
                      <a:pt x="8407400" y="965200"/>
                    </a:moveTo>
                    <a:cubicBezTo>
                      <a:pt x="8407400" y="965200"/>
                      <a:pt x="8394700" y="952500"/>
                      <a:pt x="8394700" y="965200"/>
                    </a:cubicBezTo>
                    <a:lnTo>
                      <a:pt x="8242300" y="1320800"/>
                    </a:lnTo>
                    <a:cubicBezTo>
                      <a:pt x="8216900" y="1371600"/>
                      <a:pt x="8166100" y="1409700"/>
                      <a:pt x="8102600" y="1409700"/>
                    </a:cubicBezTo>
                    <a:lnTo>
                      <a:pt x="8039100" y="1409700"/>
                    </a:lnTo>
                    <a:cubicBezTo>
                      <a:pt x="8026400" y="1409700"/>
                      <a:pt x="8013700" y="1409700"/>
                      <a:pt x="8013700" y="1397000"/>
                    </a:cubicBezTo>
                    <a:cubicBezTo>
                      <a:pt x="8001000" y="1384300"/>
                      <a:pt x="8001000" y="1371600"/>
                      <a:pt x="8013700" y="1358900"/>
                    </a:cubicBezTo>
                    <a:lnTo>
                      <a:pt x="8204200" y="914400"/>
                    </a:lnTo>
                    <a:lnTo>
                      <a:pt x="8267700" y="736600"/>
                    </a:lnTo>
                    <a:cubicBezTo>
                      <a:pt x="8318500" y="635000"/>
                      <a:pt x="8420100" y="558800"/>
                      <a:pt x="8534400" y="558800"/>
                    </a:cubicBezTo>
                    <a:lnTo>
                      <a:pt x="8712200" y="558800"/>
                    </a:lnTo>
                    <a:cubicBezTo>
                      <a:pt x="8826500" y="558800"/>
                      <a:pt x="8928100" y="635000"/>
                      <a:pt x="8978900" y="736600"/>
                    </a:cubicBezTo>
                    <a:lnTo>
                      <a:pt x="9042400" y="914400"/>
                    </a:lnTo>
                    <a:lnTo>
                      <a:pt x="9232900" y="1358900"/>
                    </a:lnTo>
                    <a:cubicBezTo>
                      <a:pt x="9245600" y="1371600"/>
                      <a:pt x="9245600" y="1384300"/>
                      <a:pt x="9232900" y="1397000"/>
                    </a:cubicBezTo>
                    <a:cubicBezTo>
                      <a:pt x="9232900" y="1409700"/>
                      <a:pt x="9220200" y="1409700"/>
                      <a:pt x="9207500" y="1409700"/>
                    </a:cubicBezTo>
                    <a:lnTo>
                      <a:pt x="9144000" y="1409700"/>
                    </a:lnTo>
                    <a:cubicBezTo>
                      <a:pt x="9080500" y="1409700"/>
                      <a:pt x="9029700" y="1371600"/>
                      <a:pt x="9004300" y="1320800"/>
                    </a:cubicBezTo>
                    <a:lnTo>
                      <a:pt x="8851900" y="965200"/>
                    </a:lnTo>
                    <a:cubicBezTo>
                      <a:pt x="8851900" y="952500"/>
                      <a:pt x="8839200" y="965200"/>
                      <a:pt x="8839200" y="965200"/>
                    </a:cubicBezTo>
                    <a:lnTo>
                      <a:pt x="8902700" y="1409700"/>
                    </a:lnTo>
                    <a:lnTo>
                      <a:pt x="8978900" y="2222500"/>
                    </a:lnTo>
                    <a:cubicBezTo>
                      <a:pt x="8978900" y="2235200"/>
                      <a:pt x="8966200" y="2235200"/>
                      <a:pt x="8966200" y="2247900"/>
                    </a:cubicBezTo>
                    <a:cubicBezTo>
                      <a:pt x="8953500" y="2247900"/>
                      <a:pt x="8953500" y="2260600"/>
                      <a:pt x="8940800" y="2260600"/>
                    </a:cubicBezTo>
                    <a:lnTo>
                      <a:pt x="8890000" y="2260600"/>
                    </a:lnTo>
                    <a:cubicBezTo>
                      <a:pt x="8813800" y="2260600"/>
                      <a:pt x="8750300" y="2209800"/>
                      <a:pt x="8750300" y="2133600"/>
                    </a:cubicBezTo>
                    <a:lnTo>
                      <a:pt x="8636000" y="1447800"/>
                    </a:lnTo>
                    <a:cubicBezTo>
                      <a:pt x="8623300" y="1447800"/>
                      <a:pt x="8623300" y="1447800"/>
                      <a:pt x="8610600" y="1447800"/>
                    </a:cubicBezTo>
                    <a:lnTo>
                      <a:pt x="8496300" y="2133600"/>
                    </a:lnTo>
                    <a:cubicBezTo>
                      <a:pt x="8496300" y="2209800"/>
                      <a:pt x="8432800" y="2260600"/>
                      <a:pt x="8356600" y="2260600"/>
                    </a:cubicBezTo>
                    <a:lnTo>
                      <a:pt x="8305800" y="2260600"/>
                    </a:lnTo>
                    <a:cubicBezTo>
                      <a:pt x="8293100" y="2260600"/>
                      <a:pt x="8293100" y="2247900"/>
                      <a:pt x="8280400" y="2247900"/>
                    </a:cubicBezTo>
                    <a:cubicBezTo>
                      <a:pt x="8280400" y="2235200"/>
                      <a:pt x="8267700" y="2235200"/>
                      <a:pt x="8267700" y="2222500"/>
                    </a:cubicBezTo>
                    <a:lnTo>
                      <a:pt x="8343900" y="1409700"/>
                    </a:lnTo>
                    <a:lnTo>
                      <a:pt x="8407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moveTo>
                      <a:pt x="4622800" y="2324100"/>
                    </a:moveTo>
                    <a:cubicBezTo>
                      <a:pt x="4508500" y="2324100"/>
                      <a:pt x="4406900" y="2413000"/>
                      <a:pt x="4406900" y="2540000"/>
                    </a:cubicBezTo>
                    <a:lnTo>
                      <a:pt x="4406900" y="2603500"/>
                    </a:lnTo>
                    <a:cubicBezTo>
                      <a:pt x="4406900" y="2717800"/>
                      <a:pt x="4508500" y="2819400"/>
                      <a:pt x="4622800" y="2819400"/>
                    </a:cubicBezTo>
                    <a:cubicBezTo>
                      <a:pt x="4737100" y="2819400"/>
                      <a:pt x="4838700" y="2717800"/>
                      <a:pt x="4838700" y="2603500"/>
                    </a:cubicBezTo>
                    <a:lnTo>
                      <a:pt x="4838700" y="2540000"/>
                    </a:lnTo>
                    <a:cubicBezTo>
                      <a:pt x="4838700" y="2413000"/>
                      <a:pt x="4737100" y="2324100"/>
                      <a:pt x="4622800" y="2324100"/>
                    </a:cubicBezTo>
                    <a:moveTo>
                      <a:pt x="4406900" y="3289300"/>
                    </a:moveTo>
                    <a:cubicBezTo>
                      <a:pt x="4406900" y="3289300"/>
                      <a:pt x="4394200" y="3276600"/>
                      <a:pt x="4394200" y="3289300"/>
                    </a:cubicBezTo>
                    <a:lnTo>
                      <a:pt x="4241800" y="3644900"/>
                    </a:lnTo>
                    <a:cubicBezTo>
                      <a:pt x="4216400" y="3695700"/>
                      <a:pt x="4165600" y="3733800"/>
                      <a:pt x="4102100" y="3733800"/>
                    </a:cubicBezTo>
                    <a:lnTo>
                      <a:pt x="4038600" y="3733800"/>
                    </a:lnTo>
                    <a:cubicBezTo>
                      <a:pt x="4025900" y="3733800"/>
                      <a:pt x="4013200" y="3733800"/>
                      <a:pt x="4013200" y="3721100"/>
                    </a:cubicBezTo>
                    <a:cubicBezTo>
                      <a:pt x="4000500" y="3708400"/>
                      <a:pt x="4000500" y="3695700"/>
                      <a:pt x="4013200" y="3683000"/>
                    </a:cubicBezTo>
                    <a:lnTo>
                      <a:pt x="4203700" y="3238500"/>
                    </a:lnTo>
                    <a:lnTo>
                      <a:pt x="4267200" y="3060700"/>
                    </a:lnTo>
                    <a:cubicBezTo>
                      <a:pt x="4318000" y="2959100"/>
                      <a:pt x="4419600" y="2882900"/>
                      <a:pt x="4533900" y="2882900"/>
                    </a:cubicBezTo>
                    <a:lnTo>
                      <a:pt x="4711700" y="2882900"/>
                    </a:lnTo>
                    <a:cubicBezTo>
                      <a:pt x="4826000" y="2882900"/>
                      <a:pt x="4927600" y="2959100"/>
                      <a:pt x="4978400" y="3060700"/>
                    </a:cubicBezTo>
                    <a:lnTo>
                      <a:pt x="5041900" y="3238500"/>
                    </a:lnTo>
                    <a:lnTo>
                      <a:pt x="5232400" y="3683000"/>
                    </a:lnTo>
                    <a:cubicBezTo>
                      <a:pt x="5245100" y="3695700"/>
                      <a:pt x="5245100" y="3708400"/>
                      <a:pt x="5232400" y="3721100"/>
                    </a:cubicBezTo>
                    <a:cubicBezTo>
                      <a:pt x="5232400" y="3733800"/>
                      <a:pt x="5219700" y="3733800"/>
                      <a:pt x="5207000" y="3733800"/>
                    </a:cubicBezTo>
                    <a:lnTo>
                      <a:pt x="5143500" y="3733800"/>
                    </a:lnTo>
                    <a:cubicBezTo>
                      <a:pt x="5080000" y="3733800"/>
                      <a:pt x="5029200" y="3695700"/>
                      <a:pt x="5003800" y="3644900"/>
                    </a:cubicBezTo>
                    <a:lnTo>
                      <a:pt x="4851400" y="3289300"/>
                    </a:lnTo>
                    <a:cubicBezTo>
                      <a:pt x="4851400" y="3276600"/>
                      <a:pt x="4838700" y="3289300"/>
                      <a:pt x="4838700" y="3289300"/>
                    </a:cubicBezTo>
                    <a:lnTo>
                      <a:pt x="4902200" y="3733800"/>
                    </a:lnTo>
                    <a:lnTo>
                      <a:pt x="4978400" y="4546600"/>
                    </a:lnTo>
                    <a:cubicBezTo>
                      <a:pt x="4978400" y="4559300"/>
                      <a:pt x="4965700" y="4559300"/>
                      <a:pt x="4965700" y="4572000"/>
                    </a:cubicBezTo>
                    <a:cubicBezTo>
                      <a:pt x="4953000" y="4572000"/>
                      <a:pt x="4953000" y="4584700"/>
                      <a:pt x="4940300" y="4584700"/>
                    </a:cubicBezTo>
                    <a:lnTo>
                      <a:pt x="4889500" y="4584700"/>
                    </a:lnTo>
                    <a:cubicBezTo>
                      <a:pt x="4813300" y="4584700"/>
                      <a:pt x="4749800" y="4533900"/>
                      <a:pt x="4749800" y="4457700"/>
                    </a:cubicBezTo>
                    <a:lnTo>
                      <a:pt x="4635500" y="3771900"/>
                    </a:lnTo>
                    <a:cubicBezTo>
                      <a:pt x="4622800" y="3771900"/>
                      <a:pt x="4622800" y="3771900"/>
                      <a:pt x="4610100" y="3771900"/>
                    </a:cubicBezTo>
                    <a:lnTo>
                      <a:pt x="4495800" y="4457700"/>
                    </a:lnTo>
                    <a:cubicBezTo>
                      <a:pt x="4495800" y="4533900"/>
                      <a:pt x="4432300" y="4584700"/>
                      <a:pt x="4356100" y="4584700"/>
                    </a:cubicBezTo>
                    <a:lnTo>
                      <a:pt x="4305300" y="4584700"/>
                    </a:lnTo>
                    <a:cubicBezTo>
                      <a:pt x="4292600" y="4584700"/>
                      <a:pt x="4292600" y="4572000"/>
                      <a:pt x="4279900" y="4572000"/>
                    </a:cubicBezTo>
                    <a:cubicBezTo>
                      <a:pt x="4279900" y="4559300"/>
                      <a:pt x="4267200" y="4559300"/>
                      <a:pt x="4267200" y="4546600"/>
                    </a:cubicBezTo>
                    <a:lnTo>
                      <a:pt x="4343400" y="3733800"/>
                    </a:lnTo>
                    <a:lnTo>
                      <a:pt x="4406900" y="3289300"/>
                    </a:lnTo>
                    <a:moveTo>
                      <a:pt x="5956300" y="2324100"/>
                    </a:moveTo>
                    <a:cubicBezTo>
                      <a:pt x="5842000" y="2324100"/>
                      <a:pt x="5740400" y="2413000"/>
                      <a:pt x="5740400" y="2540000"/>
                    </a:cubicBezTo>
                    <a:lnTo>
                      <a:pt x="5740400" y="2603500"/>
                    </a:lnTo>
                    <a:cubicBezTo>
                      <a:pt x="5740400" y="2717800"/>
                      <a:pt x="5842000" y="2819400"/>
                      <a:pt x="5956300" y="2819400"/>
                    </a:cubicBezTo>
                    <a:cubicBezTo>
                      <a:pt x="6070600" y="2819400"/>
                      <a:pt x="6172200" y="2717800"/>
                      <a:pt x="6172200" y="2603500"/>
                    </a:cubicBezTo>
                    <a:lnTo>
                      <a:pt x="6172200" y="2540000"/>
                    </a:lnTo>
                    <a:cubicBezTo>
                      <a:pt x="6172200" y="2413000"/>
                      <a:pt x="6070600" y="2324100"/>
                      <a:pt x="5956300" y="2324100"/>
                    </a:cubicBezTo>
                    <a:moveTo>
                      <a:pt x="5740400" y="3289300"/>
                    </a:moveTo>
                    <a:cubicBezTo>
                      <a:pt x="5740400" y="3289300"/>
                      <a:pt x="5727700" y="3276600"/>
                      <a:pt x="5727700" y="3289300"/>
                    </a:cubicBezTo>
                    <a:lnTo>
                      <a:pt x="5575300" y="3644900"/>
                    </a:lnTo>
                    <a:cubicBezTo>
                      <a:pt x="5549900" y="3695700"/>
                      <a:pt x="5499100" y="3733800"/>
                      <a:pt x="5435600" y="3733800"/>
                    </a:cubicBezTo>
                    <a:lnTo>
                      <a:pt x="5372100" y="3733800"/>
                    </a:lnTo>
                    <a:cubicBezTo>
                      <a:pt x="5359400" y="3733800"/>
                      <a:pt x="5346700" y="3733800"/>
                      <a:pt x="5346700" y="3721100"/>
                    </a:cubicBezTo>
                    <a:cubicBezTo>
                      <a:pt x="5334000" y="3708400"/>
                      <a:pt x="5334000" y="3695700"/>
                      <a:pt x="5346700" y="3683000"/>
                    </a:cubicBezTo>
                    <a:lnTo>
                      <a:pt x="5537200" y="3238500"/>
                    </a:lnTo>
                    <a:lnTo>
                      <a:pt x="5600700" y="3060700"/>
                    </a:lnTo>
                    <a:cubicBezTo>
                      <a:pt x="5651500" y="2959100"/>
                      <a:pt x="5753100" y="2882900"/>
                      <a:pt x="5867400" y="2882900"/>
                    </a:cubicBezTo>
                    <a:lnTo>
                      <a:pt x="6045200" y="2882900"/>
                    </a:lnTo>
                    <a:cubicBezTo>
                      <a:pt x="6159500" y="2882900"/>
                      <a:pt x="6261100" y="2959100"/>
                      <a:pt x="6311900" y="3060700"/>
                    </a:cubicBezTo>
                    <a:lnTo>
                      <a:pt x="6375400" y="3238500"/>
                    </a:lnTo>
                    <a:lnTo>
                      <a:pt x="6565900" y="3683000"/>
                    </a:lnTo>
                    <a:cubicBezTo>
                      <a:pt x="6578600" y="3695700"/>
                      <a:pt x="6578600" y="3708400"/>
                      <a:pt x="6565900" y="3721100"/>
                    </a:cubicBezTo>
                    <a:cubicBezTo>
                      <a:pt x="6565900" y="3733800"/>
                      <a:pt x="6553200" y="3733800"/>
                      <a:pt x="6540500" y="3733800"/>
                    </a:cubicBezTo>
                    <a:lnTo>
                      <a:pt x="6477000" y="3733800"/>
                    </a:lnTo>
                    <a:cubicBezTo>
                      <a:pt x="6413500" y="3733800"/>
                      <a:pt x="6362700" y="3695700"/>
                      <a:pt x="6337300" y="3644900"/>
                    </a:cubicBezTo>
                    <a:lnTo>
                      <a:pt x="6184900" y="3289300"/>
                    </a:lnTo>
                    <a:cubicBezTo>
                      <a:pt x="6184900" y="3276600"/>
                      <a:pt x="6172200" y="3289300"/>
                      <a:pt x="6172200" y="3289300"/>
                    </a:cubicBezTo>
                    <a:lnTo>
                      <a:pt x="6235700" y="3733800"/>
                    </a:lnTo>
                    <a:lnTo>
                      <a:pt x="6311900" y="4546600"/>
                    </a:lnTo>
                    <a:cubicBezTo>
                      <a:pt x="6311900" y="4559300"/>
                      <a:pt x="6299200" y="4559300"/>
                      <a:pt x="6299200" y="4572000"/>
                    </a:cubicBezTo>
                    <a:cubicBezTo>
                      <a:pt x="6286500" y="4572000"/>
                      <a:pt x="6286500" y="4584700"/>
                      <a:pt x="6273800" y="4584700"/>
                    </a:cubicBezTo>
                    <a:lnTo>
                      <a:pt x="6223000" y="4584700"/>
                    </a:lnTo>
                    <a:cubicBezTo>
                      <a:pt x="6146800" y="4584700"/>
                      <a:pt x="6083300" y="4533900"/>
                      <a:pt x="6083300" y="4457700"/>
                    </a:cubicBezTo>
                    <a:lnTo>
                      <a:pt x="5969000" y="3771900"/>
                    </a:lnTo>
                    <a:cubicBezTo>
                      <a:pt x="5956300" y="3771900"/>
                      <a:pt x="5956300" y="3771900"/>
                      <a:pt x="5943600" y="3771900"/>
                    </a:cubicBezTo>
                    <a:lnTo>
                      <a:pt x="5829300" y="4457700"/>
                    </a:lnTo>
                    <a:cubicBezTo>
                      <a:pt x="5829300" y="4533900"/>
                      <a:pt x="5765800" y="4584700"/>
                      <a:pt x="5689600" y="4584700"/>
                    </a:cubicBezTo>
                    <a:lnTo>
                      <a:pt x="5638800" y="4584700"/>
                    </a:lnTo>
                    <a:cubicBezTo>
                      <a:pt x="5626100" y="4584700"/>
                      <a:pt x="5626100" y="4572000"/>
                      <a:pt x="5613400" y="4572000"/>
                    </a:cubicBezTo>
                    <a:cubicBezTo>
                      <a:pt x="5613400" y="4559300"/>
                      <a:pt x="5600700" y="4559300"/>
                      <a:pt x="5600700" y="4546600"/>
                    </a:cubicBezTo>
                    <a:lnTo>
                      <a:pt x="5676900" y="3733800"/>
                    </a:lnTo>
                    <a:lnTo>
                      <a:pt x="5740400" y="3289300"/>
                    </a:lnTo>
                    <a:moveTo>
                      <a:pt x="7289800" y="2324100"/>
                    </a:moveTo>
                    <a:cubicBezTo>
                      <a:pt x="7175500" y="2324100"/>
                      <a:pt x="7073900" y="2413000"/>
                      <a:pt x="7073900" y="2540000"/>
                    </a:cubicBezTo>
                    <a:lnTo>
                      <a:pt x="7073900" y="2603500"/>
                    </a:lnTo>
                    <a:cubicBezTo>
                      <a:pt x="7073900" y="2717800"/>
                      <a:pt x="7175500" y="2819400"/>
                      <a:pt x="7289800" y="2819400"/>
                    </a:cubicBezTo>
                    <a:cubicBezTo>
                      <a:pt x="7404100" y="2819400"/>
                      <a:pt x="7505700" y="2717800"/>
                      <a:pt x="7505700" y="2603500"/>
                    </a:cubicBezTo>
                    <a:lnTo>
                      <a:pt x="7505700" y="2540000"/>
                    </a:lnTo>
                    <a:cubicBezTo>
                      <a:pt x="7505700" y="2413000"/>
                      <a:pt x="7404100" y="2324100"/>
                      <a:pt x="7289800" y="2324100"/>
                    </a:cubicBezTo>
                    <a:moveTo>
                      <a:pt x="7073900" y="3289300"/>
                    </a:moveTo>
                    <a:cubicBezTo>
                      <a:pt x="7073900" y="3289300"/>
                      <a:pt x="7061200" y="3276600"/>
                      <a:pt x="7061200" y="3289300"/>
                    </a:cubicBezTo>
                    <a:lnTo>
                      <a:pt x="6908800" y="3644900"/>
                    </a:lnTo>
                    <a:cubicBezTo>
                      <a:pt x="6883400" y="3695700"/>
                      <a:pt x="6832600" y="3733800"/>
                      <a:pt x="6769100" y="3733800"/>
                    </a:cubicBezTo>
                    <a:lnTo>
                      <a:pt x="6705600" y="3733800"/>
                    </a:lnTo>
                    <a:cubicBezTo>
                      <a:pt x="6692900" y="3733800"/>
                      <a:pt x="6680200" y="3733800"/>
                      <a:pt x="6680200" y="3721100"/>
                    </a:cubicBezTo>
                    <a:cubicBezTo>
                      <a:pt x="6667500" y="3708400"/>
                      <a:pt x="6667500" y="3695700"/>
                      <a:pt x="6680200" y="3683000"/>
                    </a:cubicBezTo>
                    <a:lnTo>
                      <a:pt x="6870700" y="3238500"/>
                    </a:lnTo>
                    <a:lnTo>
                      <a:pt x="6934200" y="3060700"/>
                    </a:lnTo>
                    <a:cubicBezTo>
                      <a:pt x="6985000" y="2959100"/>
                      <a:pt x="7086600" y="2882900"/>
                      <a:pt x="7200900" y="2882900"/>
                    </a:cubicBezTo>
                    <a:lnTo>
                      <a:pt x="7378700" y="2882900"/>
                    </a:lnTo>
                    <a:cubicBezTo>
                      <a:pt x="7493000" y="2882900"/>
                      <a:pt x="7594600" y="2959100"/>
                      <a:pt x="7645400" y="3060700"/>
                    </a:cubicBezTo>
                    <a:lnTo>
                      <a:pt x="7708900" y="3238500"/>
                    </a:lnTo>
                    <a:lnTo>
                      <a:pt x="7899400" y="3683000"/>
                    </a:lnTo>
                    <a:cubicBezTo>
                      <a:pt x="7912100" y="3695700"/>
                      <a:pt x="7912100" y="3708400"/>
                      <a:pt x="7899400" y="3721100"/>
                    </a:cubicBezTo>
                    <a:cubicBezTo>
                      <a:pt x="7899400" y="3733800"/>
                      <a:pt x="7886700" y="3733800"/>
                      <a:pt x="7874000" y="3733800"/>
                    </a:cubicBezTo>
                    <a:lnTo>
                      <a:pt x="7810500" y="3733800"/>
                    </a:lnTo>
                    <a:cubicBezTo>
                      <a:pt x="7747000" y="3733800"/>
                      <a:pt x="7696200" y="3695700"/>
                      <a:pt x="7670800" y="3644900"/>
                    </a:cubicBezTo>
                    <a:lnTo>
                      <a:pt x="7518400" y="3289300"/>
                    </a:lnTo>
                    <a:cubicBezTo>
                      <a:pt x="7518400" y="3276600"/>
                      <a:pt x="7505700" y="3289300"/>
                      <a:pt x="7505700" y="3289300"/>
                    </a:cubicBezTo>
                    <a:lnTo>
                      <a:pt x="7569200" y="3733800"/>
                    </a:lnTo>
                    <a:lnTo>
                      <a:pt x="7645400" y="4546600"/>
                    </a:lnTo>
                    <a:cubicBezTo>
                      <a:pt x="7645400" y="4559300"/>
                      <a:pt x="7632700" y="4559300"/>
                      <a:pt x="7632700" y="4572000"/>
                    </a:cubicBezTo>
                    <a:cubicBezTo>
                      <a:pt x="7620000" y="4572000"/>
                      <a:pt x="7620000" y="4584700"/>
                      <a:pt x="7607300" y="4584700"/>
                    </a:cubicBezTo>
                    <a:lnTo>
                      <a:pt x="7556500" y="4584700"/>
                    </a:lnTo>
                    <a:cubicBezTo>
                      <a:pt x="7480300" y="4584700"/>
                      <a:pt x="7416800" y="4533900"/>
                      <a:pt x="7416800" y="4457700"/>
                    </a:cubicBezTo>
                    <a:lnTo>
                      <a:pt x="7302500" y="3771900"/>
                    </a:lnTo>
                    <a:cubicBezTo>
                      <a:pt x="7289800" y="3771900"/>
                      <a:pt x="7289800" y="3771900"/>
                      <a:pt x="7277100" y="3771900"/>
                    </a:cubicBezTo>
                    <a:lnTo>
                      <a:pt x="7162800" y="4457700"/>
                    </a:lnTo>
                    <a:cubicBezTo>
                      <a:pt x="7162800" y="4533900"/>
                      <a:pt x="7099300" y="4584700"/>
                      <a:pt x="7023100" y="4584700"/>
                    </a:cubicBezTo>
                    <a:lnTo>
                      <a:pt x="6972300" y="4584700"/>
                    </a:lnTo>
                    <a:cubicBezTo>
                      <a:pt x="6959600" y="4584700"/>
                      <a:pt x="6959600" y="4572000"/>
                      <a:pt x="6946900" y="4572000"/>
                    </a:cubicBezTo>
                    <a:cubicBezTo>
                      <a:pt x="6946900" y="4559300"/>
                      <a:pt x="6934200" y="4559300"/>
                      <a:pt x="6934200" y="4546600"/>
                    </a:cubicBezTo>
                    <a:lnTo>
                      <a:pt x="7010400" y="3733800"/>
                    </a:lnTo>
                    <a:lnTo>
                      <a:pt x="7073900" y="3289300"/>
                    </a:lnTo>
                    <a:moveTo>
                      <a:pt x="8623300" y="2324100"/>
                    </a:moveTo>
                    <a:cubicBezTo>
                      <a:pt x="8509000" y="2324100"/>
                      <a:pt x="8407400" y="2413000"/>
                      <a:pt x="8407400" y="2540000"/>
                    </a:cubicBezTo>
                    <a:lnTo>
                      <a:pt x="8407400" y="2603500"/>
                    </a:lnTo>
                    <a:cubicBezTo>
                      <a:pt x="8407400" y="2717800"/>
                      <a:pt x="8509000" y="2819400"/>
                      <a:pt x="8623300" y="2819400"/>
                    </a:cubicBezTo>
                    <a:cubicBezTo>
                      <a:pt x="8737600" y="2819400"/>
                      <a:pt x="8839200" y="2717800"/>
                      <a:pt x="8839200" y="2603500"/>
                    </a:cubicBezTo>
                    <a:lnTo>
                      <a:pt x="8839200" y="2540000"/>
                    </a:lnTo>
                    <a:cubicBezTo>
                      <a:pt x="8839200" y="2413000"/>
                      <a:pt x="8737600" y="2324100"/>
                      <a:pt x="8623300" y="2324100"/>
                    </a:cubicBezTo>
                    <a:moveTo>
                      <a:pt x="8407400" y="3289300"/>
                    </a:moveTo>
                    <a:cubicBezTo>
                      <a:pt x="8407400" y="3289300"/>
                      <a:pt x="8394700" y="3276600"/>
                      <a:pt x="8394700" y="3289300"/>
                    </a:cubicBezTo>
                    <a:lnTo>
                      <a:pt x="8242300" y="3644900"/>
                    </a:lnTo>
                    <a:cubicBezTo>
                      <a:pt x="8216900" y="3695700"/>
                      <a:pt x="8166100" y="3733800"/>
                      <a:pt x="8102600" y="3733800"/>
                    </a:cubicBezTo>
                    <a:lnTo>
                      <a:pt x="8039100" y="3733800"/>
                    </a:lnTo>
                    <a:cubicBezTo>
                      <a:pt x="8026400" y="3733800"/>
                      <a:pt x="8013700" y="3733800"/>
                      <a:pt x="8013700" y="3721100"/>
                    </a:cubicBezTo>
                    <a:cubicBezTo>
                      <a:pt x="8001000" y="3708400"/>
                      <a:pt x="8001000" y="3695700"/>
                      <a:pt x="8013700" y="3683000"/>
                    </a:cubicBezTo>
                    <a:lnTo>
                      <a:pt x="8204200" y="3238500"/>
                    </a:lnTo>
                    <a:lnTo>
                      <a:pt x="8267700" y="3060700"/>
                    </a:lnTo>
                    <a:cubicBezTo>
                      <a:pt x="8318500" y="2959100"/>
                      <a:pt x="8420100" y="2882900"/>
                      <a:pt x="8534400" y="2882900"/>
                    </a:cubicBezTo>
                    <a:lnTo>
                      <a:pt x="8712200" y="2882900"/>
                    </a:lnTo>
                    <a:cubicBezTo>
                      <a:pt x="8826500" y="2882900"/>
                      <a:pt x="8928100" y="2959100"/>
                      <a:pt x="8978900" y="3060700"/>
                    </a:cubicBezTo>
                    <a:lnTo>
                      <a:pt x="9042400" y="3238500"/>
                    </a:lnTo>
                    <a:lnTo>
                      <a:pt x="9232900" y="3683000"/>
                    </a:lnTo>
                    <a:cubicBezTo>
                      <a:pt x="9245600" y="3695700"/>
                      <a:pt x="9245600" y="3708400"/>
                      <a:pt x="9232900" y="3721100"/>
                    </a:cubicBezTo>
                    <a:cubicBezTo>
                      <a:pt x="9232900" y="3733800"/>
                      <a:pt x="9220200" y="3733800"/>
                      <a:pt x="9207500" y="3733800"/>
                    </a:cubicBezTo>
                    <a:lnTo>
                      <a:pt x="9144000" y="3733800"/>
                    </a:lnTo>
                    <a:cubicBezTo>
                      <a:pt x="9080500" y="3733800"/>
                      <a:pt x="9029700" y="3695700"/>
                      <a:pt x="9004300" y="3644900"/>
                    </a:cubicBezTo>
                    <a:lnTo>
                      <a:pt x="8851900" y="3289300"/>
                    </a:lnTo>
                    <a:cubicBezTo>
                      <a:pt x="8851900" y="3276600"/>
                      <a:pt x="8839200" y="3289300"/>
                      <a:pt x="8839200" y="3289300"/>
                    </a:cubicBezTo>
                    <a:lnTo>
                      <a:pt x="8902700" y="3733800"/>
                    </a:lnTo>
                    <a:lnTo>
                      <a:pt x="8978900" y="4546600"/>
                    </a:lnTo>
                    <a:cubicBezTo>
                      <a:pt x="8978900" y="4559300"/>
                      <a:pt x="8966200" y="4559300"/>
                      <a:pt x="8966200" y="4572000"/>
                    </a:cubicBezTo>
                    <a:cubicBezTo>
                      <a:pt x="8953500" y="4572000"/>
                      <a:pt x="8953500" y="4584700"/>
                      <a:pt x="8940800" y="4584700"/>
                    </a:cubicBezTo>
                    <a:lnTo>
                      <a:pt x="8890000" y="4584700"/>
                    </a:lnTo>
                    <a:cubicBezTo>
                      <a:pt x="8813800" y="4584700"/>
                      <a:pt x="8750300" y="4533900"/>
                      <a:pt x="8750300" y="4457700"/>
                    </a:cubicBezTo>
                    <a:lnTo>
                      <a:pt x="8636000" y="3771900"/>
                    </a:lnTo>
                    <a:cubicBezTo>
                      <a:pt x="8623300" y="3771900"/>
                      <a:pt x="8623300" y="3771900"/>
                      <a:pt x="8610600" y="3771900"/>
                    </a:cubicBezTo>
                    <a:lnTo>
                      <a:pt x="8496300" y="4457700"/>
                    </a:lnTo>
                    <a:cubicBezTo>
                      <a:pt x="8496300" y="4533900"/>
                      <a:pt x="8432800" y="4584700"/>
                      <a:pt x="8356600" y="4584700"/>
                    </a:cubicBezTo>
                    <a:lnTo>
                      <a:pt x="8305800" y="4584700"/>
                    </a:lnTo>
                    <a:cubicBezTo>
                      <a:pt x="8293100" y="4584700"/>
                      <a:pt x="8293100" y="4572000"/>
                      <a:pt x="8280400" y="4572000"/>
                    </a:cubicBezTo>
                    <a:cubicBezTo>
                      <a:pt x="8280400" y="4559300"/>
                      <a:pt x="8267700" y="4559300"/>
                      <a:pt x="8267700" y="4546600"/>
                    </a:cubicBezTo>
                    <a:lnTo>
                      <a:pt x="8343900" y="3733800"/>
                    </a:lnTo>
                    <a:lnTo>
                      <a:pt x="8407400" y="3289300"/>
                    </a:lnTo>
                    <a:moveTo>
                      <a:pt x="622300" y="4648200"/>
                    </a:moveTo>
                    <a:cubicBezTo>
                      <a:pt x="508000" y="4648200"/>
                      <a:pt x="406400" y="4737100"/>
                      <a:pt x="406400" y="4864100"/>
                    </a:cubicBezTo>
                    <a:lnTo>
                      <a:pt x="406400" y="4927600"/>
                    </a:lnTo>
                    <a:cubicBezTo>
                      <a:pt x="406400" y="5041900"/>
                      <a:pt x="508000" y="5143500"/>
                      <a:pt x="622300" y="5143500"/>
                    </a:cubicBezTo>
                    <a:cubicBezTo>
                      <a:pt x="736600" y="5143500"/>
                      <a:pt x="838200" y="5041900"/>
                      <a:pt x="838200" y="4927600"/>
                    </a:cubicBezTo>
                    <a:lnTo>
                      <a:pt x="838200" y="4864100"/>
                    </a:lnTo>
                    <a:cubicBezTo>
                      <a:pt x="838200" y="4737100"/>
                      <a:pt x="736600" y="4648200"/>
                      <a:pt x="622300" y="4648200"/>
                    </a:cubicBezTo>
                    <a:moveTo>
                      <a:pt x="406400" y="5613400"/>
                    </a:moveTo>
                    <a:cubicBezTo>
                      <a:pt x="406400" y="5613400"/>
                      <a:pt x="393700" y="5600700"/>
                      <a:pt x="393700" y="5613400"/>
                    </a:cubicBezTo>
                    <a:lnTo>
                      <a:pt x="241300" y="5969000"/>
                    </a:lnTo>
                    <a:cubicBezTo>
                      <a:pt x="215900" y="6019800"/>
                      <a:pt x="165100" y="6057900"/>
                      <a:pt x="101600" y="6057900"/>
                    </a:cubicBezTo>
                    <a:lnTo>
                      <a:pt x="38100" y="6057900"/>
                    </a:lnTo>
                    <a:cubicBezTo>
                      <a:pt x="25400" y="6057900"/>
                      <a:pt x="12700" y="6057900"/>
                      <a:pt x="12700" y="6045200"/>
                    </a:cubicBezTo>
                    <a:cubicBezTo>
                      <a:pt x="0" y="6032500"/>
                      <a:pt x="0" y="6019800"/>
                      <a:pt x="12700" y="6007100"/>
                    </a:cubicBezTo>
                    <a:lnTo>
                      <a:pt x="203200" y="5562600"/>
                    </a:lnTo>
                    <a:lnTo>
                      <a:pt x="266700" y="5384800"/>
                    </a:lnTo>
                    <a:cubicBezTo>
                      <a:pt x="317500" y="5283200"/>
                      <a:pt x="419100" y="5207000"/>
                      <a:pt x="533400" y="5207000"/>
                    </a:cubicBezTo>
                    <a:lnTo>
                      <a:pt x="711200" y="5207000"/>
                    </a:lnTo>
                    <a:cubicBezTo>
                      <a:pt x="825500" y="5207000"/>
                      <a:pt x="927100" y="5283200"/>
                      <a:pt x="977900" y="5384800"/>
                    </a:cubicBezTo>
                    <a:lnTo>
                      <a:pt x="1041400" y="5562600"/>
                    </a:lnTo>
                    <a:lnTo>
                      <a:pt x="1231900" y="6007100"/>
                    </a:lnTo>
                    <a:cubicBezTo>
                      <a:pt x="1244600" y="6019800"/>
                      <a:pt x="1244600" y="6032500"/>
                      <a:pt x="1231900" y="6045200"/>
                    </a:cubicBezTo>
                    <a:cubicBezTo>
                      <a:pt x="1231900" y="6057900"/>
                      <a:pt x="1219200" y="6057900"/>
                      <a:pt x="1206500" y="6057900"/>
                    </a:cubicBezTo>
                    <a:lnTo>
                      <a:pt x="1143000" y="6057900"/>
                    </a:lnTo>
                    <a:cubicBezTo>
                      <a:pt x="1079500" y="6057900"/>
                      <a:pt x="1028700" y="6019800"/>
                      <a:pt x="1003300" y="5969000"/>
                    </a:cubicBezTo>
                    <a:lnTo>
                      <a:pt x="850900" y="5613400"/>
                    </a:lnTo>
                    <a:cubicBezTo>
                      <a:pt x="850900" y="5600700"/>
                      <a:pt x="838200" y="5613400"/>
                      <a:pt x="838200" y="5613400"/>
                    </a:cubicBezTo>
                    <a:lnTo>
                      <a:pt x="901700" y="6057900"/>
                    </a:lnTo>
                    <a:lnTo>
                      <a:pt x="977900" y="6870700"/>
                    </a:lnTo>
                    <a:cubicBezTo>
                      <a:pt x="977900" y="6883400"/>
                      <a:pt x="965200" y="6883400"/>
                      <a:pt x="965200" y="6896100"/>
                    </a:cubicBezTo>
                    <a:cubicBezTo>
                      <a:pt x="952500" y="6896100"/>
                      <a:pt x="952500" y="6908800"/>
                      <a:pt x="939800" y="6908800"/>
                    </a:cubicBezTo>
                    <a:lnTo>
                      <a:pt x="889000" y="6908800"/>
                    </a:lnTo>
                    <a:cubicBezTo>
                      <a:pt x="812800" y="6908800"/>
                      <a:pt x="749300" y="6858000"/>
                      <a:pt x="749300" y="6781800"/>
                    </a:cubicBezTo>
                    <a:lnTo>
                      <a:pt x="635000" y="6096000"/>
                    </a:lnTo>
                    <a:cubicBezTo>
                      <a:pt x="622300" y="6096000"/>
                      <a:pt x="622300" y="6096000"/>
                      <a:pt x="609600" y="6096000"/>
                    </a:cubicBezTo>
                    <a:lnTo>
                      <a:pt x="495300" y="6781800"/>
                    </a:lnTo>
                    <a:cubicBezTo>
                      <a:pt x="495300" y="6858000"/>
                      <a:pt x="431800" y="6908800"/>
                      <a:pt x="355600" y="6908800"/>
                    </a:cubicBezTo>
                    <a:lnTo>
                      <a:pt x="304800" y="6908800"/>
                    </a:lnTo>
                    <a:cubicBezTo>
                      <a:pt x="292100" y="6908800"/>
                      <a:pt x="292100" y="6896100"/>
                      <a:pt x="279400" y="6896100"/>
                    </a:cubicBezTo>
                    <a:cubicBezTo>
                      <a:pt x="279400" y="6883400"/>
                      <a:pt x="266700" y="6883400"/>
                      <a:pt x="266700" y="6870700"/>
                    </a:cubicBezTo>
                    <a:lnTo>
                      <a:pt x="342900" y="6057900"/>
                    </a:lnTo>
                    <a:lnTo>
                      <a:pt x="406400" y="5613400"/>
                    </a:lnTo>
                    <a:moveTo>
                      <a:pt x="1955800" y="4648200"/>
                    </a:moveTo>
                    <a:cubicBezTo>
                      <a:pt x="1841500" y="4648200"/>
                      <a:pt x="1739900" y="4737100"/>
                      <a:pt x="1739900" y="4864100"/>
                    </a:cubicBezTo>
                    <a:lnTo>
                      <a:pt x="1739900" y="4927600"/>
                    </a:lnTo>
                    <a:cubicBezTo>
                      <a:pt x="1739900" y="5041900"/>
                      <a:pt x="1841500" y="5143500"/>
                      <a:pt x="1955800" y="5143500"/>
                    </a:cubicBezTo>
                    <a:cubicBezTo>
                      <a:pt x="2070100" y="5143500"/>
                      <a:pt x="2171700" y="5041900"/>
                      <a:pt x="2171700" y="4927600"/>
                    </a:cubicBezTo>
                    <a:lnTo>
                      <a:pt x="2171700" y="4864100"/>
                    </a:lnTo>
                    <a:cubicBezTo>
                      <a:pt x="2171700" y="4737100"/>
                      <a:pt x="2070100" y="4648200"/>
                      <a:pt x="1955800" y="4648200"/>
                    </a:cubicBezTo>
                    <a:moveTo>
                      <a:pt x="1739900" y="5613400"/>
                    </a:moveTo>
                    <a:cubicBezTo>
                      <a:pt x="1739900" y="5613400"/>
                      <a:pt x="1727200" y="5600700"/>
                      <a:pt x="1727200" y="5613400"/>
                    </a:cubicBezTo>
                    <a:lnTo>
                      <a:pt x="1574800" y="5969000"/>
                    </a:lnTo>
                    <a:cubicBezTo>
                      <a:pt x="1549400" y="6019800"/>
                      <a:pt x="1498600" y="6057900"/>
                      <a:pt x="1435100" y="6057900"/>
                    </a:cubicBezTo>
                    <a:lnTo>
                      <a:pt x="1371600" y="6057900"/>
                    </a:lnTo>
                    <a:cubicBezTo>
                      <a:pt x="1358900" y="6057900"/>
                      <a:pt x="1346200" y="6057900"/>
                      <a:pt x="1346200" y="6045200"/>
                    </a:cubicBezTo>
                    <a:cubicBezTo>
                      <a:pt x="1333500" y="6032500"/>
                      <a:pt x="1333500" y="6019800"/>
                      <a:pt x="1346200" y="6007100"/>
                    </a:cubicBezTo>
                    <a:lnTo>
                      <a:pt x="1536700" y="5562600"/>
                    </a:lnTo>
                    <a:lnTo>
                      <a:pt x="1600200" y="5384800"/>
                    </a:lnTo>
                    <a:cubicBezTo>
                      <a:pt x="1651000" y="5283200"/>
                      <a:pt x="1752600" y="5207000"/>
                      <a:pt x="1866900" y="5207000"/>
                    </a:cubicBezTo>
                    <a:lnTo>
                      <a:pt x="2044700" y="5207000"/>
                    </a:lnTo>
                    <a:cubicBezTo>
                      <a:pt x="2159000" y="5207000"/>
                      <a:pt x="2260600" y="5283200"/>
                      <a:pt x="2311400" y="5384800"/>
                    </a:cubicBezTo>
                    <a:lnTo>
                      <a:pt x="2374900" y="5562600"/>
                    </a:lnTo>
                    <a:lnTo>
                      <a:pt x="2565400" y="6007100"/>
                    </a:lnTo>
                    <a:cubicBezTo>
                      <a:pt x="2578100" y="6019800"/>
                      <a:pt x="2578100" y="6032500"/>
                      <a:pt x="2565400" y="6045200"/>
                    </a:cubicBezTo>
                    <a:cubicBezTo>
                      <a:pt x="2565400" y="6057900"/>
                      <a:pt x="2552700" y="6057900"/>
                      <a:pt x="2540000" y="6057900"/>
                    </a:cubicBezTo>
                    <a:lnTo>
                      <a:pt x="2476500" y="6057900"/>
                    </a:lnTo>
                    <a:cubicBezTo>
                      <a:pt x="2413000" y="6057900"/>
                      <a:pt x="2362200" y="6019800"/>
                      <a:pt x="2336800" y="5969000"/>
                    </a:cubicBezTo>
                    <a:lnTo>
                      <a:pt x="2184400" y="5613400"/>
                    </a:lnTo>
                    <a:cubicBezTo>
                      <a:pt x="2184400" y="5600700"/>
                      <a:pt x="2171700" y="5613400"/>
                      <a:pt x="2171700" y="5613400"/>
                    </a:cubicBezTo>
                    <a:lnTo>
                      <a:pt x="2235200" y="6057900"/>
                    </a:lnTo>
                    <a:lnTo>
                      <a:pt x="2311400" y="6870700"/>
                    </a:lnTo>
                    <a:cubicBezTo>
                      <a:pt x="2311400" y="6883400"/>
                      <a:pt x="2298700" y="6883400"/>
                      <a:pt x="2298700" y="6896100"/>
                    </a:cubicBezTo>
                    <a:cubicBezTo>
                      <a:pt x="2286000" y="6896100"/>
                      <a:pt x="2286000" y="6908800"/>
                      <a:pt x="2273300" y="6908800"/>
                    </a:cubicBezTo>
                    <a:lnTo>
                      <a:pt x="2222500" y="6908800"/>
                    </a:lnTo>
                    <a:cubicBezTo>
                      <a:pt x="2146300" y="6908800"/>
                      <a:pt x="2082800" y="6858000"/>
                      <a:pt x="2082800" y="6781800"/>
                    </a:cubicBezTo>
                    <a:lnTo>
                      <a:pt x="1968500" y="6096000"/>
                    </a:lnTo>
                    <a:cubicBezTo>
                      <a:pt x="1955800" y="6096000"/>
                      <a:pt x="1955800" y="6096000"/>
                      <a:pt x="1943100" y="6096000"/>
                    </a:cubicBezTo>
                    <a:lnTo>
                      <a:pt x="1828800" y="6781800"/>
                    </a:lnTo>
                    <a:cubicBezTo>
                      <a:pt x="1828800" y="6858000"/>
                      <a:pt x="1765300" y="6908800"/>
                      <a:pt x="1689100" y="6908800"/>
                    </a:cubicBezTo>
                    <a:lnTo>
                      <a:pt x="1638300" y="6908800"/>
                    </a:lnTo>
                    <a:cubicBezTo>
                      <a:pt x="1625600" y="6908800"/>
                      <a:pt x="1625600" y="6896100"/>
                      <a:pt x="1612900" y="6896100"/>
                    </a:cubicBezTo>
                    <a:cubicBezTo>
                      <a:pt x="1612900" y="6883400"/>
                      <a:pt x="1600200" y="6883400"/>
                      <a:pt x="1600200" y="6870700"/>
                    </a:cubicBezTo>
                    <a:lnTo>
                      <a:pt x="1676400" y="6057900"/>
                    </a:lnTo>
                    <a:lnTo>
                      <a:pt x="1739900" y="5613400"/>
                    </a:lnTo>
                    <a:moveTo>
                      <a:pt x="3289300" y="4648200"/>
                    </a:moveTo>
                    <a:cubicBezTo>
                      <a:pt x="3175000" y="4648200"/>
                      <a:pt x="3073400" y="4737100"/>
                      <a:pt x="3073400" y="4864100"/>
                    </a:cubicBezTo>
                    <a:lnTo>
                      <a:pt x="3073400" y="4927600"/>
                    </a:lnTo>
                    <a:cubicBezTo>
                      <a:pt x="3073400" y="5041900"/>
                      <a:pt x="3175000" y="5143500"/>
                      <a:pt x="3289300" y="5143500"/>
                    </a:cubicBezTo>
                    <a:cubicBezTo>
                      <a:pt x="3403600" y="5143500"/>
                      <a:pt x="3505200" y="5041900"/>
                      <a:pt x="3505200" y="4927600"/>
                    </a:cubicBezTo>
                    <a:lnTo>
                      <a:pt x="3505200" y="4864100"/>
                    </a:lnTo>
                    <a:cubicBezTo>
                      <a:pt x="3505200" y="4737100"/>
                      <a:pt x="3403600" y="4648200"/>
                      <a:pt x="3289300" y="4648200"/>
                    </a:cubicBezTo>
                    <a:moveTo>
                      <a:pt x="3073400" y="5613400"/>
                    </a:moveTo>
                    <a:cubicBezTo>
                      <a:pt x="3073400" y="5613400"/>
                      <a:pt x="3060700" y="5600700"/>
                      <a:pt x="3060700" y="5613400"/>
                    </a:cubicBezTo>
                    <a:lnTo>
                      <a:pt x="2908300" y="5969000"/>
                    </a:lnTo>
                    <a:cubicBezTo>
                      <a:pt x="2882900" y="6019800"/>
                      <a:pt x="2832100" y="6057900"/>
                      <a:pt x="2768600" y="6057900"/>
                    </a:cubicBezTo>
                    <a:lnTo>
                      <a:pt x="2705100" y="6057900"/>
                    </a:lnTo>
                    <a:cubicBezTo>
                      <a:pt x="2692400" y="6057900"/>
                      <a:pt x="2679700" y="6057900"/>
                      <a:pt x="2679700" y="6045200"/>
                    </a:cubicBezTo>
                    <a:cubicBezTo>
                      <a:pt x="2667000" y="6032500"/>
                      <a:pt x="2667000" y="6019800"/>
                      <a:pt x="2679700" y="6007100"/>
                    </a:cubicBezTo>
                    <a:lnTo>
                      <a:pt x="2870200" y="5562600"/>
                    </a:lnTo>
                    <a:lnTo>
                      <a:pt x="2933700" y="5384800"/>
                    </a:lnTo>
                    <a:cubicBezTo>
                      <a:pt x="2984500" y="5283200"/>
                      <a:pt x="3086100" y="5207000"/>
                      <a:pt x="3200400" y="5207000"/>
                    </a:cubicBezTo>
                    <a:lnTo>
                      <a:pt x="3378200" y="5207000"/>
                    </a:lnTo>
                    <a:cubicBezTo>
                      <a:pt x="3492500" y="5207000"/>
                      <a:pt x="3594100" y="5283200"/>
                      <a:pt x="3644900" y="5384800"/>
                    </a:cubicBezTo>
                    <a:lnTo>
                      <a:pt x="3708400" y="5562600"/>
                    </a:lnTo>
                    <a:lnTo>
                      <a:pt x="3898900" y="6007100"/>
                    </a:lnTo>
                    <a:cubicBezTo>
                      <a:pt x="3911600" y="6019800"/>
                      <a:pt x="3911600" y="6032500"/>
                      <a:pt x="3898900" y="6045200"/>
                    </a:cubicBezTo>
                    <a:cubicBezTo>
                      <a:pt x="3898900" y="6057900"/>
                      <a:pt x="3886200" y="6057900"/>
                      <a:pt x="3873500" y="6057900"/>
                    </a:cubicBezTo>
                    <a:lnTo>
                      <a:pt x="3810000" y="6057900"/>
                    </a:lnTo>
                    <a:cubicBezTo>
                      <a:pt x="3746500" y="6057900"/>
                      <a:pt x="3695700" y="6019800"/>
                      <a:pt x="3670300" y="5969000"/>
                    </a:cubicBezTo>
                    <a:lnTo>
                      <a:pt x="3517900" y="5613400"/>
                    </a:lnTo>
                    <a:cubicBezTo>
                      <a:pt x="3517900" y="5600700"/>
                      <a:pt x="3505200" y="5613400"/>
                      <a:pt x="3505200" y="5613400"/>
                    </a:cubicBezTo>
                    <a:lnTo>
                      <a:pt x="3568700" y="6057900"/>
                    </a:lnTo>
                    <a:lnTo>
                      <a:pt x="3644900" y="6870700"/>
                    </a:lnTo>
                    <a:cubicBezTo>
                      <a:pt x="3644900" y="6883400"/>
                      <a:pt x="3632200" y="6883400"/>
                      <a:pt x="3632200" y="6896100"/>
                    </a:cubicBezTo>
                    <a:cubicBezTo>
                      <a:pt x="3619500" y="6896100"/>
                      <a:pt x="3619500" y="6908800"/>
                      <a:pt x="3606800" y="6908800"/>
                    </a:cubicBezTo>
                    <a:lnTo>
                      <a:pt x="3556000" y="6908800"/>
                    </a:lnTo>
                    <a:cubicBezTo>
                      <a:pt x="3479800" y="6908800"/>
                      <a:pt x="3416300" y="6858000"/>
                      <a:pt x="3416300" y="6781800"/>
                    </a:cubicBezTo>
                    <a:lnTo>
                      <a:pt x="3302000" y="6096000"/>
                    </a:lnTo>
                    <a:cubicBezTo>
                      <a:pt x="3289300" y="6096000"/>
                      <a:pt x="3289300" y="6096000"/>
                      <a:pt x="3276600" y="6096000"/>
                    </a:cubicBezTo>
                    <a:lnTo>
                      <a:pt x="3162300" y="6781800"/>
                    </a:lnTo>
                    <a:cubicBezTo>
                      <a:pt x="3162300" y="6858000"/>
                      <a:pt x="3098800" y="6908800"/>
                      <a:pt x="3022600" y="6908800"/>
                    </a:cubicBezTo>
                    <a:lnTo>
                      <a:pt x="2971800" y="6908800"/>
                    </a:lnTo>
                    <a:cubicBezTo>
                      <a:pt x="2959100" y="6908800"/>
                      <a:pt x="2959100" y="6896100"/>
                      <a:pt x="2946400" y="6896100"/>
                    </a:cubicBezTo>
                    <a:cubicBezTo>
                      <a:pt x="2946400" y="6883400"/>
                      <a:pt x="2933700" y="6883400"/>
                      <a:pt x="2933700" y="6870700"/>
                    </a:cubicBezTo>
                    <a:lnTo>
                      <a:pt x="3009900" y="6057900"/>
                    </a:lnTo>
                    <a:lnTo>
                      <a:pt x="3073400" y="5613400"/>
                    </a:lnTo>
                    <a:moveTo>
                      <a:pt x="4622800" y="4648200"/>
                    </a:moveTo>
                    <a:cubicBezTo>
                      <a:pt x="4508500" y="4648200"/>
                      <a:pt x="4406900" y="4737100"/>
                      <a:pt x="4406900" y="4864100"/>
                    </a:cubicBezTo>
                    <a:lnTo>
                      <a:pt x="4406900" y="4927600"/>
                    </a:lnTo>
                    <a:cubicBezTo>
                      <a:pt x="4406900" y="5041900"/>
                      <a:pt x="4508500" y="5143500"/>
                      <a:pt x="4622800" y="5143500"/>
                    </a:cubicBezTo>
                    <a:cubicBezTo>
                      <a:pt x="4737100" y="5143500"/>
                      <a:pt x="4838700" y="5041900"/>
                      <a:pt x="4838700" y="4927600"/>
                    </a:cubicBezTo>
                    <a:lnTo>
                      <a:pt x="4838700" y="4864100"/>
                    </a:lnTo>
                    <a:cubicBezTo>
                      <a:pt x="4838700" y="4737100"/>
                      <a:pt x="4737100" y="4648200"/>
                      <a:pt x="4622800" y="4648200"/>
                    </a:cubicBezTo>
                    <a:moveTo>
                      <a:pt x="4406900" y="5613400"/>
                    </a:moveTo>
                    <a:cubicBezTo>
                      <a:pt x="4406900" y="5613400"/>
                      <a:pt x="4394200" y="5600700"/>
                      <a:pt x="4394200" y="5613400"/>
                    </a:cubicBezTo>
                    <a:lnTo>
                      <a:pt x="4241800" y="5969000"/>
                    </a:lnTo>
                    <a:cubicBezTo>
                      <a:pt x="4216400" y="6019800"/>
                      <a:pt x="4165600" y="6057900"/>
                      <a:pt x="4102100" y="6057900"/>
                    </a:cubicBezTo>
                    <a:lnTo>
                      <a:pt x="4038600" y="6057900"/>
                    </a:lnTo>
                    <a:cubicBezTo>
                      <a:pt x="4025900" y="6057900"/>
                      <a:pt x="4013200" y="6057900"/>
                      <a:pt x="4013200" y="6045200"/>
                    </a:cubicBezTo>
                    <a:cubicBezTo>
                      <a:pt x="4000500" y="6032500"/>
                      <a:pt x="4000500" y="6019800"/>
                      <a:pt x="4013200" y="6007100"/>
                    </a:cubicBezTo>
                    <a:lnTo>
                      <a:pt x="4203700" y="5562600"/>
                    </a:lnTo>
                    <a:lnTo>
                      <a:pt x="4267200" y="5384800"/>
                    </a:lnTo>
                    <a:cubicBezTo>
                      <a:pt x="4318000" y="5283200"/>
                      <a:pt x="4419600" y="5207000"/>
                      <a:pt x="4533900" y="5207000"/>
                    </a:cubicBezTo>
                    <a:lnTo>
                      <a:pt x="4711700" y="5207000"/>
                    </a:lnTo>
                    <a:cubicBezTo>
                      <a:pt x="4826000" y="5207000"/>
                      <a:pt x="4927600" y="5283200"/>
                      <a:pt x="4978400" y="5384800"/>
                    </a:cubicBezTo>
                    <a:lnTo>
                      <a:pt x="5041900" y="5562600"/>
                    </a:lnTo>
                    <a:lnTo>
                      <a:pt x="5232400" y="6007100"/>
                    </a:lnTo>
                    <a:cubicBezTo>
                      <a:pt x="5245100" y="6019800"/>
                      <a:pt x="5245100" y="6032500"/>
                      <a:pt x="5232400" y="6045200"/>
                    </a:cubicBezTo>
                    <a:cubicBezTo>
                      <a:pt x="5232400" y="6057900"/>
                      <a:pt x="5219700" y="6057900"/>
                      <a:pt x="5207000" y="6057900"/>
                    </a:cubicBezTo>
                    <a:lnTo>
                      <a:pt x="5143500" y="6057900"/>
                    </a:lnTo>
                    <a:cubicBezTo>
                      <a:pt x="5080000" y="6057900"/>
                      <a:pt x="5029200" y="6019800"/>
                      <a:pt x="5003800" y="5969000"/>
                    </a:cubicBezTo>
                    <a:lnTo>
                      <a:pt x="4851400" y="5613400"/>
                    </a:lnTo>
                    <a:cubicBezTo>
                      <a:pt x="4851400" y="5600700"/>
                      <a:pt x="4838700" y="5613400"/>
                      <a:pt x="4838700" y="5613400"/>
                    </a:cubicBezTo>
                    <a:lnTo>
                      <a:pt x="4902200" y="6057900"/>
                    </a:lnTo>
                    <a:lnTo>
                      <a:pt x="4978400" y="6870700"/>
                    </a:lnTo>
                    <a:cubicBezTo>
                      <a:pt x="4978400" y="6883400"/>
                      <a:pt x="4965700" y="6883400"/>
                      <a:pt x="4965700" y="6896100"/>
                    </a:cubicBezTo>
                    <a:cubicBezTo>
                      <a:pt x="4953000" y="6896100"/>
                      <a:pt x="4953000" y="6908800"/>
                      <a:pt x="4940300" y="6908800"/>
                    </a:cubicBezTo>
                    <a:lnTo>
                      <a:pt x="4889500" y="6908800"/>
                    </a:lnTo>
                    <a:cubicBezTo>
                      <a:pt x="4813300" y="6908800"/>
                      <a:pt x="4749800" y="6858000"/>
                      <a:pt x="4749800" y="6781800"/>
                    </a:cubicBezTo>
                    <a:lnTo>
                      <a:pt x="4635500" y="6096000"/>
                    </a:lnTo>
                    <a:cubicBezTo>
                      <a:pt x="4622800" y="6096000"/>
                      <a:pt x="4622800" y="6096000"/>
                      <a:pt x="4610100" y="6096000"/>
                    </a:cubicBezTo>
                    <a:lnTo>
                      <a:pt x="4495800" y="6781800"/>
                    </a:lnTo>
                    <a:cubicBezTo>
                      <a:pt x="4495800" y="6858000"/>
                      <a:pt x="4432300" y="6908800"/>
                      <a:pt x="4356100" y="6908800"/>
                    </a:cubicBezTo>
                    <a:lnTo>
                      <a:pt x="4305300" y="6908800"/>
                    </a:lnTo>
                    <a:cubicBezTo>
                      <a:pt x="4292600" y="6908800"/>
                      <a:pt x="4292600" y="6896100"/>
                      <a:pt x="4279900" y="6896100"/>
                    </a:cubicBezTo>
                    <a:cubicBezTo>
                      <a:pt x="4279900" y="6883400"/>
                      <a:pt x="4267200" y="6883400"/>
                      <a:pt x="4267200" y="6870700"/>
                    </a:cubicBezTo>
                    <a:lnTo>
                      <a:pt x="4343400" y="6057900"/>
                    </a:lnTo>
                    <a:lnTo>
                      <a:pt x="4406900" y="5613400"/>
                    </a:lnTo>
                    <a:moveTo>
                      <a:pt x="5956300" y="4648200"/>
                    </a:moveTo>
                    <a:cubicBezTo>
                      <a:pt x="5842000" y="4648200"/>
                      <a:pt x="5740400" y="4737100"/>
                      <a:pt x="5740400" y="4864100"/>
                    </a:cubicBezTo>
                    <a:lnTo>
                      <a:pt x="5740400" y="4927600"/>
                    </a:lnTo>
                    <a:cubicBezTo>
                      <a:pt x="5740400" y="5041900"/>
                      <a:pt x="5842000" y="5143500"/>
                      <a:pt x="5956300" y="5143500"/>
                    </a:cubicBezTo>
                    <a:cubicBezTo>
                      <a:pt x="6070600" y="5143500"/>
                      <a:pt x="6172200" y="5041900"/>
                      <a:pt x="6172200" y="4927600"/>
                    </a:cubicBezTo>
                    <a:lnTo>
                      <a:pt x="6172200" y="4864100"/>
                    </a:lnTo>
                    <a:cubicBezTo>
                      <a:pt x="6172200" y="4737100"/>
                      <a:pt x="6070600" y="4648200"/>
                      <a:pt x="5956300" y="4648200"/>
                    </a:cubicBezTo>
                    <a:moveTo>
                      <a:pt x="5740400" y="5613400"/>
                    </a:moveTo>
                    <a:cubicBezTo>
                      <a:pt x="5740400" y="5613400"/>
                      <a:pt x="5727700" y="5600700"/>
                      <a:pt x="5727700" y="5613400"/>
                    </a:cubicBezTo>
                    <a:lnTo>
                      <a:pt x="5575300" y="5969000"/>
                    </a:lnTo>
                    <a:cubicBezTo>
                      <a:pt x="5549900" y="6019800"/>
                      <a:pt x="5499100" y="6057900"/>
                      <a:pt x="5435600" y="6057900"/>
                    </a:cubicBezTo>
                    <a:lnTo>
                      <a:pt x="5372100" y="6057900"/>
                    </a:lnTo>
                    <a:cubicBezTo>
                      <a:pt x="5359400" y="6057900"/>
                      <a:pt x="5346700" y="6057900"/>
                      <a:pt x="5346700" y="6045200"/>
                    </a:cubicBezTo>
                    <a:cubicBezTo>
                      <a:pt x="5334000" y="6032500"/>
                      <a:pt x="5334000" y="6019800"/>
                      <a:pt x="5346700" y="6007100"/>
                    </a:cubicBezTo>
                    <a:lnTo>
                      <a:pt x="5537200" y="5562600"/>
                    </a:lnTo>
                    <a:lnTo>
                      <a:pt x="5600700" y="5384800"/>
                    </a:lnTo>
                    <a:cubicBezTo>
                      <a:pt x="5651500" y="5283200"/>
                      <a:pt x="5753100" y="5207000"/>
                      <a:pt x="5867400" y="5207000"/>
                    </a:cubicBezTo>
                    <a:lnTo>
                      <a:pt x="6045200" y="5207000"/>
                    </a:lnTo>
                    <a:cubicBezTo>
                      <a:pt x="6159500" y="5207000"/>
                      <a:pt x="6261100" y="5283200"/>
                      <a:pt x="6311900" y="5384800"/>
                    </a:cubicBezTo>
                    <a:lnTo>
                      <a:pt x="6375400" y="5562600"/>
                    </a:lnTo>
                    <a:lnTo>
                      <a:pt x="6565900" y="6007100"/>
                    </a:lnTo>
                    <a:cubicBezTo>
                      <a:pt x="6578600" y="6019800"/>
                      <a:pt x="6578600" y="6032500"/>
                      <a:pt x="6565900" y="6045200"/>
                    </a:cubicBezTo>
                    <a:cubicBezTo>
                      <a:pt x="6565900" y="6057900"/>
                      <a:pt x="6553200" y="6057900"/>
                      <a:pt x="6540500" y="6057900"/>
                    </a:cubicBezTo>
                    <a:lnTo>
                      <a:pt x="6477000" y="6057900"/>
                    </a:lnTo>
                    <a:cubicBezTo>
                      <a:pt x="6413500" y="6057900"/>
                      <a:pt x="6362700" y="6019800"/>
                      <a:pt x="6337300" y="5969000"/>
                    </a:cubicBezTo>
                    <a:lnTo>
                      <a:pt x="6184900" y="5613400"/>
                    </a:lnTo>
                    <a:cubicBezTo>
                      <a:pt x="6184900" y="5600700"/>
                      <a:pt x="6172200" y="5613400"/>
                      <a:pt x="6172200" y="5613400"/>
                    </a:cubicBezTo>
                    <a:lnTo>
                      <a:pt x="6235700" y="6057900"/>
                    </a:lnTo>
                    <a:lnTo>
                      <a:pt x="6311900" y="6870700"/>
                    </a:lnTo>
                    <a:cubicBezTo>
                      <a:pt x="6311900" y="6883400"/>
                      <a:pt x="6299200" y="6883400"/>
                      <a:pt x="6299200" y="6896100"/>
                    </a:cubicBezTo>
                    <a:cubicBezTo>
                      <a:pt x="6286500" y="6896100"/>
                      <a:pt x="6286500" y="6908800"/>
                      <a:pt x="6273800" y="6908800"/>
                    </a:cubicBezTo>
                    <a:lnTo>
                      <a:pt x="6223000" y="6908800"/>
                    </a:lnTo>
                    <a:cubicBezTo>
                      <a:pt x="6146800" y="6908800"/>
                      <a:pt x="6083300" y="6858000"/>
                      <a:pt x="6083300" y="6781800"/>
                    </a:cubicBezTo>
                    <a:lnTo>
                      <a:pt x="5969000" y="6096000"/>
                    </a:lnTo>
                    <a:cubicBezTo>
                      <a:pt x="5956300" y="6096000"/>
                      <a:pt x="5956300" y="6096000"/>
                      <a:pt x="5943600" y="6096000"/>
                    </a:cubicBezTo>
                    <a:lnTo>
                      <a:pt x="5829300" y="6781800"/>
                    </a:lnTo>
                    <a:cubicBezTo>
                      <a:pt x="5829300" y="6858000"/>
                      <a:pt x="5765800" y="6908800"/>
                      <a:pt x="5689600" y="6908800"/>
                    </a:cubicBezTo>
                    <a:lnTo>
                      <a:pt x="5638800" y="6908800"/>
                    </a:lnTo>
                    <a:cubicBezTo>
                      <a:pt x="5626100" y="6908800"/>
                      <a:pt x="5626100" y="6896100"/>
                      <a:pt x="5613400" y="6896100"/>
                    </a:cubicBezTo>
                    <a:cubicBezTo>
                      <a:pt x="5613400" y="6883400"/>
                      <a:pt x="5600700" y="6883400"/>
                      <a:pt x="5600700" y="6870700"/>
                    </a:cubicBezTo>
                    <a:lnTo>
                      <a:pt x="5676900" y="6057900"/>
                    </a:lnTo>
                    <a:lnTo>
                      <a:pt x="5740400" y="5613400"/>
                    </a:lnTo>
                    <a:moveTo>
                      <a:pt x="7289800" y="4648200"/>
                    </a:moveTo>
                    <a:cubicBezTo>
                      <a:pt x="7175500" y="4648200"/>
                      <a:pt x="7073900" y="4737100"/>
                      <a:pt x="7073900" y="4864100"/>
                    </a:cubicBezTo>
                    <a:lnTo>
                      <a:pt x="7073900" y="4927600"/>
                    </a:lnTo>
                    <a:cubicBezTo>
                      <a:pt x="7073900" y="5041900"/>
                      <a:pt x="7175500" y="5143500"/>
                      <a:pt x="7289800" y="5143500"/>
                    </a:cubicBezTo>
                    <a:cubicBezTo>
                      <a:pt x="7404100" y="5143500"/>
                      <a:pt x="7505700" y="5041900"/>
                      <a:pt x="7505700" y="4927600"/>
                    </a:cubicBezTo>
                    <a:lnTo>
                      <a:pt x="7505700" y="4864100"/>
                    </a:lnTo>
                    <a:cubicBezTo>
                      <a:pt x="7505700" y="4737100"/>
                      <a:pt x="7404100" y="4648200"/>
                      <a:pt x="7289800" y="4648200"/>
                    </a:cubicBezTo>
                    <a:moveTo>
                      <a:pt x="7073900" y="5613400"/>
                    </a:moveTo>
                    <a:cubicBezTo>
                      <a:pt x="7073900" y="5613400"/>
                      <a:pt x="7061200" y="5600700"/>
                      <a:pt x="7061200" y="5613400"/>
                    </a:cubicBezTo>
                    <a:lnTo>
                      <a:pt x="6908800" y="5969000"/>
                    </a:lnTo>
                    <a:cubicBezTo>
                      <a:pt x="6883400" y="6019800"/>
                      <a:pt x="6832600" y="6057900"/>
                      <a:pt x="6769100" y="6057900"/>
                    </a:cubicBezTo>
                    <a:lnTo>
                      <a:pt x="6705600" y="6057900"/>
                    </a:lnTo>
                    <a:cubicBezTo>
                      <a:pt x="6692900" y="6057900"/>
                      <a:pt x="6680200" y="6057900"/>
                      <a:pt x="6680200" y="6045200"/>
                    </a:cubicBezTo>
                    <a:cubicBezTo>
                      <a:pt x="6667500" y="6032500"/>
                      <a:pt x="6667500" y="6019800"/>
                      <a:pt x="6680200" y="6007100"/>
                    </a:cubicBezTo>
                    <a:lnTo>
                      <a:pt x="6870700" y="5562600"/>
                    </a:lnTo>
                    <a:lnTo>
                      <a:pt x="6934200" y="5384800"/>
                    </a:lnTo>
                    <a:cubicBezTo>
                      <a:pt x="6985000" y="5283200"/>
                      <a:pt x="7086600" y="5207000"/>
                      <a:pt x="7200900" y="5207000"/>
                    </a:cubicBezTo>
                    <a:lnTo>
                      <a:pt x="7378700" y="5207000"/>
                    </a:lnTo>
                    <a:cubicBezTo>
                      <a:pt x="7493000" y="5207000"/>
                      <a:pt x="7594600" y="5283200"/>
                      <a:pt x="7645400" y="5384800"/>
                    </a:cubicBezTo>
                    <a:lnTo>
                      <a:pt x="7708900" y="5562600"/>
                    </a:lnTo>
                    <a:lnTo>
                      <a:pt x="7899400" y="6007100"/>
                    </a:lnTo>
                    <a:cubicBezTo>
                      <a:pt x="7912100" y="6019800"/>
                      <a:pt x="7912100" y="6032500"/>
                      <a:pt x="7899400" y="6045200"/>
                    </a:cubicBezTo>
                    <a:cubicBezTo>
                      <a:pt x="7899400" y="6057900"/>
                      <a:pt x="7886700" y="6057900"/>
                      <a:pt x="7874000" y="6057900"/>
                    </a:cubicBezTo>
                    <a:lnTo>
                      <a:pt x="7810500" y="6057900"/>
                    </a:lnTo>
                    <a:cubicBezTo>
                      <a:pt x="7747000" y="6057900"/>
                      <a:pt x="7696200" y="6019800"/>
                      <a:pt x="7670800" y="5969000"/>
                    </a:cubicBezTo>
                    <a:lnTo>
                      <a:pt x="7518400" y="5613400"/>
                    </a:lnTo>
                    <a:cubicBezTo>
                      <a:pt x="7518400" y="5600700"/>
                      <a:pt x="7505700" y="5613400"/>
                      <a:pt x="7505700" y="5613400"/>
                    </a:cubicBezTo>
                    <a:lnTo>
                      <a:pt x="7569200" y="6057900"/>
                    </a:lnTo>
                    <a:lnTo>
                      <a:pt x="7645400" y="6870700"/>
                    </a:lnTo>
                    <a:cubicBezTo>
                      <a:pt x="7645400" y="6883400"/>
                      <a:pt x="7632700" y="6883400"/>
                      <a:pt x="7632700" y="6896100"/>
                    </a:cubicBezTo>
                    <a:cubicBezTo>
                      <a:pt x="7620000" y="6896100"/>
                      <a:pt x="7620000" y="6908800"/>
                      <a:pt x="7607300" y="6908800"/>
                    </a:cubicBezTo>
                    <a:lnTo>
                      <a:pt x="7556500" y="6908800"/>
                    </a:lnTo>
                    <a:cubicBezTo>
                      <a:pt x="7480300" y="6908800"/>
                      <a:pt x="7416800" y="6858000"/>
                      <a:pt x="7416800" y="6781800"/>
                    </a:cubicBezTo>
                    <a:lnTo>
                      <a:pt x="7302500" y="6096000"/>
                    </a:lnTo>
                    <a:cubicBezTo>
                      <a:pt x="7289800" y="6096000"/>
                      <a:pt x="7289800" y="6096000"/>
                      <a:pt x="7277100" y="6096000"/>
                    </a:cubicBezTo>
                    <a:lnTo>
                      <a:pt x="7162800" y="6781800"/>
                    </a:lnTo>
                    <a:cubicBezTo>
                      <a:pt x="7162800" y="6858000"/>
                      <a:pt x="7099300" y="6908800"/>
                      <a:pt x="7023100" y="6908800"/>
                    </a:cubicBezTo>
                    <a:lnTo>
                      <a:pt x="6972300" y="6908800"/>
                    </a:lnTo>
                    <a:cubicBezTo>
                      <a:pt x="6959600" y="6908800"/>
                      <a:pt x="6959600" y="6896100"/>
                      <a:pt x="6946900" y="6896100"/>
                    </a:cubicBezTo>
                    <a:cubicBezTo>
                      <a:pt x="6946900" y="6883400"/>
                      <a:pt x="6934200" y="6883400"/>
                      <a:pt x="6934200" y="6870700"/>
                    </a:cubicBezTo>
                    <a:lnTo>
                      <a:pt x="7010400" y="6057900"/>
                    </a:lnTo>
                    <a:lnTo>
                      <a:pt x="7073900" y="5613400"/>
                    </a:lnTo>
                    <a:moveTo>
                      <a:pt x="8623300" y="4648200"/>
                    </a:moveTo>
                    <a:cubicBezTo>
                      <a:pt x="8509000" y="4648200"/>
                      <a:pt x="8407400" y="4737100"/>
                      <a:pt x="8407400" y="4864100"/>
                    </a:cubicBezTo>
                    <a:lnTo>
                      <a:pt x="8407400" y="4927600"/>
                    </a:lnTo>
                    <a:cubicBezTo>
                      <a:pt x="8407400" y="5041900"/>
                      <a:pt x="8509000" y="5143500"/>
                      <a:pt x="8623300" y="5143500"/>
                    </a:cubicBezTo>
                    <a:cubicBezTo>
                      <a:pt x="8737600" y="5143500"/>
                      <a:pt x="8839200" y="5041900"/>
                      <a:pt x="8839200" y="4927600"/>
                    </a:cubicBezTo>
                    <a:lnTo>
                      <a:pt x="8839200" y="4864100"/>
                    </a:lnTo>
                    <a:cubicBezTo>
                      <a:pt x="8839200" y="4737100"/>
                      <a:pt x="8737600" y="4648200"/>
                      <a:pt x="8623300" y="4648200"/>
                    </a:cubicBezTo>
                    <a:moveTo>
                      <a:pt x="8407400" y="5613400"/>
                    </a:moveTo>
                    <a:cubicBezTo>
                      <a:pt x="8407400" y="5613400"/>
                      <a:pt x="8394700" y="5600700"/>
                      <a:pt x="8394700" y="5613400"/>
                    </a:cubicBezTo>
                    <a:lnTo>
                      <a:pt x="8242300" y="5969000"/>
                    </a:lnTo>
                    <a:cubicBezTo>
                      <a:pt x="8216900" y="6019800"/>
                      <a:pt x="8166100" y="6057900"/>
                      <a:pt x="8102600" y="6057900"/>
                    </a:cubicBezTo>
                    <a:lnTo>
                      <a:pt x="8039100" y="6057900"/>
                    </a:lnTo>
                    <a:cubicBezTo>
                      <a:pt x="8026400" y="6057900"/>
                      <a:pt x="8013700" y="6057900"/>
                      <a:pt x="8013700" y="6045200"/>
                    </a:cubicBezTo>
                    <a:cubicBezTo>
                      <a:pt x="8001000" y="6032500"/>
                      <a:pt x="8001000" y="6019800"/>
                      <a:pt x="8013700" y="6007100"/>
                    </a:cubicBezTo>
                    <a:lnTo>
                      <a:pt x="8204200" y="5562600"/>
                    </a:lnTo>
                    <a:lnTo>
                      <a:pt x="8267700" y="5384800"/>
                    </a:lnTo>
                    <a:cubicBezTo>
                      <a:pt x="8318500" y="5283200"/>
                      <a:pt x="8420100" y="5207000"/>
                      <a:pt x="8534400" y="5207000"/>
                    </a:cubicBezTo>
                    <a:lnTo>
                      <a:pt x="8712200" y="5207000"/>
                    </a:lnTo>
                    <a:cubicBezTo>
                      <a:pt x="8826500" y="5207000"/>
                      <a:pt x="8928100" y="5283200"/>
                      <a:pt x="8978900" y="5384800"/>
                    </a:cubicBezTo>
                    <a:lnTo>
                      <a:pt x="9042400" y="5562600"/>
                    </a:lnTo>
                    <a:lnTo>
                      <a:pt x="9232900" y="6007100"/>
                    </a:lnTo>
                    <a:cubicBezTo>
                      <a:pt x="9245600" y="6019800"/>
                      <a:pt x="9245600" y="6032500"/>
                      <a:pt x="9232900" y="6045200"/>
                    </a:cubicBezTo>
                    <a:cubicBezTo>
                      <a:pt x="9232900" y="6057900"/>
                      <a:pt x="9220200" y="6057900"/>
                      <a:pt x="9207500" y="6057900"/>
                    </a:cubicBezTo>
                    <a:lnTo>
                      <a:pt x="9144000" y="6057900"/>
                    </a:lnTo>
                    <a:cubicBezTo>
                      <a:pt x="9080500" y="6057900"/>
                      <a:pt x="9029700" y="6019800"/>
                      <a:pt x="9004300" y="5969000"/>
                    </a:cubicBezTo>
                    <a:lnTo>
                      <a:pt x="8851900" y="5613400"/>
                    </a:lnTo>
                    <a:cubicBezTo>
                      <a:pt x="8851900" y="5600700"/>
                      <a:pt x="8839200" y="5613400"/>
                      <a:pt x="8839200" y="5613400"/>
                    </a:cubicBezTo>
                    <a:lnTo>
                      <a:pt x="8902700" y="6057900"/>
                    </a:lnTo>
                    <a:lnTo>
                      <a:pt x="8978900" y="6870700"/>
                    </a:lnTo>
                    <a:cubicBezTo>
                      <a:pt x="8978900" y="6883400"/>
                      <a:pt x="8966200" y="6883400"/>
                      <a:pt x="8966200" y="6896100"/>
                    </a:cubicBezTo>
                    <a:cubicBezTo>
                      <a:pt x="8953500" y="6896100"/>
                      <a:pt x="8953500" y="6908800"/>
                      <a:pt x="8940800" y="6908800"/>
                    </a:cubicBezTo>
                    <a:lnTo>
                      <a:pt x="8890000" y="6908800"/>
                    </a:lnTo>
                    <a:cubicBezTo>
                      <a:pt x="8813800" y="6908800"/>
                      <a:pt x="8750300" y="6858000"/>
                      <a:pt x="8750300" y="6781800"/>
                    </a:cubicBezTo>
                    <a:lnTo>
                      <a:pt x="8636000" y="6096000"/>
                    </a:lnTo>
                    <a:cubicBezTo>
                      <a:pt x="8623300" y="6096000"/>
                      <a:pt x="8623300" y="6096000"/>
                      <a:pt x="8610600" y="6096000"/>
                    </a:cubicBezTo>
                    <a:lnTo>
                      <a:pt x="8496300" y="6781800"/>
                    </a:lnTo>
                    <a:cubicBezTo>
                      <a:pt x="8496300" y="6858000"/>
                      <a:pt x="8432800" y="6908800"/>
                      <a:pt x="8356600" y="6908800"/>
                    </a:cubicBezTo>
                    <a:lnTo>
                      <a:pt x="8305800" y="6908800"/>
                    </a:lnTo>
                    <a:cubicBezTo>
                      <a:pt x="8293100" y="6908800"/>
                      <a:pt x="8293100" y="6896100"/>
                      <a:pt x="8280400" y="6896100"/>
                    </a:cubicBezTo>
                    <a:cubicBezTo>
                      <a:pt x="8280400" y="6883400"/>
                      <a:pt x="8267700" y="6883400"/>
                      <a:pt x="8267700" y="6870700"/>
                    </a:cubicBezTo>
                    <a:lnTo>
                      <a:pt x="8343900" y="6057900"/>
                    </a:lnTo>
                    <a:lnTo>
                      <a:pt x="8407400" y="5613400"/>
                    </a:lnTo>
                    <a:moveTo>
                      <a:pt x="622300" y="6959600"/>
                    </a:moveTo>
                    <a:cubicBezTo>
                      <a:pt x="508000" y="6959600"/>
                      <a:pt x="406400" y="7048500"/>
                      <a:pt x="406400" y="7175500"/>
                    </a:cubicBezTo>
                    <a:lnTo>
                      <a:pt x="406400" y="7239000"/>
                    </a:lnTo>
                    <a:cubicBezTo>
                      <a:pt x="406400" y="7353300"/>
                      <a:pt x="508000" y="7454900"/>
                      <a:pt x="622300" y="7454900"/>
                    </a:cubicBezTo>
                    <a:cubicBezTo>
                      <a:pt x="736600" y="7454900"/>
                      <a:pt x="838200" y="7353300"/>
                      <a:pt x="838200" y="7239000"/>
                    </a:cubicBezTo>
                    <a:lnTo>
                      <a:pt x="838200" y="7175500"/>
                    </a:lnTo>
                    <a:cubicBezTo>
                      <a:pt x="838200" y="7048500"/>
                      <a:pt x="736600" y="6959600"/>
                      <a:pt x="622300" y="6959600"/>
                    </a:cubicBezTo>
                    <a:moveTo>
                      <a:pt x="406400" y="7924800"/>
                    </a:moveTo>
                    <a:cubicBezTo>
                      <a:pt x="406400" y="7924800"/>
                      <a:pt x="393700" y="7912100"/>
                      <a:pt x="393700" y="7924800"/>
                    </a:cubicBezTo>
                    <a:lnTo>
                      <a:pt x="241300" y="8280400"/>
                    </a:lnTo>
                    <a:cubicBezTo>
                      <a:pt x="215900" y="8331200"/>
                      <a:pt x="165100" y="8369300"/>
                      <a:pt x="101600" y="8369300"/>
                    </a:cubicBezTo>
                    <a:lnTo>
                      <a:pt x="38100" y="8369300"/>
                    </a:lnTo>
                    <a:cubicBezTo>
                      <a:pt x="25400" y="8369300"/>
                      <a:pt x="12700" y="8369300"/>
                      <a:pt x="12700" y="8356600"/>
                    </a:cubicBezTo>
                    <a:cubicBezTo>
                      <a:pt x="0" y="8343900"/>
                      <a:pt x="0" y="8331200"/>
                      <a:pt x="12700" y="8318500"/>
                    </a:cubicBezTo>
                    <a:lnTo>
                      <a:pt x="203200" y="7874000"/>
                    </a:lnTo>
                    <a:lnTo>
                      <a:pt x="266700" y="7696200"/>
                    </a:lnTo>
                    <a:cubicBezTo>
                      <a:pt x="317500" y="7594600"/>
                      <a:pt x="419100" y="7518400"/>
                      <a:pt x="533400" y="7518400"/>
                    </a:cubicBezTo>
                    <a:lnTo>
                      <a:pt x="711200" y="7518400"/>
                    </a:lnTo>
                    <a:cubicBezTo>
                      <a:pt x="825500" y="7518400"/>
                      <a:pt x="927100" y="7594600"/>
                      <a:pt x="977900" y="7696200"/>
                    </a:cubicBezTo>
                    <a:lnTo>
                      <a:pt x="1041400" y="7874000"/>
                    </a:lnTo>
                    <a:lnTo>
                      <a:pt x="1231900" y="8318500"/>
                    </a:lnTo>
                    <a:cubicBezTo>
                      <a:pt x="1244600" y="8331200"/>
                      <a:pt x="1244600" y="8343900"/>
                      <a:pt x="1231900" y="8356600"/>
                    </a:cubicBezTo>
                    <a:cubicBezTo>
                      <a:pt x="1231900" y="8369300"/>
                      <a:pt x="1219200" y="8369300"/>
                      <a:pt x="1206500" y="8369300"/>
                    </a:cubicBezTo>
                    <a:lnTo>
                      <a:pt x="1143000" y="8369300"/>
                    </a:lnTo>
                    <a:cubicBezTo>
                      <a:pt x="1079500" y="8369300"/>
                      <a:pt x="1028700" y="8331200"/>
                      <a:pt x="1003300" y="8280400"/>
                    </a:cubicBezTo>
                    <a:lnTo>
                      <a:pt x="850900" y="7924800"/>
                    </a:lnTo>
                    <a:cubicBezTo>
                      <a:pt x="850900" y="7912100"/>
                      <a:pt x="838200" y="7924800"/>
                      <a:pt x="838200" y="7924800"/>
                    </a:cubicBezTo>
                    <a:lnTo>
                      <a:pt x="901700" y="8369300"/>
                    </a:lnTo>
                    <a:lnTo>
                      <a:pt x="977900" y="9182100"/>
                    </a:lnTo>
                    <a:cubicBezTo>
                      <a:pt x="977900" y="9194800"/>
                      <a:pt x="965200" y="9194800"/>
                      <a:pt x="965200" y="9207500"/>
                    </a:cubicBezTo>
                    <a:cubicBezTo>
                      <a:pt x="952500" y="9207500"/>
                      <a:pt x="952500" y="9220200"/>
                      <a:pt x="939800" y="9220200"/>
                    </a:cubicBezTo>
                    <a:lnTo>
                      <a:pt x="889000" y="9220200"/>
                    </a:lnTo>
                    <a:cubicBezTo>
                      <a:pt x="812800" y="9220200"/>
                      <a:pt x="749300" y="9169400"/>
                      <a:pt x="749300" y="9093200"/>
                    </a:cubicBezTo>
                    <a:lnTo>
                      <a:pt x="635000" y="8407400"/>
                    </a:lnTo>
                    <a:cubicBezTo>
                      <a:pt x="622300" y="8407400"/>
                      <a:pt x="622300" y="8407400"/>
                      <a:pt x="609600" y="8407400"/>
                    </a:cubicBezTo>
                    <a:lnTo>
                      <a:pt x="495300" y="9093200"/>
                    </a:lnTo>
                    <a:cubicBezTo>
                      <a:pt x="495300" y="9169400"/>
                      <a:pt x="431800" y="9220200"/>
                      <a:pt x="355600" y="9220200"/>
                    </a:cubicBezTo>
                    <a:lnTo>
                      <a:pt x="304800" y="9220200"/>
                    </a:lnTo>
                    <a:cubicBezTo>
                      <a:pt x="292100" y="9220200"/>
                      <a:pt x="292100" y="9207500"/>
                      <a:pt x="279400" y="9207500"/>
                    </a:cubicBezTo>
                    <a:cubicBezTo>
                      <a:pt x="279400" y="9194800"/>
                      <a:pt x="266700" y="9194800"/>
                      <a:pt x="266700" y="9182100"/>
                    </a:cubicBezTo>
                    <a:lnTo>
                      <a:pt x="342900" y="8369300"/>
                    </a:lnTo>
                    <a:lnTo>
                      <a:pt x="406400" y="7924800"/>
                    </a:lnTo>
                    <a:moveTo>
                      <a:pt x="1955800" y="6959600"/>
                    </a:moveTo>
                    <a:cubicBezTo>
                      <a:pt x="1841500" y="6959600"/>
                      <a:pt x="1739900" y="7048500"/>
                      <a:pt x="1739900" y="7175500"/>
                    </a:cubicBezTo>
                    <a:lnTo>
                      <a:pt x="1739900" y="7239000"/>
                    </a:lnTo>
                    <a:cubicBezTo>
                      <a:pt x="1739900" y="7353300"/>
                      <a:pt x="1841500" y="7454900"/>
                      <a:pt x="1955800" y="7454900"/>
                    </a:cubicBezTo>
                    <a:cubicBezTo>
                      <a:pt x="2070100" y="7454900"/>
                      <a:pt x="2171700" y="7353300"/>
                      <a:pt x="2171700" y="7239000"/>
                    </a:cubicBezTo>
                    <a:lnTo>
                      <a:pt x="2171700" y="7175500"/>
                    </a:lnTo>
                    <a:cubicBezTo>
                      <a:pt x="2171700" y="7048500"/>
                      <a:pt x="2070100" y="6959600"/>
                      <a:pt x="1955800" y="6959600"/>
                    </a:cubicBezTo>
                    <a:moveTo>
                      <a:pt x="1739900" y="7924800"/>
                    </a:moveTo>
                    <a:cubicBezTo>
                      <a:pt x="1739900" y="7924800"/>
                      <a:pt x="1727200" y="7912100"/>
                      <a:pt x="1727200" y="7924800"/>
                    </a:cubicBezTo>
                    <a:lnTo>
                      <a:pt x="1574800" y="8280400"/>
                    </a:lnTo>
                    <a:cubicBezTo>
                      <a:pt x="1549400" y="8331200"/>
                      <a:pt x="1498600" y="8369300"/>
                      <a:pt x="1435100" y="8369300"/>
                    </a:cubicBezTo>
                    <a:lnTo>
                      <a:pt x="1371600" y="8369300"/>
                    </a:lnTo>
                    <a:cubicBezTo>
                      <a:pt x="1358900" y="8369300"/>
                      <a:pt x="1346200" y="8369300"/>
                      <a:pt x="1346200" y="8356600"/>
                    </a:cubicBezTo>
                    <a:cubicBezTo>
                      <a:pt x="1333500" y="8343900"/>
                      <a:pt x="1333500" y="8331200"/>
                      <a:pt x="1346200" y="8318500"/>
                    </a:cubicBezTo>
                    <a:lnTo>
                      <a:pt x="1536700" y="7874000"/>
                    </a:lnTo>
                    <a:lnTo>
                      <a:pt x="1600200" y="7696200"/>
                    </a:lnTo>
                    <a:cubicBezTo>
                      <a:pt x="1651000" y="7594600"/>
                      <a:pt x="1752600" y="7518400"/>
                      <a:pt x="1866900" y="7518400"/>
                    </a:cubicBezTo>
                    <a:lnTo>
                      <a:pt x="2044700" y="7518400"/>
                    </a:lnTo>
                    <a:cubicBezTo>
                      <a:pt x="2159000" y="7518400"/>
                      <a:pt x="2260600" y="7594600"/>
                      <a:pt x="2311400" y="7696200"/>
                    </a:cubicBezTo>
                    <a:lnTo>
                      <a:pt x="2374900" y="7874000"/>
                    </a:lnTo>
                    <a:lnTo>
                      <a:pt x="2565400" y="8318500"/>
                    </a:lnTo>
                    <a:cubicBezTo>
                      <a:pt x="2578100" y="8331200"/>
                      <a:pt x="2578100" y="8343900"/>
                      <a:pt x="2565400" y="8356600"/>
                    </a:cubicBezTo>
                    <a:cubicBezTo>
                      <a:pt x="2565400" y="8369300"/>
                      <a:pt x="2552700" y="8369300"/>
                      <a:pt x="2540000" y="8369300"/>
                    </a:cubicBezTo>
                    <a:lnTo>
                      <a:pt x="2476500" y="8369300"/>
                    </a:lnTo>
                    <a:cubicBezTo>
                      <a:pt x="2413000" y="8369300"/>
                      <a:pt x="2362200" y="8331200"/>
                      <a:pt x="2336800" y="8280400"/>
                    </a:cubicBezTo>
                    <a:lnTo>
                      <a:pt x="2184400" y="7924800"/>
                    </a:lnTo>
                    <a:cubicBezTo>
                      <a:pt x="2184400" y="7912100"/>
                      <a:pt x="2171700" y="7924800"/>
                      <a:pt x="2171700" y="7924800"/>
                    </a:cubicBezTo>
                    <a:lnTo>
                      <a:pt x="2235200" y="8369300"/>
                    </a:lnTo>
                    <a:lnTo>
                      <a:pt x="2311400" y="9182100"/>
                    </a:lnTo>
                    <a:cubicBezTo>
                      <a:pt x="2311400" y="9194800"/>
                      <a:pt x="2298700" y="9194800"/>
                      <a:pt x="2298700" y="9207500"/>
                    </a:cubicBezTo>
                    <a:cubicBezTo>
                      <a:pt x="2286000" y="9207500"/>
                      <a:pt x="2286000" y="9220200"/>
                      <a:pt x="2273300" y="9220200"/>
                    </a:cubicBezTo>
                    <a:lnTo>
                      <a:pt x="2222500" y="9220200"/>
                    </a:lnTo>
                    <a:cubicBezTo>
                      <a:pt x="2146300" y="9220200"/>
                      <a:pt x="2082800" y="9169400"/>
                      <a:pt x="2082800" y="9093200"/>
                    </a:cubicBezTo>
                    <a:lnTo>
                      <a:pt x="1968500" y="8407400"/>
                    </a:lnTo>
                    <a:cubicBezTo>
                      <a:pt x="1955800" y="8407400"/>
                      <a:pt x="1955800" y="8407400"/>
                      <a:pt x="1943100" y="8407400"/>
                    </a:cubicBezTo>
                    <a:lnTo>
                      <a:pt x="1828800" y="9093200"/>
                    </a:lnTo>
                    <a:cubicBezTo>
                      <a:pt x="1828800" y="9169400"/>
                      <a:pt x="1765300" y="9220200"/>
                      <a:pt x="1689100" y="9220200"/>
                    </a:cubicBezTo>
                    <a:lnTo>
                      <a:pt x="1638300" y="9220200"/>
                    </a:lnTo>
                    <a:cubicBezTo>
                      <a:pt x="1625600" y="9220200"/>
                      <a:pt x="1625600" y="9207500"/>
                      <a:pt x="1612900" y="9207500"/>
                    </a:cubicBezTo>
                    <a:cubicBezTo>
                      <a:pt x="1612900" y="9194800"/>
                      <a:pt x="1600200" y="9194800"/>
                      <a:pt x="1600200" y="9182100"/>
                    </a:cubicBezTo>
                    <a:lnTo>
                      <a:pt x="1676400" y="8369300"/>
                    </a:lnTo>
                    <a:lnTo>
                      <a:pt x="1739900" y="7924800"/>
                    </a:lnTo>
                    <a:moveTo>
                      <a:pt x="3289300" y="6959600"/>
                    </a:moveTo>
                    <a:cubicBezTo>
                      <a:pt x="3175000" y="6959600"/>
                      <a:pt x="3073400" y="7048500"/>
                      <a:pt x="3073400" y="7175500"/>
                    </a:cubicBezTo>
                    <a:lnTo>
                      <a:pt x="3073400" y="7239000"/>
                    </a:lnTo>
                    <a:cubicBezTo>
                      <a:pt x="3073400" y="7353300"/>
                      <a:pt x="3175000" y="7454900"/>
                      <a:pt x="3289300" y="7454900"/>
                    </a:cubicBezTo>
                    <a:cubicBezTo>
                      <a:pt x="3403600" y="7454900"/>
                      <a:pt x="3505200" y="7353300"/>
                      <a:pt x="3505200" y="7239000"/>
                    </a:cubicBezTo>
                    <a:lnTo>
                      <a:pt x="3505200" y="7175500"/>
                    </a:lnTo>
                    <a:cubicBezTo>
                      <a:pt x="3505200" y="7048500"/>
                      <a:pt x="3403600" y="6959600"/>
                      <a:pt x="3289300" y="6959600"/>
                    </a:cubicBezTo>
                    <a:moveTo>
                      <a:pt x="3073400" y="7924800"/>
                    </a:moveTo>
                    <a:cubicBezTo>
                      <a:pt x="3073400" y="7924800"/>
                      <a:pt x="3060700" y="7912100"/>
                      <a:pt x="3060700" y="7924800"/>
                    </a:cubicBezTo>
                    <a:lnTo>
                      <a:pt x="2908300" y="8280400"/>
                    </a:lnTo>
                    <a:cubicBezTo>
                      <a:pt x="2882900" y="8331200"/>
                      <a:pt x="2832100" y="8369300"/>
                      <a:pt x="2768600" y="8369300"/>
                    </a:cubicBezTo>
                    <a:lnTo>
                      <a:pt x="2705100" y="8369300"/>
                    </a:lnTo>
                    <a:cubicBezTo>
                      <a:pt x="2692400" y="8369300"/>
                      <a:pt x="2679700" y="8369300"/>
                      <a:pt x="2679700" y="8356600"/>
                    </a:cubicBezTo>
                    <a:cubicBezTo>
                      <a:pt x="2667000" y="8343900"/>
                      <a:pt x="2667000" y="8331200"/>
                      <a:pt x="2679700" y="8318500"/>
                    </a:cubicBezTo>
                    <a:lnTo>
                      <a:pt x="2870200" y="7874000"/>
                    </a:lnTo>
                    <a:lnTo>
                      <a:pt x="2933700" y="7696200"/>
                    </a:lnTo>
                    <a:cubicBezTo>
                      <a:pt x="2984500" y="7594600"/>
                      <a:pt x="3086100" y="7518400"/>
                      <a:pt x="3200400" y="7518400"/>
                    </a:cubicBezTo>
                    <a:lnTo>
                      <a:pt x="3378200" y="7518400"/>
                    </a:lnTo>
                    <a:cubicBezTo>
                      <a:pt x="3492500" y="7518400"/>
                      <a:pt x="3594100" y="7594600"/>
                      <a:pt x="3644900" y="7696200"/>
                    </a:cubicBezTo>
                    <a:lnTo>
                      <a:pt x="3708400" y="7874000"/>
                    </a:lnTo>
                    <a:lnTo>
                      <a:pt x="3898900" y="8318500"/>
                    </a:lnTo>
                    <a:cubicBezTo>
                      <a:pt x="3911600" y="8331200"/>
                      <a:pt x="3911600" y="8343900"/>
                      <a:pt x="3898900" y="8356600"/>
                    </a:cubicBezTo>
                    <a:cubicBezTo>
                      <a:pt x="3898900" y="8369300"/>
                      <a:pt x="3886200" y="8369300"/>
                      <a:pt x="3873500" y="8369300"/>
                    </a:cubicBezTo>
                    <a:lnTo>
                      <a:pt x="3810000" y="8369300"/>
                    </a:lnTo>
                    <a:cubicBezTo>
                      <a:pt x="3746500" y="8369300"/>
                      <a:pt x="3695700" y="8331200"/>
                      <a:pt x="3670300" y="8280400"/>
                    </a:cubicBezTo>
                    <a:lnTo>
                      <a:pt x="3517900" y="7924800"/>
                    </a:lnTo>
                    <a:cubicBezTo>
                      <a:pt x="3517900" y="7912100"/>
                      <a:pt x="3505200" y="7924800"/>
                      <a:pt x="3505200" y="7924800"/>
                    </a:cubicBezTo>
                    <a:lnTo>
                      <a:pt x="3568700" y="8369300"/>
                    </a:lnTo>
                    <a:lnTo>
                      <a:pt x="3644900" y="9182100"/>
                    </a:lnTo>
                    <a:cubicBezTo>
                      <a:pt x="3644900" y="9194800"/>
                      <a:pt x="3632200" y="9194800"/>
                      <a:pt x="3632200" y="9207500"/>
                    </a:cubicBezTo>
                    <a:cubicBezTo>
                      <a:pt x="3619500" y="9207500"/>
                      <a:pt x="3619500" y="9220200"/>
                      <a:pt x="3606800" y="9220200"/>
                    </a:cubicBezTo>
                    <a:lnTo>
                      <a:pt x="3556000" y="9220200"/>
                    </a:lnTo>
                    <a:cubicBezTo>
                      <a:pt x="3479800" y="9220200"/>
                      <a:pt x="3416300" y="9169400"/>
                      <a:pt x="3416300" y="9093200"/>
                    </a:cubicBezTo>
                    <a:lnTo>
                      <a:pt x="3302000" y="8407400"/>
                    </a:lnTo>
                    <a:cubicBezTo>
                      <a:pt x="3289300" y="8407400"/>
                      <a:pt x="3289300" y="8407400"/>
                      <a:pt x="3276600" y="8407400"/>
                    </a:cubicBezTo>
                    <a:lnTo>
                      <a:pt x="3162300" y="9093200"/>
                    </a:lnTo>
                    <a:cubicBezTo>
                      <a:pt x="3162300" y="9169400"/>
                      <a:pt x="3098800" y="9220200"/>
                      <a:pt x="3022600" y="9220200"/>
                    </a:cubicBezTo>
                    <a:lnTo>
                      <a:pt x="2971800" y="9220200"/>
                    </a:lnTo>
                    <a:cubicBezTo>
                      <a:pt x="2959100" y="9220200"/>
                      <a:pt x="2959100" y="9207500"/>
                      <a:pt x="2946400" y="9207500"/>
                    </a:cubicBezTo>
                    <a:cubicBezTo>
                      <a:pt x="2946400" y="9194800"/>
                      <a:pt x="2933700" y="9194800"/>
                      <a:pt x="2933700" y="9182100"/>
                    </a:cubicBezTo>
                    <a:lnTo>
                      <a:pt x="3009900" y="8369300"/>
                    </a:lnTo>
                    <a:lnTo>
                      <a:pt x="3073400" y="7924800"/>
                    </a:lnTo>
                    <a:moveTo>
                      <a:pt x="4622800" y="6959600"/>
                    </a:moveTo>
                    <a:cubicBezTo>
                      <a:pt x="4508500" y="6959600"/>
                      <a:pt x="4406900" y="7048500"/>
                      <a:pt x="4406900" y="7175500"/>
                    </a:cubicBezTo>
                    <a:lnTo>
                      <a:pt x="4406900" y="7239000"/>
                    </a:lnTo>
                    <a:cubicBezTo>
                      <a:pt x="4406900" y="7353300"/>
                      <a:pt x="4508500" y="7454900"/>
                      <a:pt x="4622800" y="7454900"/>
                    </a:cubicBezTo>
                    <a:cubicBezTo>
                      <a:pt x="4737100" y="7454900"/>
                      <a:pt x="4838700" y="7353300"/>
                      <a:pt x="4838700" y="7239000"/>
                    </a:cubicBezTo>
                    <a:lnTo>
                      <a:pt x="4838700" y="7175500"/>
                    </a:lnTo>
                    <a:cubicBezTo>
                      <a:pt x="4838700" y="7048500"/>
                      <a:pt x="4737100" y="6959600"/>
                      <a:pt x="4622800" y="6959600"/>
                    </a:cubicBezTo>
                    <a:moveTo>
                      <a:pt x="4406900" y="7924800"/>
                    </a:moveTo>
                    <a:cubicBezTo>
                      <a:pt x="4406900" y="7924800"/>
                      <a:pt x="4394200" y="7912100"/>
                      <a:pt x="4394200" y="7924800"/>
                    </a:cubicBezTo>
                    <a:lnTo>
                      <a:pt x="4241800" y="8280400"/>
                    </a:lnTo>
                    <a:cubicBezTo>
                      <a:pt x="4216400" y="8331200"/>
                      <a:pt x="4165600" y="8369300"/>
                      <a:pt x="4102100" y="8369300"/>
                    </a:cubicBezTo>
                    <a:lnTo>
                      <a:pt x="4038600" y="8369300"/>
                    </a:lnTo>
                    <a:cubicBezTo>
                      <a:pt x="4025900" y="8369300"/>
                      <a:pt x="4013200" y="8369300"/>
                      <a:pt x="4013200" y="8356600"/>
                    </a:cubicBezTo>
                    <a:cubicBezTo>
                      <a:pt x="4000500" y="8343900"/>
                      <a:pt x="4000500" y="8331200"/>
                      <a:pt x="4013200" y="8318500"/>
                    </a:cubicBezTo>
                    <a:lnTo>
                      <a:pt x="4203700" y="7874000"/>
                    </a:lnTo>
                    <a:lnTo>
                      <a:pt x="4267200" y="7696200"/>
                    </a:lnTo>
                    <a:cubicBezTo>
                      <a:pt x="4318000" y="7594600"/>
                      <a:pt x="4419600" y="7518400"/>
                      <a:pt x="4533900" y="7518400"/>
                    </a:cubicBezTo>
                    <a:lnTo>
                      <a:pt x="4711700" y="7518400"/>
                    </a:lnTo>
                    <a:cubicBezTo>
                      <a:pt x="4826000" y="7518400"/>
                      <a:pt x="4927600" y="7594600"/>
                      <a:pt x="4978400" y="7696200"/>
                    </a:cubicBezTo>
                    <a:lnTo>
                      <a:pt x="5041900" y="7874000"/>
                    </a:lnTo>
                    <a:lnTo>
                      <a:pt x="5232400" y="8318500"/>
                    </a:lnTo>
                    <a:cubicBezTo>
                      <a:pt x="5245100" y="8331200"/>
                      <a:pt x="5245100" y="8343900"/>
                      <a:pt x="5232400" y="8356600"/>
                    </a:cubicBezTo>
                    <a:cubicBezTo>
                      <a:pt x="5232400" y="8369300"/>
                      <a:pt x="5219700" y="8369300"/>
                      <a:pt x="5207000" y="8369300"/>
                    </a:cubicBezTo>
                    <a:lnTo>
                      <a:pt x="5143500" y="8369300"/>
                    </a:lnTo>
                    <a:cubicBezTo>
                      <a:pt x="5080000" y="8369300"/>
                      <a:pt x="5029200" y="8331200"/>
                      <a:pt x="5003800" y="8280400"/>
                    </a:cubicBezTo>
                    <a:lnTo>
                      <a:pt x="4851400" y="7924800"/>
                    </a:lnTo>
                    <a:cubicBezTo>
                      <a:pt x="4851400" y="7912100"/>
                      <a:pt x="4838700" y="7924800"/>
                      <a:pt x="4838700" y="7924800"/>
                    </a:cubicBezTo>
                    <a:lnTo>
                      <a:pt x="4902200" y="8369300"/>
                    </a:lnTo>
                    <a:lnTo>
                      <a:pt x="4978400" y="9182100"/>
                    </a:lnTo>
                    <a:cubicBezTo>
                      <a:pt x="4978400" y="9194800"/>
                      <a:pt x="4965700" y="9194800"/>
                      <a:pt x="4965700" y="9207500"/>
                    </a:cubicBezTo>
                    <a:cubicBezTo>
                      <a:pt x="4953000" y="9207500"/>
                      <a:pt x="4953000" y="9220200"/>
                      <a:pt x="4940300" y="9220200"/>
                    </a:cubicBezTo>
                    <a:lnTo>
                      <a:pt x="4889500" y="9220200"/>
                    </a:lnTo>
                    <a:cubicBezTo>
                      <a:pt x="4813300" y="9220200"/>
                      <a:pt x="4749800" y="9169400"/>
                      <a:pt x="4749800" y="9093200"/>
                    </a:cubicBezTo>
                    <a:lnTo>
                      <a:pt x="4635500" y="8407400"/>
                    </a:lnTo>
                    <a:cubicBezTo>
                      <a:pt x="4622800" y="8407400"/>
                      <a:pt x="4622800" y="8407400"/>
                      <a:pt x="4610100" y="8407400"/>
                    </a:cubicBezTo>
                    <a:lnTo>
                      <a:pt x="4495800" y="9093200"/>
                    </a:lnTo>
                    <a:cubicBezTo>
                      <a:pt x="4495800" y="9169400"/>
                      <a:pt x="4432300" y="9220200"/>
                      <a:pt x="4356100" y="9220200"/>
                    </a:cubicBezTo>
                    <a:lnTo>
                      <a:pt x="4305300" y="9220200"/>
                    </a:lnTo>
                    <a:cubicBezTo>
                      <a:pt x="4292600" y="9220200"/>
                      <a:pt x="4292600" y="9207500"/>
                      <a:pt x="4279900" y="9207500"/>
                    </a:cubicBezTo>
                    <a:cubicBezTo>
                      <a:pt x="4279900" y="9194800"/>
                      <a:pt x="4267200" y="9194800"/>
                      <a:pt x="4267200" y="9182100"/>
                    </a:cubicBezTo>
                    <a:lnTo>
                      <a:pt x="4343400" y="8369300"/>
                    </a:lnTo>
                    <a:lnTo>
                      <a:pt x="4406900" y="7924800"/>
                    </a:lnTo>
                    <a:moveTo>
                      <a:pt x="5956300" y="6959600"/>
                    </a:moveTo>
                    <a:cubicBezTo>
                      <a:pt x="5842000" y="6959600"/>
                      <a:pt x="5740400" y="7048500"/>
                      <a:pt x="5740400" y="7175500"/>
                    </a:cubicBezTo>
                    <a:lnTo>
                      <a:pt x="5740400" y="7239000"/>
                    </a:lnTo>
                    <a:cubicBezTo>
                      <a:pt x="5740400" y="7353300"/>
                      <a:pt x="5842000" y="7454900"/>
                      <a:pt x="5956300" y="7454900"/>
                    </a:cubicBezTo>
                    <a:cubicBezTo>
                      <a:pt x="6070600" y="7454900"/>
                      <a:pt x="6172200" y="7353300"/>
                      <a:pt x="6172200" y="7239000"/>
                    </a:cubicBezTo>
                    <a:lnTo>
                      <a:pt x="6172200" y="7175500"/>
                    </a:lnTo>
                    <a:cubicBezTo>
                      <a:pt x="6172200" y="7048500"/>
                      <a:pt x="6070600" y="6959600"/>
                      <a:pt x="5956300" y="6959600"/>
                    </a:cubicBezTo>
                    <a:moveTo>
                      <a:pt x="5740400" y="7924800"/>
                    </a:moveTo>
                    <a:cubicBezTo>
                      <a:pt x="5740400" y="7924800"/>
                      <a:pt x="5727700" y="7912100"/>
                      <a:pt x="5727700" y="7924800"/>
                    </a:cubicBezTo>
                    <a:lnTo>
                      <a:pt x="5575300" y="8280400"/>
                    </a:lnTo>
                    <a:cubicBezTo>
                      <a:pt x="5549900" y="8331200"/>
                      <a:pt x="5499100" y="8369300"/>
                      <a:pt x="5435600" y="8369300"/>
                    </a:cubicBezTo>
                    <a:lnTo>
                      <a:pt x="5372100" y="8369300"/>
                    </a:lnTo>
                    <a:cubicBezTo>
                      <a:pt x="5359400" y="8369300"/>
                      <a:pt x="5346700" y="8369300"/>
                      <a:pt x="5346700" y="8356600"/>
                    </a:cubicBezTo>
                    <a:cubicBezTo>
                      <a:pt x="5334000" y="8343900"/>
                      <a:pt x="5334000" y="8331200"/>
                      <a:pt x="5346700" y="8318500"/>
                    </a:cubicBezTo>
                    <a:lnTo>
                      <a:pt x="5537200" y="7874000"/>
                    </a:lnTo>
                    <a:lnTo>
                      <a:pt x="5600700" y="7696200"/>
                    </a:lnTo>
                    <a:cubicBezTo>
                      <a:pt x="5651500" y="7594600"/>
                      <a:pt x="5753100" y="7518400"/>
                      <a:pt x="5867400" y="7518400"/>
                    </a:cubicBezTo>
                    <a:lnTo>
                      <a:pt x="6045200" y="7518400"/>
                    </a:lnTo>
                    <a:cubicBezTo>
                      <a:pt x="6159500" y="7518400"/>
                      <a:pt x="6261100" y="7594600"/>
                      <a:pt x="6311900" y="7696200"/>
                    </a:cubicBezTo>
                    <a:lnTo>
                      <a:pt x="6375400" y="7874000"/>
                    </a:lnTo>
                    <a:lnTo>
                      <a:pt x="6565900" y="8318500"/>
                    </a:lnTo>
                    <a:cubicBezTo>
                      <a:pt x="6578600" y="8331200"/>
                      <a:pt x="6578600" y="8343900"/>
                      <a:pt x="6565900" y="8356600"/>
                    </a:cubicBezTo>
                    <a:cubicBezTo>
                      <a:pt x="6565900" y="8369300"/>
                      <a:pt x="6553200" y="8369300"/>
                      <a:pt x="6540500" y="8369300"/>
                    </a:cubicBezTo>
                    <a:lnTo>
                      <a:pt x="6477000" y="8369300"/>
                    </a:lnTo>
                    <a:cubicBezTo>
                      <a:pt x="6413500" y="8369300"/>
                      <a:pt x="6362700" y="8331200"/>
                      <a:pt x="6337300" y="8280400"/>
                    </a:cubicBezTo>
                    <a:lnTo>
                      <a:pt x="6184900" y="7924800"/>
                    </a:lnTo>
                    <a:cubicBezTo>
                      <a:pt x="6184900" y="7912100"/>
                      <a:pt x="6172200" y="7924800"/>
                      <a:pt x="6172200" y="7924800"/>
                    </a:cubicBezTo>
                    <a:lnTo>
                      <a:pt x="6235700" y="8369300"/>
                    </a:lnTo>
                    <a:lnTo>
                      <a:pt x="6311900" y="9182100"/>
                    </a:lnTo>
                    <a:cubicBezTo>
                      <a:pt x="6311900" y="9194800"/>
                      <a:pt x="6299200" y="9194800"/>
                      <a:pt x="6299200" y="9207500"/>
                    </a:cubicBezTo>
                    <a:cubicBezTo>
                      <a:pt x="6286500" y="9207500"/>
                      <a:pt x="6286500" y="9220200"/>
                      <a:pt x="6273800" y="9220200"/>
                    </a:cubicBezTo>
                    <a:lnTo>
                      <a:pt x="6223000" y="9220200"/>
                    </a:lnTo>
                    <a:cubicBezTo>
                      <a:pt x="6146800" y="9220200"/>
                      <a:pt x="6083300" y="9169400"/>
                      <a:pt x="6083300" y="9093200"/>
                    </a:cubicBezTo>
                    <a:lnTo>
                      <a:pt x="5969000" y="8407400"/>
                    </a:lnTo>
                    <a:cubicBezTo>
                      <a:pt x="5956300" y="8407400"/>
                      <a:pt x="5956300" y="8407400"/>
                      <a:pt x="5943600" y="8407400"/>
                    </a:cubicBezTo>
                    <a:lnTo>
                      <a:pt x="5829300" y="9093200"/>
                    </a:lnTo>
                    <a:cubicBezTo>
                      <a:pt x="5829300" y="9169400"/>
                      <a:pt x="5765800" y="9220200"/>
                      <a:pt x="5689600" y="9220200"/>
                    </a:cubicBezTo>
                    <a:lnTo>
                      <a:pt x="5638800" y="9220200"/>
                    </a:lnTo>
                    <a:cubicBezTo>
                      <a:pt x="5626100" y="9220200"/>
                      <a:pt x="5626100" y="9207500"/>
                      <a:pt x="5613400" y="9207500"/>
                    </a:cubicBezTo>
                    <a:cubicBezTo>
                      <a:pt x="5613400" y="9194800"/>
                      <a:pt x="5600700" y="9194800"/>
                      <a:pt x="5600700" y="9182100"/>
                    </a:cubicBezTo>
                    <a:lnTo>
                      <a:pt x="5676900" y="8369300"/>
                    </a:lnTo>
                    <a:lnTo>
                      <a:pt x="5740400" y="7924800"/>
                    </a:lnTo>
                    <a:moveTo>
                      <a:pt x="7289800" y="6959600"/>
                    </a:moveTo>
                    <a:cubicBezTo>
                      <a:pt x="7175500" y="6959600"/>
                      <a:pt x="7073900" y="7048500"/>
                      <a:pt x="7073900" y="7175500"/>
                    </a:cubicBezTo>
                    <a:lnTo>
                      <a:pt x="7073900" y="7239000"/>
                    </a:lnTo>
                    <a:cubicBezTo>
                      <a:pt x="7073900" y="7353300"/>
                      <a:pt x="7175500" y="7454900"/>
                      <a:pt x="7289800" y="7454900"/>
                    </a:cubicBezTo>
                    <a:cubicBezTo>
                      <a:pt x="7404100" y="7454900"/>
                      <a:pt x="7505700" y="7353300"/>
                      <a:pt x="7505700" y="7239000"/>
                    </a:cubicBezTo>
                    <a:lnTo>
                      <a:pt x="7505700" y="7175500"/>
                    </a:lnTo>
                    <a:cubicBezTo>
                      <a:pt x="7505700" y="7048500"/>
                      <a:pt x="7404100" y="6959600"/>
                      <a:pt x="7289800" y="6959600"/>
                    </a:cubicBezTo>
                    <a:moveTo>
                      <a:pt x="7073900" y="7924800"/>
                    </a:moveTo>
                    <a:cubicBezTo>
                      <a:pt x="7073900" y="7924800"/>
                      <a:pt x="7061200" y="7912100"/>
                      <a:pt x="7061200" y="7924800"/>
                    </a:cubicBezTo>
                    <a:lnTo>
                      <a:pt x="6908800" y="8280400"/>
                    </a:lnTo>
                    <a:cubicBezTo>
                      <a:pt x="6883400" y="8331200"/>
                      <a:pt x="6832600" y="8369300"/>
                      <a:pt x="6769100" y="8369300"/>
                    </a:cubicBezTo>
                    <a:lnTo>
                      <a:pt x="6705600" y="8369300"/>
                    </a:lnTo>
                    <a:cubicBezTo>
                      <a:pt x="6692900" y="8369300"/>
                      <a:pt x="6680200" y="8369300"/>
                      <a:pt x="6680200" y="8356600"/>
                    </a:cubicBezTo>
                    <a:cubicBezTo>
                      <a:pt x="6667500" y="8343900"/>
                      <a:pt x="6667500" y="8331200"/>
                      <a:pt x="6680200" y="8318500"/>
                    </a:cubicBezTo>
                    <a:lnTo>
                      <a:pt x="6870700" y="7874000"/>
                    </a:lnTo>
                    <a:lnTo>
                      <a:pt x="6934200" y="7696200"/>
                    </a:lnTo>
                    <a:cubicBezTo>
                      <a:pt x="6985000" y="7594600"/>
                      <a:pt x="7086600" y="7518400"/>
                      <a:pt x="7200900" y="7518400"/>
                    </a:cubicBezTo>
                    <a:lnTo>
                      <a:pt x="7378700" y="7518400"/>
                    </a:lnTo>
                    <a:cubicBezTo>
                      <a:pt x="7493000" y="7518400"/>
                      <a:pt x="7594600" y="7594600"/>
                      <a:pt x="7645400" y="7696200"/>
                    </a:cubicBezTo>
                    <a:lnTo>
                      <a:pt x="7708900" y="7874000"/>
                    </a:lnTo>
                    <a:lnTo>
                      <a:pt x="7899400" y="8318500"/>
                    </a:lnTo>
                    <a:cubicBezTo>
                      <a:pt x="7912100" y="8331200"/>
                      <a:pt x="7912100" y="8343900"/>
                      <a:pt x="7899400" y="8356600"/>
                    </a:cubicBezTo>
                    <a:cubicBezTo>
                      <a:pt x="7899400" y="8369300"/>
                      <a:pt x="7886700" y="8369300"/>
                      <a:pt x="7874000" y="8369300"/>
                    </a:cubicBezTo>
                    <a:lnTo>
                      <a:pt x="7810500" y="8369300"/>
                    </a:lnTo>
                    <a:cubicBezTo>
                      <a:pt x="7747000" y="8369300"/>
                      <a:pt x="7696200" y="8331200"/>
                      <a:pt x="7670800" y="8280400"/>
                    </a:cubicBezTo>
                    <a:lnTo>
                      <a:pt x="7518400" y="7924800"/>
                    </a:lnTo>
                    <a:cubicBezTo>
                      <a:pt x="7518400" y="7912100"/>
                      <a:pt x="7505700" y="7924800"/>
                      <a:pt x="7505700" y="7924800"/>
                    </a:cubicBezTo>
                    <a:lnTo>
                      <a:pt x="7569200" y="8369300"/>
                    </a:lnTo>
                    <a:lnTo>
                      <a:pt x="7645400" y="9182100"/>
                    </a:lnTo>
                    <a:cubicBezTo>
                      <a:pt x="7645400" y="9194800"/>
                      <a:pt x="7632700" y="9194800"/>
                      <a:pt x="7632700" y="9207500"/>
                    </a:cubicBezTo>
                    <a:cubicBezTo>
                      <a:pt x="7620000" y="9207500"/>
                      <a:pt x="7620000" y="9220200"/>
                      <a:pt x="7607300" y="9220200"/>
                    </a:cubicBezTo>
                    <a:lnTo>
                      <a:pt x="7556500" y="9220200"/>
                    </a:lnTo>
                    <a:cubicBezTo>
                      <a:pt x="7480300" y="9220200"/>
                      <a:pt x="7416800" y="9169400"/>
                      <a:pt x="7416800" y="9093200"/>
                    </a:cubicBezTo>
                    <a:lnTo>
                      <a:pt x="7302500" y="8407400"/>
                    </a:lnTo>
                    <a:cubicBezTo>
                      <a:pt x="7289800" y="8407400"/>
                      <a:pt x="7289800" y="8407400"/>
                      <a:pt x="7277100" y="8407400"/>
                    </a:cubicBezTo>
                    <a:lnTo>
                      <a:pt x="7162800" y="9093200"/>
                    </a:lnTo>
                    <a:cubicBezTo>
                      <a:pt x="7162800" y="9169400"/>
                      <a:pt x="7099300" y="9220200"/>
                      <a:pt x="7023100" y="9220200"/>
                    </a:cubicBezTo>
                    <a:lnTo>
                      <a:pt x="6972300" y="9220200"/>
                    </a:lnTo>
                    <a:cubicBezTo>
                      <a:pt x="6959600" y="9220200"/>
                      <a:pt x="6959600" y="9207500"/>
                      <a:pt x="6946900" y="9207500"/>
                    </a:cubicBezTo>
                    <a:cubicBezTo>
                      <a:pt x="6946900" y="9194800"/>
                      <a:pt x="6934200" y="9194800"/>
                      <a:pt x="6934200" y="9182100"/>
                    </a:cubicBezTo>
                    <a:lnTo>
                      <a:pt x="7010400" y="8369300"/>
                    </a:lnTo>
                    <a:lnTo>
                      <a:pt x="7073900" y="7924800"/>
                    </a:lnTo>
                  </a:path>
                </a:pathLst>
              </a:custGeom>
              <a:solidFill>
                <a:srgbClr val="FCD612"/>
              </a:solidFill>
            </p:spPr>
            <p:txBody>
              <a:bodyPr/>
              <a:lstStyle/>
              <a:p>
                <a:endParaRPr lang="en-US"/>
              </a:p>
            </p:txBody>
          </p:sp>
        </p:grpSp>
      </p:grpSp>
      <p:sp>
        <p:nvSpPr>
          <p:cNvPr id="85" name="TextBox 85"/>
          <p:cNvSpPr txBox="1"/>
          <p:nvPr/>
        </p:nvSpPr>
        <p:spPr>
          <a:xfrm>
            <a:off x="1840353" y="9410885"/>
            <a:ext cx="11230614" cy="4122154"/>
          </a:xfrm>
          <a:prstGeom prst="rect">
            <a:avLst/>
          </a:prstGeom>
        </p:spPr>
        <p:txBody>
          <a:bodyPr lIns="0" tIns="0" rIns="0" bIns="0" rtlCol="0" anchor="t">
            <a:spAutoFit/>
          </a:bodyPr>
          <a:lstStyle/>
          <a:p>
            <a:pPr marL="0" lvl="0" indent="0" algn="l">
              <a:lnSpc>
                <a:spcPts val="5387"/>
              </a:lnSpc>
              <a:spcBef>
                <a:spcPct val="0"/>
              </a:spcBef>
            </a:pPr>
            <a:r>
              <a:rPr lang="en-US" sz="4400" spc="-103">
                <a:solidFill>
                  <a:srgbClr val="092342"/>
                </a:solidFill>
                <a:latin typeface="+mj-lt"/>
              </a:rPr>
              <a:t>Picta sunt explicabo. Nemo enim ipsam voluptatem quia voluptas sit aspernatur aut odit aut fugit, sed quia consequuntur magni dolores eos qui ratione voluptatem sequi nesciunt. Neque porro quisquam est, qui dolorem ipsum quia dolor sit amet, consectetur, adipisci velit.</a:t>
            </a:r>
          </a:p>
        </p:txBody>
      </p:sp>
      <p:sp>
        <p:nvSpPr>
          <p:cNvPr id="86" name="TextBox 86"/>
          <p:cNvSpPr txBox="1"/>
          <p:nvPr/>
        </p:nvSpPr>
        <p:spPr>
          <a:xfrm>
            <a:off x="11435553" y="14223268"/>
            <a:ext cx="2053325" cy="1513204"/>
          </a:xfrm>
          <a:prstGeom prst="rect">
            <a:avLst/>
          </a:prstGeom>
        </p:spPr>
        <p:txBody>
          <a:bodyPr lIns="0" tIns="0" rIns="0" bIns="0" rtlCol="0" anchor="t">
            <a:spAutoFit/>
          </a:bodyPr>
          <a:lstStyle/>
          <a:p>
            <a:pPr algn="ctr">
              <a:lnSpc>
                <a:spcPts val="10488"/>
              </a:lnSpc>
            </a:pPr>
            <a:r>
              <a:rPr lang="en-US" sz="7491">
                <a:solidFill>
                  <a:srgbClr val="0033A0"/>
                </a:solidFill>
                <a:latin typeface="Muller Bold Bold"/>
              </a:rPr>
              <a:t>37%</a:t>
            </a:r>
          </a:p>
        </p:txBody>
      </p:sp>
      <p:sp>
        <p:nvSpPr>
          <p:cNvPr id="87" name="AutoShape 87"/>
          <p:cNvSpPr/>
          <p:nvPr/>
        </p:nvSpPr>
        <p:spPr>
          <a:xfrm>
            <a:off x="14377879" y="7984359"/>
            <a:ext cx="0" cy="21642201"/>
          </a:xfrm>
          <a:prstGeom prst="line">
            <a:avLst/>
          </a:prstGeom>
          <a:ln w="38100" cap="flat">
            <a:solidFill>
              <a:srgbClr val="B4BDC8"/>
            </a:solidFill>
            <a:prstDash val="solid"/>
            <a:headEnd type="none" w="sm" len="sm"/>
            <a:tailEnd type="none" w="sm" len="sm"/>
          </a:ln>
        </p:spPr>
        <p:txBody>
          <a:bodyPr/>
          <a:lstStyle/>
          <a:p>
            <a:endParaRPr lang="en-US"/>
          </a:p>
        </p:txBody>
      </p:sp>
      <p:sp>
        <p:nvSpPr>
          <p:cNvPr id="88" name="AutoShape 88"/>
          <p:cNvSpPr/>
          <p:nvPr/>
        </p:nvSpPr>
        <p:spPr>
          <a:xfrm>
            <a:off x="29203712" y="7811627"/>
            <a:ext cx="0" cy="21814933"/>
          </a:xfrm>
          <a:prstGeom prst="line">
            <a:avLst/>
          </a:prstGeom>
          <a:ln w="38100" cap="flat">
            <a:solidFill>
              <a:srgbClr val="B4BDC8"/>
            </a:solidFill>
            <a:prstDash val="solid"/>
            <a:headEnd type="none" w="sm" len="sm"/>
            <a:tailEnd type="none" w="sm" len="sm"/>
          </a:ln>
        </p:spPr>
        <p:txBody>
          <a:bodyPr/>
          <a:lstStyle/>
          <a:p>
            <a:endParaRPr lang="en-US"/>
          </a:p>
        </p:txBody>
      </p:sp>
      <p:grpSp>
        <p:nvGrpSpPr>
          <p:cNvPr id="89" name="Group 89"/>
          <p:cNvGrpSpPr/>
          <p:nvPr/>
        </p:nvGrpSpPr>
        <p:grpSpPr>
          <a:xfrm>
            <a:off x="37768831" y="27784567"/>
            <a:ext cx="3698933" cy="3745631"/>
            <a:chOff x="0" y="0"/>
            <a:chExt cx="802667" cy="812800"/>
          </a:xfrm>
        </p:grpSpPr>
        <p:sp>
          <p:nvSpPr>
            <p:cNvPr id="90" name="Freeform 90"/>
            <p:cNvSpPr/>
            <p:nvPr/>
          </p:nvSpPr>
          <p:spPr>
            <a:xfrm>
              <a:off x="0" y="0"/>
              <a:ext cx="802667" cy="812800"/>
            </a:xfrm>
            <a:custGeom>
              <a:avLst/>
              <a:gdLst/>
              <a:ahLst/>
              <a:cxnLst/>
              <a:rect l="l" t="t" r="r" b="b"/>
              <a:pathLst>
                <a:path w="802667" h="812800">
                  <a:moveTo>
                    <a:pt x="0" y="0"/>
                  </a:moveTo>
                  <a:lnTo>
                    <a:pt x="802667" y="0"/>
                  </a:lnTo>
                  <a:lnTo>
                    <a:pt x="802667" y="812800"/>
                  </a:lnTo>
                  <a:lnTo>
                    <a:pt x="0" y="812800"/>
                  </a:lnTo>
                  <a:close/>
                </a:path>
              </a:pathLst>
            </a:custGeom>
            <a:solidFill>
              <a:srgbClr val="FFFFFF"/>
            </a:solidFill>
            <a:ln w="38100" cap="sq">
              <a:solidFill>
                <a:srgbClr val="9EA2A2"/>
              </a:solidFill>
              <a:prstDash val="solid"/>
              <a:miter/>
            </a:ln>
          </p:spPr>
          <p:txBody>
            <a:bodyPr/>
            <a:lstStyle/>
            <a:p>
              <a:endParaRPr lang="en-US"/>
            </a:p>
          </p:txBody>
        </p:sp>
        <p:sp>
          <p:nvSpPr>
            <p:cNvPr id="91" name="TextBox 91"/>
            <p:cNvSpPr txBox="1"/>
            <p:nvPr/>
          </p:nvSpPr>
          <p:spPr>
            <a:xfrm>
              <a:off x="0" y="0"/>
              <a:ext cx="812800" cy="812800"/>
            </a:xfrm>
            <a:prstGeom prst="rect">
              <a:avLst/>
            </a:prstGeom>
          </p:spPr>
          <p:txBody>
            <a:bodyPr lIns="50800" tIns="50800" rIns="50800" bIns="50800" rtlCol="0" anchor="ctr"/>
            <a:lstStyle/>
            <a:p>
              <a:pPr algn="ctr">
                <a:lnSpc>
                  <a:spcPts val="8361"/>
                </a:lnSpc>
              </a:pPr>
              <a:endParaRPr/>
            </a:p>
          </p:txBody>
        </p:sp>
      </p:grpSp>
      <p:sp>
        <p:nvSpPr>
          <p:cNvPr id="92" name="Freeform 92"/>
          <p:cNvSpPr/>
          <p:nvPr/>
        </p:nvSpPr>
        <p:spPr>
          <a:xfrm>
            <a:off x="38169904" y="28203800"/>
            <a:ext cx="2907165" cy="2907165"/>
          </a:xfrm>
          <a:custGeom>
            <a:avLst/>
            <a:gdLst/>
            <a:ahLst/>
            <a:cxnLst/>
            <a:rect l="l" t="t" r="r" b="b"/>
            <a:pathLst>
              <a:path w="2907165" h="2907165">
                <a:moveTo>
                  <a:pt x="0" y="0"/>
                </a:moveTo>
                <a:lnTo>
                  <a:pt x="2907165" y="0"/>
                </a:lnTo>
                <a:lnTo>
                  <a:pt x="2907165" y="2907165"/>
                </a:lnTo>
                <a:lnTo>
                  <a:pt x="0" y="2907165"/>
                </a:lnTo>
                <a:lnTo>
                  <a:pt x="0" y="0"/>
                </a:lnTo>
                <a:close/>
              </a:path>
            </a:pathLst>
          </a:custGeom>
          <a:blipFill>
            <a:blip r:embed="rId5"/>
            <a:stretch>
              <a:fillRect/>
            </a:stretch>
          </a:blipFill>
        </p:spPr>
        <p:txBody>
          <a:bodyPr/>
          <a:lstStyle/>
          <a:p>
            <a:endParaRPr lang="en-US"/>
          </a:p>
        </p:txBody>
      </p:sp>
      <p:pic>
        <p:nvPicPr>
          <p:cNvPr id="93" name="Picture 2">
            <a:extLst>
              <a:ext uri="{FF2B5EF4-FFF2-40B4-BE49-F238E27FC236}">
                <a16:creationId xmlns:a16="http://schemas.microsoft.com/office/drawing/2014/main" id="{CCF5D779-3F1A-0D34-D2E3-CC98AF020B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0"/>
            <a:ext cx="43843575" cy="329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87400" y="2046102"/>
            <a:ext cx="29339862" cy="4278498"/>
            <a:chOff x="0" y="0"/>
            <a:chExt cx="3495590" cy="396157"/>
          </a:xfrm>
        </p:grpSpPr>
        <p:sp>
          <p:nvSpPr>
            <p:cNvPr id="3" name="Freeform 3"/>
            <p:cNvSpPr/>
            <p:nvPr/>
          </p:nvSpPr>
          <p:spPr>
            <a:xfrm>
              <a:off x="0" y="0"/>
              <a:ext cx="3495591" cy="396157"/>
            </a:xfrm>
            <a:custGeom>
              <a:avLst/>
              <a:gdLst/>
              <a:ahLst/>
              <a:cxnLst/>
              <a:rect l="l" t="t" r="r" b="b"/>
              <a:pathLst>
                <a:path w="3495591" h="396157">
                  <a:moveTo>
                    <a:pt x="0" y="0"/>
                  </a:moveTo>
                  <a:lnTo>
                    <a:pt x="3495591" y="0"/>
                  </a:lnTo>
                  <a:lnTo>
                    <a:pt x="3495591" y="396157"/>
                  </a:lnTo>
                  <a:lnTo>
                    <a:pt x="0" y="396157"/>
                  </a:lnTo>
                  <a:close/>
                </a:path>
              </a:pathLst>
            </a:custGeom>
            <a:solidFill>
              <a:srgbClr val="0033A0"/>
            </a:solidFill>
          </p:spPr>
          <p:txBody>
            <a:bodyPr/>
            <a:lstStyle/>
            <a:p>
              <a:endParaRPr lang="en-US"/>
            </a:p>
          </p:txBody>
        </p:sp>
        <p:sp>
          <p:nvSpPr>
            <p:cNvPr id="4" name="TextBox 4"/>
            <p:cNvSpPr txBox="1"/>
            <p:nvPr/>
          </p:nvSpPr>
          <p:spPr>
            <a:xfrm>
              <a:off x="0" y="-285750"/>
              <a:ext cx="812800" cy="1098550"/>
            </a:xfrm>
            <a:prstGeom prst="rect">
              <a:avLst/>
            </a:prstGeom>
          </p:spPr>
          <p:txBody>
            <a:bodyPr lIns="67733" tIns="67733" rIns="67733" bIns="67733" rtlCol="0" anchor="ctr"/>
            <a:lstStyle/>
            <a:p>
              <a:pPr algn="ctr">
                <a:lnSpc>
                  <a:spcPts val="7653"/>
                </a:lnSpc>
              </a:pPr>
              <a:endParaRPr/>
            </a:p>
          </p:txBody>
        </p:sp>
      </p:grpSp>
      <p:sp>
        <p:nvSpPr>
          <p:cNvPr id="5" name="Freeform 5"/>
          <p:cNvSpPr/>
          <p:nvPr/>
        </p:nvSpPr>
        <p:spPr>
          <a:xfrm rot="-479964">
            <a:off x="37656865" y="8271869"/>
            <a:ext cx="4000226" cy="4146172"/>
          </a:xfrm>
          <a:custGeom>
            <a:avLst/>
            <a:gdLst/>
            <a:ahLst/>
            <a:cxnLst/>
            <a:rect l="l" t="t" r="r" b="b"/>
            <a:pathLst>
              <a:path w="4000226" h="4146172">
                <a:moveTo>
                  <a:pt x="0" y="0"/>
                </a:moveTo>
                <a:lnTo>
                  <a:pt x="4000227" y="0"/>
                </a:lnTo>
                <a:lnTo>
                  <a:pt x="4000227" y="4146172"/>
                </a:lnTo>
                <a:lnTo>
                  <a:pt x="0" y="4146172"/>
                </a:lnTo>
                <a:lnTo>
                  <a:pt x="0" y="0"/>
                </a:lnTo>
                <a:close/>
              </a:path>
            </a:pathLst>
          </a:custGeom>
          <a:blipFill>
            <a:blip>
              <a:alphaModFix amt="9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AutoShape 6"/>
          <p:cNvSpPr/>
          <p:nvPr/>
        </p:nvSpPr>
        <p:spPr>
          <a:xfrm rot="-10800000">
            <a:off x="29203712" y="13838454"/>
            <a:ext cx="13085649" cy="64266"/>
          </a:xfrm>
          <a:prstGeom prst="rect">
            <a:avLst/>
          </a:prstGeom>
          <a:solidFill>
            <a:srgbClr val="B4BDC8"/>
          </a:solidFill>
        </p:spPr>
        <p:txBody>
          <a:bodyPr/>
          <a:lstStyle/>
          <a:p>
            <a:endParaRPr lang="en-US"/>
          </a:p>
        </p:txBody>
      </p:sp>
      <p:sp>
        <p:nvSpPr>
          <p:cNvPr id="7" name="TextBox 7"/>
          <p:cNvSpPr txBox="1"/>
          <p:nvPr/>
        </p:nvSpPr>
        <p:spPr>
          <a:xfrm>
            <a:off x="15327939" y="7811627"/>
            <a:ext cx="12124516" cy="993157"/>
          </a:xfrm>
          <a:prstGeom prst="rect">
            <a:avLst/>
          </a:prstGeom>
        </p:spPr>
        <p:txBody>
          <a:bodyPr lIns="0" tIns="0" rIns="0" bIns="0" rtlCol="0" anchor="t">
            <a:spAutoFit/>
          </a:bodyPr>
          <a:lstStyle/>
          <a:p>
            <a:pPr marL="0" lvl="0" indent="0" algn="l">
              <a:lnSpc>
                <a:spcPts val="8361"/>
              </a:lnSpc>
              <a:spcBef>
                <a:spcPct val="0"/>
              </a:spcBef>
            </a:pPr>
            <a:r>
              <a:rPr lang="en-US" sz="6967" b="1" spc="-174" dirty="0">
                <a:solidFill>
                  <a:srgbClr val="092342"/>
                </a:solidFill>
                <a:latin typeface="Verdana" panose="020B0604030504040204" pitchFamily="34" charset="0"/>
                <a:ea typeface="Verdana" panose="020B0604030504040204" pitchFamily="34" charset="0"/>
                <a:cs typeface="Verdana" panose="020B0604030504040204" pitchFamily="34" charset="0"/>
              </a:rPr>
              <a:t>Header Text</a:t>
            </a:r>
          </a:p>
        </p:txBody>
      </p:sp>
      <p:grpSp>
        <p:nvGrpSpPr>
          <p:cNvPr id="8" name="Group 8"/>
          <p:cNvGrpSpPr/>
          <p:nvPr/>
        </p:nvGrpSpPr>
        <p:grpSpPr>
          <a:xfrm>
            <a:off x="21252771" y="7086600"/>
            <a:ext cx="7503880" cy="20343496"/>
            <a:chOff x="0" y="-458786"/>
            <a:chExt cx="10005174" cy="27124660"/>
          </a:xfrm>
        </p:grpSpPr>
        <p:grpSp>
          <p:nvGrpSpPr>
            <p:cNvPr id="9" name="Group 9"/>
            <p:cNvGrpSpPr/>
            <p:nvPr/>
          </p:nvGrpSpPr>
          <p:grpSpPr>
            <a:xfrm>
              <a:off x="4711970" y="4763701"/>
              <a:ext cx="398486" cy="39848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txBody>
              <a:bodyPr/>
              <a:lstStyle/>
              <a:p>
                <a:endParaRPr lang="en-US"/>
              </a:p>
            </p:txBody>
          </p:sp>
          <p:sp>
            <p:nvSpPr>
              <p:cNvPr id="11" name="TextBox 11"/>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sp>
          <p:nvSpPr>
            <p:cNvPr id="12" name="AutoShape 12"/>
            <p:cNvSpPr/>
            <p:nvPr/>
          </p:nvSpPr>
          <p:spPr>
            <a:xfrm flipH="1" flipV="1">
              <a:off x="4918566" y="5005778"/>
              <a:ext cx="12947" cy="21261610"/>
            </a:xfrm>
            <a:prstGeom prst="line">
              <a:avLst/>
            </a:prstGeom>
            <a:ln w="84667" cap="flat">
              <a:solidFill>
                <a:srgbClr val="0C2340"/>
              </a:solidFill>
              <a:prstDash val="solid"/>
              <a:headEnd type="none" w="sm" len="sm"/>
              <a:tailEnd type="none" w="sm" len="sm"/>
            </a:ln>
          </p:spPr>
          <p:txBody>
            <a:bodyPr/>
            <a:lstStyle/>
            <a:p>
              <a:endParaRPr lang="en-US"/>
            </a:p>
          </p:txBody>
        </p:sp>
        <p:grpSp>
          <p:nvGrpSpPr>
            <p:cNvPr id="13" name="Group 13"/>
            <p:cNvGrpSpPr/>
            <p:nvPr/>
          </p:nvGrpSpPr>
          <p:grpSpPr>
            <a:xfrm>
              <a:off x="4732391" y="7297306"/>
              <a:ext cx="398486" cy="398486"/>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txBody>
              <a:bodyPr/>
              <a:lstStyle/>
              <a:p>
                <a:endParaRPr lang="en-US"/>
              </a:p>
            </p:txBody>
          </p:sp>
          <p:sp>
            <p:nvSpPr>
              <p:cNvPr id="15" name="TextBox 15"/>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16" name="Group 16"/>
            <p:cNvGrpSpPr/>
            <p:nvPr/>
          </p:nvGrpSpPr>
          <p:grpSpPr>
            <a:xfrm>
              <a:off x="4694161" y="9974283"/>
              <a:ext cx="398486" cy="398486"/>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txBody>
              <a:bodyPr/>
              <a:lstStyle/>
              <a:p>
                <a:endParaRPr lang="en-US"/>
              </a:p>
            </p:txBody>
          </p:sp>
          <p:sp>
            <p:nvSpPr>
              <p:cNvPr id="18" name="TextBox 18"/>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19" name="Group 19"/>
            <p:cNvGrpSpPr/>
            <p:nvPr/>
          </p:nvGrpSpPr>
          <p:grpSpPr>
            <a:xfrm>
              <a:off x="4732391" y="12513633"/>
              <a:ext cx="398486" cy="39848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txBody>
              <a:bodyPr/>
              <a:lstStyle/>
              <a:p>
                <a:endParaRPr lang="en-US"/>
              </a:p>
            </p:txBody>
          </p:sp>
          <p:sp>
            <p:nvSpPr>
              <p:cNvPr id="21" name="TextBox 21"/>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22" name="Group 22"/>
            <p:cNvGrpSpPr/>
            <p:nvPr/>
          </p:nvGrpSpPr>
          <p:grpSpPr>
            <a:xfrm>
              <a:off x="4732391" y="15235798"/>
              <a:ext cx="398486" cy="398486"/>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txBody>
              <a:bodyPr/>
              <a:lstStyle/>
              <a:p>
                <a:endParaRPr lang="en-US"/>
              </a:p>
            </p:txBody>
          </p:sp>
          <p:sp>
            <p:nvSpPr>
              <p:cNvPr id="24" name="TextBox 24"/>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25" name="Group 25"/>
            <p:cNvGrpSpPr/>
            <p:nvPr/>
          </p:nvGrpSpPr>
          <p:grpSpPr>
            <a:xfrm>
              <a:off x="4711970" y="17912775"/>
              <a:ext cx="398486" cy="398486"/>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txBody>
              <a:bodyPr/>
              <a:lstStyle/>
              <a:p>
                <a:endParaRPr lang="en-US"/>
              </a:p>
            </p:txBody>
          </p:sp>
          <p:sp>
            <p:nvSpPr>
              <p:cNvPr id="27" name="TextBox 27"/>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28" name="Group 28"/>
            <p:cNvGrpSpPr/>
            <p:nvPr/>
          </p:nvGrpSpPr>
          <p:grpSpPr>
            <a:xfrm>
              <a:off x="4732391" y="20802908"/>
              <a:ext cx="398486" cy="398486"/>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txBody>
              <a:bodyPr/>
              <a:lstStyle/>
              <a:p>
                <a:endParaRPr lang="en-US"/>
              </a:p>
            </p:txBody>
          </p:sp>
          <p:sp>
            <p:nvSpPr>
              <p:cNvPr id="30" name="TextBox 30"/>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31" name="Group 31"/>
            <p:cNvGrpSpPr/>
            <p:nvPr/>
          </p:nvGrpSpPr>
          <p:grpSpPr>
            <a:xfrm>
              <a:off x="4732391" y="26267388"/>
              <a:ext cx="398486" cy="398486"/>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txBody>
              <a:bodyPr/>
              <a:lstStyle/>
              <a:p>
                <a:endParaRPr lang="en-US"/>
              </a:p>
            </p:txBody>
          </p:sp>
          <p:sp>
            <p:nvSpPr>
              <p:cNvPr id="33" name="TextBox 33"/>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grpSp>
          <p:nvGrpSpPr>
            <p:cNvPr id="34" name="Group 34"/>
            <p:cNvGrpSpPr/>
            <p:nvPr/>
          </p:nvGrpSpPr>
          <p:grpSpPr>
            <a:xfrm>
              <a:off x="4732391" y="23479885"/>
              <a:ext cx="398486" cy="398486"/>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2340"/>
              </a:solidFill>
            </p:spPr>
            <p:txBody>
              <a:bodyPr/>
              <a:lstStyle/>
              <a:p>
                <a:endParaRPr lang="en-US"/>
              </a:p>
            </p:txBody>
          </p:sp>
          <p:sp>
            <p:nvSpPr>
              <p:cNvPr id="36" name="TextBox 36"/>
              <p:cNvSpPr txBox="1"/>
              <p:nvPr/>
            </p:nvSpPr>
            <p:spPr>
              <a:xfrm>
                <a:off x="76200" y="47625"/>
                <a:ext cx="660400" cy="688975"/>
              </a:xfrm>
              <a:prstGeom prst="rect">
                <a:avLst/>
              </a:prstGeom>
            </p:spPr>
            <p:txBody>
              <a:bodyPr lIns="45876" tIns="45876" rIns="45876" bIns="45876" rtlCol="0" anchor="ctr"/>
              <a:lstStyle/>
              <a:p>
                <a:pPr algn="ctr">
                  <a:lnSpc>
                    <a:spcPts val="933"/>
                  </a:lnSpc>
                </a:pPr>
                <a:endParaRPr/>
              </a:p>
            </p:txBody>
          </p:sp>
        </p:grpSp>
        <p:sp>
          <p:nvSpPr>
            <p:cNvPr id="37" name="TextBox 37"/>
            <p:cNvSpPr txBox="1"/>
            <p:nvPr/>
          </p:nvSpPr>
          <p:spPr>
            <a:xfrm>
              <a:off x="0" y="98023"/>
              <a:ext cx="9786809" cy="2679708"/>
            </a:xfrm>
            <a:prstGeom prst="rect">
              <a:avLst/>
            </a:prstGeom>
          </p:spPr>
          <p:txBody>
            <a:bodyPr lIns="0" tIns="0" rIns="0" bIns="0" rtlCol="0" anchor="t">
              <a:spAutoFit/>
            </a:bodyPr>
            <a:lstStyle/>
            <a:p>
              <a:pPr algn="ctr">
                <a:lnSpc>
                  <a:spcPts val="16688"/>
                </a:lnSpc>
              </a:pPr>
              <a:r>
                <a:rPr lang="en-US" sz="11920" b="1" dirty="0">
                  <a:solidFill>
                    <a:srgbClr val="0033A0"/>
                  </a:solidFill>
                  <a:latin typeface="Frutiger LT Pro 45 Light" panose="020B0403030504020204" pitchFamily="34" charset="77"/>
                </a:rPr>
                <a:t>History</a:t>
              </a:r>
            </a:p>
          </p:txBody>
        </p:sp>
        <p:sp>
          <p:nvSpPr>
            <p:cNvPr id="38" name="TextBox 38"/>
            <p:cNvSpPr txBox="1"/>
            <p:nvPr/>
          </p:nvSpPr>
          <p:spPr>
            <a:xfrm>
              <a:off x="5300114" y="4777385"/>
              <a:ext cx="3411150" cy="1347548"/>
            </a:xfrm>
            <a:prstGeom prst="rect">
              <a:avLst/>
            </a:prstGeom>
          </p:spPr>
          <p:txBody>
            <a:bodyPr lIns="0" tIns="0" rIns="0" bIns="0" rtlCol="0" anchor="t">
              <a:spAutoFit/>
            </a:bodyPr>
            <a:lstStyle/>
            <a:p>
              <a:pP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39" name="TextBox 39"/>
            <p:cNvSpPr txBox="1"/>
            <p:nvPr/>
          </p:nvSpPr>
          <p:spPr>
            <a:xfrm>
              <a:off x="1068925" y="7332157"/>
              <a:ext cx="3411150" cy="1347548"/>
            </a:xfrm>
            <a:prstGeom prst="rect">
              <a:avLst/>
            </a:prstGeom>
          </p:spPr>
          <p:txBody>
            <a:bodyPr lIns="0" tIns="0" rIns="0" bIns="0" rtlCol="0" anchor="t">
              <a:spAutoFit/>
            </a:bodyPr>
            <a:lstStyle/>
            <a:p>
              <a:pPr algn="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40" name="TextBox 40"/>
            <p:cNvSpPr txBox="1"/>
            <p:nvPr/>
          </p:nvSpPr>
          <p:spPr>
            <a:xfrm>
              <a:off x="5205327" y="10106851"/>
              <a:ext cx="3411150" cy="1347548"/>
            </a:xfrm>
            <a:prstGeom prst="rect">
              <a:avLst/>
            </a:prstGeom>
          </p:spPr>
          <p:txBody>
            <a:bodyPr lIns="0" tIns="0" rIns="0" bIns="0" rtlCol="0" anchor="t">
              <a:spAutoFit/>
            </a:bodyPr>
            <a:lstStyle/>
            <a:p>
              <a:pP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41" name="TextBox 41"/>
            <p:cNvSpPr txBox="1"/>
            <p:nvPr/>
          </p:nvSpPr>
          <p:spPr>
            <a:xfrm>
              <a:off x="1129540" y="12446827"/>
              <a:ext cx="3411150" cy="1347548"/>
            </a:xfrm>
            <a:prstGeom prst="rect">
              <a:avLst/>
            </a:prstGeom>
          </p:spPr>
          <p:txBody>
            <a:bodyPr lIns="0" tIns="0" rIns="0" bIns="0" rtlCol="0" anchor="t">
              <a:spAutoFit/>
            </a:bodyPr>
            <a:lstStyle/>
            <a:p>
              <a:pPr algn="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42" name="TextBox 42"/>
            <p:cNvSpPr txBox="1"/>
            <p:nvPr/>
          </p:nvSpPr>
          <p:spPr>
            <a:xfrm>
              <a:off x="5237472" y="15169122"/>
              <a:ext cx="3411150" cy="1347548"/>
            </a:xfrm>
            <a:prstGeom prst="rect">
              <a:avLst/>
            </a:prstGeom>
          </p:spPr>
          <p:txBody>
            <a:bodyPr lIns="0" tIns="0" rIns="0" bIns="0" rtlCol="0" anchor="t">
              <a:spAutoFit/>
            </a:bodyPr>
            <a:lstStyle/>
            <a:p>
              <a:pP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43" name="TextBox 43"/>
            <p:cNvSpPr txBox="1"/>
            <p:nvPr/>
          </p:nvSpPr>
          <p:spPr>
            <a:xfrm>
              <a:off x="1129540" y="17846100"/>
              <a:ext cx="3411150" cy="1347548"/>
            </a:xfrm>
            <a:prstGeom prst="rect">
              <a:avLst/>
            </a:prstGeom>
          </p:spPr>
          <p:txBody>
            <a:bodyPr lIns="0" tIns="0" rIns="0" bIns="0" rtlCol="0" anchor="t">
              <a:spAutoFit/>
            </a:bodyPr>
            <a:lstStyle/>
            <a:p>
              <a:pPr algn="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44" name="TextBox 44"/>
            <p:cNvSpPr txBox="1"/>
            <p:nvPr/>
          </p:nvSpPr>
          <p:spPr>
            <a:xfrm>
              <a:off x="5205327" y="20736233"/>
              <a:ext cx="3411150" cy="1347548"/>
            </a:xfrm>
            <a:prstGeom prst="rect">
              <a:avLst/>
            </a:prstGeom>
          </p:spPr>
          <p:txBody>
            <a:bodyPr lIns="0" tIns="0" rIns="0" bIns="0" rtlCol="0" anchor="t">
              <a:spAutoFit/>
            </a:bodyPr>
            <a:lstStyle/>
            <a:p>
              <a:pPr>
                <a:lnSpc>
                  <a:spcPts val="2022"/>
                </a:lnSpc>
                <a:spcBef>
                  <a:spcPct val="0"/>
                </a:spcBef>
              </a:pPr>
              <a:r>
                <a:rPr lang="en-US" sz="1444">
                  <a:solidFill>
                    <a:srgbClr val="0C2340"/>
                  </a:solidFill>
                </a:rPr>
                <a:t>Lorem ipsum dolor sit amet, consectetur adipiscing elit, sed do eiusmod tempor incididunt ut labore et dolore magna aliqua. </a:t>
              </a:r>
            </a:p>
          </p:txBody>
        </p:sp>
        <p:sp>
          <p:nvSpPr>
            <p:cNvPr id="45" name="TextBox 45"/>
            <p:cNvSpPr txBox="1"/>
            <p:nvPr/>
          </p:nvSpPr>
          <p:spPr>
            <a:xfrm>
              <a:off x="494361" y="3012850"/>
              <a:ext cx="8798086" cy="794235"/>
            </a:xfrm>
            <a:prstGeom prst="rect">
              <a:avLst/>
            </a:prstGeom>
          </p:spPr>
          <p:txBody>
            <a:bodyPr lIns="0" tIns="0" rIns="0" bIns="0" rtlCol="0" anchor="t">
              <a:spAutoFit/>
            </a:bodyPr>
            <a:lstStyle/>
            <a:p>
              <a:pPr algn="ctr">
                <a:lnSpc>
                  <a:spcPts val="2359"/>
                </a:lnSpc>
                <a:spcBef>
                  <a:spcPct val="0"/>
                </a:spcBef>
              </a:pPr>
              <a:r>
                <a:rPr lang="en-US" sz="1685">
                  <a:solidFill>
                    <a:srgbClr val="0C2340"/>
                  </a:solidFill>
                </a:rPr>
                <a:t>Lorem ipsum dolor sit amet, consectetur adipiscing elit, sed do eiusmod tempor incididunt ut labore et dolore magna aliqua. </a:t>
              </a:r>
            </a:p>
          </p:txBody>
        </p:sp>
        <p:sp>
          <p:nvSpPr>
            <p:cNvPr id="46" name="TextBox 46"/>
            <p:cNvSpPr txBox="1"/>
            <p:nvPr/>
          </p:nvSpPr>
          <p:spPr>
            <a:xfrm>
              <a:off x="820037" y="5571765"/>
              <a:ext cx="3618379" cy="464229"/>
            </a:xfrm>
            <a:prstGeom prst="rect">
              <a:avLst/>
            </a:prstGeom>
          </p:spPr>
          <p:txBody>
            <a:bodyPr lIns="0" tIns="0" rIns="0" bIns="0" rtlCol="0" anchor="t">
              <a:spAutoFit/>
            </a:bodyPr>
            <a:lstStyle/>
            <a:p>
              <a:pPr algn="r">
                <a:lnSpc>
                  <a:spcPts val="2865"/>
                </a:lnSpc>
                <a:spcBef>
                  <a:spcPct val="0"/>
                </a:spcBef>
              </a:pPr>
              <a:r>
                <a:rPr lang="en-US" sz="2046">
                  <a:solidFill>
                    <a:srgbClr val="0C2340"/>
                  </a:solidFill>
                </a:rPr>
                <a:t>event 1</a:t>
              </a:r>
            </a:p>
          </p:txBody>
        </p:sp>
        <p:sp>
          <p:nvSpPr>
            <p:cNvPr id="47" name="TextBox 47"/>
            <p:cNvSpPr txBox="1"/>
            <p:nvPr/>
          </p:nvSpPr>
          <p:spPr>
            <a:xfrm>
              <a:off x="752396" y="4426308"/>
              <a:ext cx="3712387" cy="1188104"/>
            </a:xfrm>
            <a:prstGeom prst="rect">
              <a:avLst/>
            </a:prstGeom>
          </p:spPr>
          <p:txBody>
            <a:bodyPr lIns="0" tIns="0" rIns="0" bIns="0" rtlCol="0" anchor="t">
              <a:spAutoFit/>
            </a:bodyPr>
            <a:lstStyle/>
            <a:p>
              <a:pPr algn="r">
                <a:lnSpc>
                  <a:spcPts val="7417"/>
                </a:lnSpc>
                <a:spcBef>
                  <a:spcPct val="0"/>
                </a:spcBef>
              </a:pPr>
              <a:r>
                <a:rPr lang="en-US" sz="5297">
                  <a:solidFill>
                    <a:srgbClr val="0C2340"/>
                  </a:solidFill>
                </a:rPr>
                <a:t>1250</a:t>
              </a:r>
            </a:p>
          </p:txBody>
        </p:sp>
        <p:sp>
          <p:nvSpPr>
            <p:cNvPr id="48" name="TextBox 48"/>
            <p:cNvSpPr txBox="1"/>
            <p:nvPr/>
          </p:nvSpPr>
          <p:spPr>
            <a:xfrm>
              <a:off x="5344963" y="8048825"/>
              <a:ext cx="3143516" cy="464229"/>
            </a:xfrm>
            <a:prstGeom prst="rect">
              <a:avLst/>
            </a:prstGeom>
          </p:spPr>
          <p:txBody>
            <a:bodyPr lIns="0" tIns="0" rIns="0" bIns="0" rtlCol="0" anchor="t">
              <a:spAutoFit/>
            </a:bodyPr>
            <a:lstStyle/>
            <a:p>
              <a:pPr algn="just">
                <a:lnSpc>
                  <a:spcPts val="2865"/>
                </a:lnSpc>
                <a:spcBef>
                  <a:spcPct val="0"/>
                </a:spcBef>
              </a:pPr>
              <a:r>
                <a:rPr lang="en-US" sz="2046">
                  <a:solidFill>
                    <a:srgbClr val="0C2340"/>
                  </a:solidFill>
                </a:rPr>
                <a:t>event 2</a:t>
              </a:r>
            </a:p>
          </p:txBody>
        </p:sp>
        <p:sp>
          <p:nvSpPr>
            <p:cNvPr id="49" name="TextBox 49"/>
            <p:cNvSpPr txBox="1"/>
            <p:nvPr/>
          </p:nvSpPr>
          <p:spPr>
            <a:xfrm>
              <a:off x="5321216" y="6855373"/>
              <a:ext cx="3167263" cy="1188104"/>
            </a:xfrm>
            <a:prstGeom prst="rect">
              <a:avLst/>
            </a:prstGeom>
          </p:spPr>
          <p:txBody>
            <a:bodyPr lIns="0" tIns="0" rIns="0" bIns="0" rtlCol="0" anchor="t">
              <a:spAutoFit/>
            </a:bodyPr>
            <a:lstStyle/>
            <a:p>
              <a:pPr algn="just">
                <a:lnSpc>
                  <a:spcPts val="7417"/>
                </a:lnSpc>
                <a:spcBef>
                  <a:spcPct val="0"/>
                </a:spcBef>
              </a:pPr>
              <a:r>
                <a:rPr lang="en-US" sz="5297">
                  <a:solidFill>
                    <a:srgbClr val="0C2340"/>
                  </a:solidFill>
                </a:rPr>
                <a:t>1480</a:t>
              </a:r>
            </a:p>
          </p:txBody>
        </p:sp>
        <p:sp>
          <p:nvSpPr>
            <p:cNvPr id="50" name="TextBox 50"/>
            <p:cNvSpPr txBox="1"/>
            <p:nvPr/>
          </p:nvSpPr>
          <p:spPr>
            <a:xfrm>
              <a:off x="820037" y="9698059"/>
              <a:ext cx="3618379" cy="1188104"/>
            </a:xfrm>
            <a:prstGeom prst="rect">
              <a:avLst/>
            </a:prstGeom>
          </p:spPr>
          <p:txBody>
            <a:bodyPr lIns="0" tIns="0" rIns="0" bIns="0" rtlCol="0" anchor="t">
              <a:spAutoFit/>
            </a:bodyPr>
            <a:lstStyle/>
            <a:p>
              <a:pPr algn="r">
                <a:lnSpc>
                  <a:spcPts val="7417"/>
                </a:lnSpc>
                <a:spcBef>
                  <a:spcPct val="0"/>
                </a:spcBef>
              </a:pPr>
              <a:r>
                <a:rPr lang="en-US" sz="5297">
                  <a:solidFill>
                    <a:srgbClr val="0C2340"/>
                  </a:solidFill>
                </a:rPr>
                <a:t>1500</a:t>
              </a:r>
            </a:p>
          </p:txBody>
        </p:sp>
        <p:sp>
          <p:nvSpPr>
            <p:cNvPr id="51" name="TextBox 51"/>
            <p:cNvSpPr txBox="1"/>
            <p:nvPr/>
          </p:nvSpPr>
          <p:spPr>
            <a:xfrm>
              <a:off x="820037" y="10846675"/>
              <a:ext cx="3618379" cy="464229"/>
            </a:xfrm>
            <a:prstGeom prst="rect">
              <a:avLst/>
            </a:prstGeom>
          </p:spPr>
          <p:txBody>
            <a:bodyPr lIns="0" tIns="0" rIns="0" bIns="0" rtlCol="0" anchor="t">
              <a:spAutoFit/>
            </a:bodyPr>
            <a:lstStyle/>
            <a:p>
              <a:pPr algn="r">
                <a:lnSpc>
                  <a:spcPts val="2865"/>
                </a:lnSpc>
                <a:spcBef>
                  <a:spcPct val="0"/>
                </a:spcBef>
              </a:pPr>
              <a:r>
                <a:rPr lang="en-US" sz="2046">
                  <a:solidFill>
                    <a:srgbClr val="0C2340"/>
                  </a:solidFill>
                </a:rPr>
                <a:t>event 3</a:t>
              </a:r>
            </a:p>
          </p:txBody>
        </p:sp>
        <p:sp>
          <p:nvSpPr>
            <p:cNvPr id="52" name="TextBox 52"/>
            <p:cNvSpPr txBox="1"/>
            <p:nvPr/>
          </p:nvSpPr>
          <p:spPr>
            <a:xfrm>
              <a:off x="1192181" y="14849349"/>
              <a:ext cx="3216190" cy="1188104"/>
            </a:xfrm>
            <a:prstGeom prst="rect">
              <a:avLst/>
            </a:prstGeom>
          </p:spPr>
          <p:txBody>
            <a:bodyPr lIns="0" tIns="0" rIns="0" bIns="0" rtlCol="0" anchor="t">
              <a:spAutoFit/>
            </a:bodyPr>
            <a:lstStyle/>
            <a:p>
              <a:pPr algn="r">
                <a:lnSpc>
                  <a:spcPts val="7417"/>
                </a:lnSpc>
                <a:spcBef>
                  <a:spcPct val="0"/>
                </a:spcBef>
              </a:pPr>
              <a:r>
                <a:rPr lang="en-US" sz="5297">
                  <a:solidFill>
                    <a:srgbClr val="0C2340"/>
                  </a:solidFill>
                </a:rPr>
                <a:t>1733</a:t>
              </a:r>
            </a:p>
          </p:txBody>
        </p:sp>
        <p:sp>
          <p:nvSpPr>
            <p:cNvPr id="53" name="TextBox 53"/>
            <p:cNvSpPr txBox="1"/>
            <p:nvPr/>
          </p:nvSpPr>
          <p:spPr>
            <a:xfrm>
              <a:off x="1113076" y="16060414"/>
              <a:ext cx="3351707" cy="464229"/>
            </a:xfrm>
            <a:prstGeom prst="rect">
              <a:avLst/>
            </a:prstGeom>
          </p:spPr>
          <p:txBody>
            <a:bodyPr lIns="0" tIns="0" rIns="0" bIns="0" rtlCol="0" anchor="t">
              <a:spAutoFit/>
            </a:bodyPr>
            <a:lstStyle/>
            <a:p>
              <a:pPr algn="r">
                <a:lnSpc>
                  <a:spcPts val="2865"/>
                </a:lnSpc>
                <a:spcBef>
                  <a:spcPct val="0"/>
                </a:spcBef>
              </a:pPr>
              <a:r>
                <a:rPr lang="en-US" sz="2046">
                  <a:solidFill>
                    <a:srgbClr val="0C2340"/>
                  </a:solidFill>
                </a:rPr>
                <a:t>event 5</a:t>
              </a:r>
            </a:p>
          </p:txBody>
        </p:sp>
        <p:sp>
          <p:nvSpPr>
            <p:cNvPr id="54" name="TextBox 54"/>
            <p:cNvSpPr txBox="1"/>
            <p:nvPr/>
          </p:nvSpPr>
          <p:spPr>
            <a:xfrm>
              <a:off x="1129540" y="20268760"/>
              <a:ext cx="3335243" cy="1188104"/>
            </a:xfrm>
            <a:prstGeom prst="rect">
              <a:avLst/>
            </a:prstGeom>
          </p:spPr>
          <p:txBody>
            <a:bodyPr lIns="0" tIns="0" rIns="0" bIns="0" rtlCol="0" anchor="t">
              <a:spAutoFit/>
            </a:bodyPr>
            <a:lstStyle/>
            <a:p>
              <a:pPr algn="r">
                <a:lnSpc>
                  <a:spcPts val="7417"/>
                </a:lnSpc>
                <a:spcBef>
                  <a:spcPct val="0"/>
                </a:spcBef>
              </a:pPr>
              <a:r>
                <a:rPr lang="en-US" sz="5297">
                  <a:solidFill>
                    <a:srgbClr val="0C2340"/>
                  </a:solidFill>
                </a:rPr>
                <a:t>1855</a:t>
              </a:r>
            </a:p>
          </p:txBody>
        </p:sp>
        <p:sp>
          <p:nvSpPr>
            <p:cNvPr id="55" name="TextBox 55"/>
            <p:cNvSpPr txBox="1"/>
            <p:nvPr/>
          </p:nvSpPr>
          <p:spPr>
            <a:xfrm>
              <a:off x="846404" y="21429120"/>
              <a:ext cx="3618379" cy="464229"/>
            </a:xfrm>
            <a:prstGeom prst="rect">
              <a:avLst/>
            </a:prstGeom>
          </p:spPr>
          <p:txBody>
            <a:bodyPr lIns="0" tIns="0" rIns="0" bIns="0" rtlCol="0" anchor="t">
              <a:spAutoFit/>
            </a:bodyPr>
            <a:lstStyle/>
            <a:p>
              <a:pPr algn="r">
                <a:lnSpc>
                  <a:spcPts val="2865"/>
                </a:lnSpc>
                <a:spcBef>
                  <a:spcPct val="0"/>
                </a:spcBef>
              </a:pPr>
              <a:r>
                <a:rPr lang="en-US" sz="2046">
                  <a:solidFill>
                    <a:srgbClr val="0C2340"/>
                  </a:solidFill>
                </a:rPr>
                <a:t>event 7</a:t>
              </a:r>
            </a:p>
          </p:txBody>
        </p:sp>
        <p:sp>
          <p:nvSpPr>
            <p:cNvPr id="56" name="TextBox 56"/>
            <p:cNvSpPr txBox="1"/>
            <p:nvPr/>
          </p:nvSpPr>
          <p:spPr>
            <a:xfrm>
              <a:off x="5342318" y="12203317"/>
              <a:ext cx="3274158" cy="1188104"/>
            </a:xfrm>
            <a:prstGeom prst="rect">
              <a:avLst/>
            </a:prstGeom>
          </p:spPr>
          <p:txBody>
            <a:bodyPr lIns="0" tIns="0" rIns="0" bIns="0" rtlCol="0" anchor="t">
              <a:spAutoFit/>
            </a:bodyPr>
            <a:lstStyle/>
            <a:p>
              <a:pPr algn="just">
                <a:lnSpc>
                  <a:spcPts val="7417"/>
                </a:lnSpc>
                <a:spcBef>
                  <a:spcPct val="0"/>
                </a:spcBef>
              </a:pPr>
              <a:r>
                <a:rPr lang="en-US" sz="5297">
                  <a:solidFill>
                    <a:srgbClr val="0C2340"/>
                  </a:solidFill>
                </a:rPr>
                <a:t>1620</a:t>
              </a:r>
            </a:p>
          </p:txBody>
        </p:sp>
        <p:sp>
          <p:nvSpPr>
            <p:cNvPr id="57" name="TextBox 57"/>
            <p:cNvSpPr txBox="1"/>
            <p:nvPr/>
          </p:nvSpPr>
          <p:spPr>
            <a:xfrm>
              <a:off x="5321216" y="13384032"/>
              <a:ext cx="3295259" cy="464229"/>
            </a:xfrm>
            <a:prstGeom prst="rect">
              <a:avLst/>
            </a:prstGeom>
          </p:spPr>
          <p:txBody>
            <a:bodyPr lIns="0" tIns="0" rIns="0" bIns="0" rtlCol="0" anchor="t">
              <a:spAutoFit/>
            </a:bodyPr>
            <a:lstStyle/>
            <a:p>
              <a:pPr algn="just">
                <a:lnSpc>
                  <a:spcPts val="2865"/>
                </a:lnSpc>
                <a:spcBef>
                  <a:spcPct val="0"/>
                </a:spcBef>
              </a:pPr>
              <a:r>
                <a:rPr lang="en-US" sz="2046">
                  <a:solidFill>
                    <a:srgbClr val="0C2340"/>
                  </a:solidFill>
                </a:rPr>
                <a:t>event 4</a:t>
              </a:r>
            </a:p>
          </p:txBody>
        </p:sp>
        <p:sp>
          <p:nvSpPr>
            <p:cNvPr id="58" name="TextBox 58"/>
            <p:cNvSpPr txBox="1"/>
            <p:nvPr/>
          </p:nvSpPr>
          <p:spPr>
            <a:xfrm>
              <a:off x="5237472" y="17445357"/>
              <a:ext cx="3143516" cy="1188104"/>
            </a:xfrm>
            <a:prstGeom prst="rect">
              <a:avLst/>
            </a:prstGeom>
          </p:spPr>
          <p:txBody>
            <a:bodyPr lIns="0" tIns="0" rIns="0" bIns="0" rtlCol="0" anchor="t">
              <a:spAutoFit/>
            </a:bodyPr>
            <a:lstStyle/>
            <a:p>
              <a:pPr algn="just">
                <a:lnSpc>
                  <a:spcPts val="7417"/>
                </a:lnSpc>
                <a:spcBef>
                  <a:spcPct val="0"/>
                </a:spcBef>
              </a:pPr>
              <a:r>
                <a:rPr lang="en-US" sz="5297">
                  <a:solidFill>
                    <a:srgbClr val="0C2340"/>
                  </a:solidFill>
                </a:rPr>
                <a:t>1845</a:t>
              </a:r>
            </a:p>
          </p:txBody>
        </p:sp>
        <p:sp>
          <p:nvSpPr>
            <p:cNvPr id="59" name="TextBox 59"/>
            <p:cNvSpPr txBox="1"/>
            <p:nvPr/>
          </p:nvSpPr>
          <p:spPr>
            <a:xfrm>
              <a:off x="5237472" y="18611300"/>
              <a:ext cx="3143516" cy="464229"/>
            </a:xfrm>
            <a:prstGeom prst="rect">
              <a:avLst/>
            </a:prstGeom>
          </p:spPr>
          <p:txBody>
            <a:bodyPr lIns="0" tIns="0" rIns="0" bIns="0" rtlCol="0" anchor="t">
              <a:spAutoFit/>
            </a:bodyPr>
            <a:lstStyle/>
            <a:p>
              <a:pPr algn="just">
                <a:lnSpc>
                  <a:spcPts val="2865"/>
                </a:lnSpc>
                <a:spcBef>
                  <a:spcPct val="0"/>
                </a:spcBef>
              </a:pPr>
              <a:r>
                <a:rPr lang="en-US" sz="2046">
                  <a:solidFill>
                    <a:srgbClr val="0C2340"/>
                  </a:solidFill>
                </a:rPr>
                <a:t>event 6</a:t>
              </a:r>
            </a:p>
          </p:txBody>
        </p:sp>
        <p:sp>
          <p:nvSpPr>
            <p:cNvPr id="60" name="TextBox 60"/>
            <p:cNvSpPr txBox="1"/>
            <p:nvPr/>
          </p:nvSpPr>
          <p:spPr>
            <a:xfrm>
              <a:off x="1192181" y="23425035"/>
              <a:ext cx="3411150" cy="1347548"/>
            </a:xfrm>
            <a:prstGeom prst="rect">
              <a:avLst/>
            </a:prstGeom>
          </p:spPr>
          <p:txBody>
            <a:bodyPr lIns="0" tIns="0" rIns="0" bIns="0" rtlCol="0" anchor="t">
              <a:spAutoFit/>
            </a:bodyPr>
            <a:lstStyle/>
            <a:p>
              <a:pPr algn="r">
                <a:lnSpc>
                  <a:spcPts val="2022"/>
                </a:lnSpc>
                <a:spcBef>
                  <a:spcPct val="0"/>
                </a:spcBef>
              </a:pPr>
              <a:r>
                <a:rPr lang="en-US" sz="1444" dirty="0">
                  <a:solidFill>
                    <a:srgbClr val="0C2340"/>
                  </a:solidFill>
                </a:rPr>
                <a:t>Lorem ipsum dolor sit </a:t>
              </a:r>
              <a:r>
                <a:rPr lang="en-US" sz="1444" dirty="0" err="1">
                  <a:solidFill>
                    <a:srgbClr val="0C2340"/>
                  </a:solidFill>
                </a:rPr>
                <a:t>amet</a:t>
              </a:r>
              <a:r>
                <a:rPr lang="en-US" sz="1444" dirty="0">
                  <a:solidFill>
                    <a:srgbClr val="0C2340"/>
                  </a:solidFill>
                </a:rPr>
                <a:t>, </a:t>
              </a:r>
              <a:r>
                <a:rPr lang="en-US" sz="1444" dirty="0" err="1">
                  <a:solidFill>
                    <a:srgbClr val="0C2340"/>
                  </a:solidFill>
                </a:rPr>
                <a:t>consectetur</a:t>
              </a:r>
              <a:r>
                <a:rPr lang="en-US" sz="1444" dirty="0">
                  <a:solidFill>
                    <a:srgbClr val="0C2340"/>
                  </a:solidFill>
                </a:rPr>
                <a:t> </a:t>
              </a:r>
              <a:r>
                <a:rPr lang="en-US" sz="1444" dirty="0" err="1">
                  <a:solidFill>
                    <a:srgbClr val="0C2340"/>
                  </a:solidFill>
                </a:rPr>
                <a:t>adipiscing</a:t>
              </a:r>
              <a:r>
                <a:rPr lang="en-US" sz="1444" dirty="0">
                  <a:solidFill>
                    <a:srgbClr val="0C2340"/>
                  </a:solidFill>
                </a:rPr>
                <a:t> </a:t>
              </a:r>
              <a:r>
                <a:rPr lang="en-US" sz="1444" dirty="0" err="1">
                  <a:solidFill>
                    <a:srgbClr val="0C2340"/>
                  </a:solidFill>
                </a:rPr>
                <a:t>elit</a:t>
              </a:r>
              <a:r>
                <a:rPr lang="en-US" sz="1444" dirty="0">
                  <a:solidFill>
                    <a:srgbClr val="0C2340"/>
                  </a:solidFill>
                </a:rPr>
                <a:t>, sed do </a:t>
              </a:r>
              <a:r>
                <a:rPr lang="en-US" sz="1444" dirty="0" err="1">
                  <a:solidFill>
                    <a:srgbClr val="0C2340"/>
                  </a:solidFill>
                </a:rPr>
                <a:t>eiusmod</a:t>
              </a:r>
              <a:r>
                <a:rPr lang="en-US" sz="1444" dirty="0">
                  <a:solidFill>
                    <a:srgbClr val="0C2340"/>
                  </a:solidFill>
                </a:rPr>
                <a:t> </a:t>
              </a:r>
              <a:r>
                <a:rPr lang="en-US" sz="1444" dirty="0" err="1">
                  <a:solidFill>
                    <a:srgbClr val="0C2340"/>
                  </a:solidFill>
                </a:rPr>
                <a:t>tempor</a:t>
              </a:r>
              <a:r>
                <a:rPr lang="en-US" sz="1444" dirty="0">
                  <a:solidFill>
                    <a:srgbClr val="0C2340"/>
                  </a:solidFill>
                </a:rPr>
                <a:t> </a:t>
              </a:r>
              <a:r>
                <a:rPr lang="en-US" sz="1444" dirty="0" err="1">
                  <a:solidFill>
                    <a:srgbClr val="0C2340"/>
                  </a:solidFill>
                </a:rPr>
                <a:t>incididunt</a:t>
              </a:r>
              <a:r>
                <a:rPr lang="en-US" sz="1444" dirty="0">
                  <a:solidFill>
                    <a:srgbClr val="0C2340"/>
                  </a:solidFill>
                </a:rPr>
                <a:t> </a:t>
              </a:r>
              <a:r>
                <a:rPr lang="en-US" sz="1444" dirty="0" err="1">
                  <a:solidFill>
                    <a:srgbClr val="0C2340"/>
                  </a:solidFill>
                </a:rPr>
                <a:t>ut</a:t>
              </a:r>
              <a:r>
                <a:rPr lang="en-US" sz="1444" dirty="0">
                  <a:solidFill>
                    <a:srgbClr val="0C2340"/>
                  </a:solidFill>
                </a:rPr>
                <a:t> labore et dolore magna </a:t>
              </a:r>
              <a:r>
                <a:rPr lang="en-US" sz="1444" dirty="0" err="1">
                  <a:solidFill>
                    <a:srgbClr val="0C2340"/>
                  </a:solidFill>
                </a:rPr>
                <a:t>aliqua</a:t>
              </a:r>
              <a:r>
                <a:rPr lang="en-US" sz="1444" dirty="0">
                  <a:solidFill>
                    <a:srgbClr val="0C2340"/>
                  </a:solidFill>
                </a:rPr>
                <a:t>. </a:t>
              </a:r>
            </a:p>
          </p:txBody>
        </p:sp>
        <p:sp>
          <p:nvSpPr>
            <p:cNvPr id="61" name="TextBox 61"/>
            <p:cNvSpPr txBox="1"/>
            <p:nvPr/>
          </p:nvSpPr>
          <p:spPr>
            <a:xfrm>
              <a:off x="5300114" y="23024291"/>
              <a:ext cx="3316362" cy="1188104"/>
            </a:xfrm>
            <a:prstGeom prst="rect">
              <a:avLst/>
            </a:prstGeom>
          </p:spPr>
          <p:txBody>
            <a:bodyPr lIns="0" tIns="0" rIns="0" bIns="0" rtlCol="0" anchor="t">
              <a:spAutoFit/>
            </a:bodyPr>
            <a:lstStyle/>
            <a:p>
              <a:pPr algn="just">
                <a:lnSpc>
                  <a:spcPts val="7417"/>
                </a:lnSpc>
                <a:spcBef>
                  <a:spcPct val="0"/>
                </a:spcBef>
              </a:pPr>
              <a:r>
                <a:rPr lang="en-US" sz="5297">
                  <a:solidFill>
                    <a:srgbClr val="0C2340"/>
                  </a:solidFill>
                </a:rPr>
                <a:t>1945</a:t>
              </a:r>
            </a:p>
          </p:txBody>
        </p:sp>
        <p:sp>
          <p:nvSpPr>
            <p:cNvPr id="62" name="TextBox 62"/>
            <p:cNvSpPr txBox="1"/>
            <p:nvPr/>
          </p:nvSpPr>
          <p:spPr>
            <a:xfrm>
              <a:off x="5300114" y="24203522"/>
              <a:ext cx="3348507" cy="464229"/>
            </a:xfrm>
            <a:prstGeom prst="rect">
              <a:avLst/>
            </a:prstGeom>
          </p:spPr>
          <p:txBody>
            <a:bodyPr lIns="0" tIns="0" rIns="0" bIns="0" rtlCol="0" anchor="t">
              <a:spAutoFit/>
            </a:bodyPr>
            <a:lstStyle/>
            <a:p>
              <a:pPr algn="just">
                <a:lnSpc>
                  <a:spcPts val="2865"/>
                </a:lnSpc>
                <a:spcBef>
                  <a:spcPct val="0"/>
                </a:spcBef>
              </a:pPr>
              <a:r>
                <a:rPr lang="en-US" sz="2046">
                  <a:solidFill>
                    <a:srgbClr val="0C2340"/>
                  </a:solidFill>
                </a:rPr>
                <a:t>event 8</a:t>
              </a:r>
            </a:p>
          </p:txBody>
        </p:sp>
        <p:sp>
          <p:nvSpPr>
            <p:cNvPr id="63" name="TextBox 63"/>
            <p:cNvSpPr txBox="1"/>
            <p:nvPr/>
          </p:nvSpPr>
          <p:spPr>
            <a:xfrm>
              <a:off x="0" y="-458786"/>
              <a:ext cx="10005174" cy="897425"/>
            </a:xfrm>
            <a:prstGeom prst="rect">
              <a:avLst/>
            </a:prstGeom>
          </p:spPr>
          <p:txBody>
            <a:bodyPr lIns="0" tIns="0" rIns="0" bIns="0" rtlCol="0" anchor="t">
              <a:spAutoFit/>
            </a:bodyPr>
            <a:lstStyle/>
            <a:p>
              <a:pPr algn="ctr">
                <a:lnSpc>
                  <a:spcPts val="5562"/>
                </a:lnSpc>
              </a:pPr>
              <a:r>
                <a:rPr lang="en-US" sz="3973" dirty="0">
                  <a:solidFill>
                    <a:srgbClr val="253857"/>
                  </a:solidFill>
                </a:rPr>
                <a:t>timeline</a:t>
              </a:r>
            </a:p>
          </p:txBody>
        </p:sp>
      </p:grpSp>
      <p:sp>
        <p:nvSpPr>
          <p:cNvPr id="64" name="Freeform 64"/>
          <p:cNvSpPr/>
          <p:nvPr/>
        </p:nvSpPr>
        <p:spPr>
          <a:xfrm>
            <a:off x="37816456" y="8112159"/>
            <a:ext cx="4520530" cy="4847753"/>
          </a:xfrm>
          <a:custGeom>
            <a:avLst/>
            <a:gdLst/>
            <a:ahLst/>
            <a:cxnLst/>
            <a:rect l="l" t="t" r="r" b="b"/>
            <a:pathLst>
              <a:path w="4520530" h="4847753">
                <a:moveTo>
                  <a:pt x="0" y="0"/>
                </a:moveTo>
                <a:lnTo>
                  <a:pt x="4520529" y="0"/>
                </a:lnTo>
                <a:lnTo>
                  <a:pt x="4520529" y="4847753"/>
                </a:lnTo>
                <a:lnTo>
                  <a:pt x="0" y="484775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5" name="AutoShape 65"/>
          <p:cNvSpPr/>
          <p:nvPr/>
        </p:nvSpPr>
        <p:spPr>
          <a:xfrm rot="-10800000">
            <a:off x="1708749" y="21467458"/>
            <a:ext cx="12669129" cy="62221"/>
          </a:xfrm>
          <a:prstGeom prst="rect">
            <a:avLst/>
          </a:prstGeom>
          <a:solidFill>
            <a:srgbClr val="B4BDC8"/>
          </a:solidFill>
        </p:spPr>
        <p:txBody>
          <a:bodyPr/>
          <a:lstStyle/>
          <a:p>
            <a:endParaRPr lang="en-US"/>
          </a:p>
        </p:txBody>
      </p:sp>
      <p:grpSp>
        <p:nvGrpSpPr>
          <p:cNvPr id="66" name="Group 66"/>
          <p:cNvGrpSpPr/>
          <p:nvPr/>
        </p:nvGrpSpPr>
        <p:grpSpPr>
          <a:xfrm>
            <a:off x="1362948" y="30405162"/>
            <a:ext cx="40983188" cy="1017093"/>
            <a:chOff x="0" y="0"/>
            <a:chExt cx="3794740" cy="94175"/>
          </a:xfrm>
        </p:grpSpPr>
        <p:sp>
          <p:nvSpPr>
            <p:cNvPr id="67" name="Freeform 67"/>
            <p:cNvSpPr/>
            <p:nvPr/>
          </p:nvSpPr>
          <p:spPr>
            <a:xfrm>
              <a:off x="0" y="0"/>
              <a:ext cx="3794740" cy="94175"/>
            </a:xfrm>
            <a:custGeom>
              <a:avLst/>
              <a:gdLst/>
              <a:ahLst/>
              <a:cxnLst/>
              <a:rect l="l" t="t" r="r" b="b"/>
              <a:pathLst>
                <a:path w="3794740" h="94175">
                  <a:moveTo>
                    <a:pt x="0" y="0"/>
                  </a:moveTo>
                  <a:lnTo>
                    <a:pt x="3794740" y="0"/>
                  </a:lnTo>
                  <a:lnTo>
                    <a:pt x="3794740" y="94175"/>
                  </a:lnTo>
                  <a:lnTo>
                    <a:pt x="0" y="94175"/>
                  </a:lnTo>
                  <a:close/>
                </a:path>
              </a:pathLst>
            </a:custGeom>
            <a:solidFill>
              <a:srgbClr val="0033A0"/>
            </a:solidFill>
          </p:spPr>
          <p:txBody>
            <a:bodyPr/>
            <a:lstStyle/>
            <a:p>
              <a:endParaRPr lang="en-US"/>
            </a:p>
          </p:txBody>
        </p:sp>
        <p:sp>
          <p:nvSpPr>
            <p:cNvPr id="68" name="TextBox 68"/>
            <p:cNvSpPr txBox="1"/>
            <p:nvPr/>
          </p:nvSpPr>
          <p:spPr>
            <a:xfrm>
              <a:off x="0" y="-276225"/>
              <a:ext cx="812800" cy="1089025"/>
            </a:xfrm>
            <a:prstGeom prst="rect">
              <a:avLst/>
            </a:prstGeom>
          </p:spPr>
          <p:txBody>
            <a:bodyPr lIns="67733" tIns="67733" rIns="67733" bIns="67733" rtlCol="0" anchor="ctr"/>
            <a:lstStyle/>
            <a:p>
              <a:pPr algn="ctr">
                <a:lnSpc>
                  <a:spcPts val="7417"/>
                </a:lnSpc>
              </a:pPr>
              <a:endParaRPr/>
            </a:p>
          </p:txBody>
        </p:sp>
      </p:grpSp>
      <p:sp>
        <p:nvSpPr>
          <p:cNvPr id="69" name="TextBox 69"/>
          <p:cNvSpPr txBox="1"/>
          <p:nvPr/>
        </p:nvSpPr>
        <p:spPr>
          <a:xfrm>
            <a:off x="14377878" y="2752189"/>
            <a:ext cx="27548246" cy="1462516"/>
          </a:xfrm>
          <a:prstGeom prst="rect">
            <a:avLst/>
          </a:prstGeom>
        </p:spPr>
        <p:txBody>
          <a:bodyPr wrap="square" lIns="0" tIns="0" rIns="0" bIns="0" rtlCol="0" anchor="t">
            <a:spAutoFit/>
          </a:bodyPr>
          <a:lstStyle/>
          <a:p>
            <a:pPr>
              <a:lnSpc>
                <a:spcPts val="12693"/>
              </a:lnSpc>
            </a:pPr>
            <a:r>
              <a:rPr lang="en-US" sz="9066" b="1" dirty="0">
                <a:solidFill>
                  <a:srgbClr val="FFFFFF"/>
                </a:solidFill>
                <a:latin typeface="Verdana" panose="020B0604030504040204" pitchFamily="34" charset="0"/>
                <a:ea typeface="Verdana" panose="020B0604030504040204" pitchFamily="34" charset="0"/>
                <a:cs typeface="Verdana" panose="020B0604030504040204" pitchFamily="34" charset="0"/>
              </a:rPr>
              <a:t>Poster Title / Name of Presentation</a:t>
            </a:r>
          </a:p>
        </p:txBody>
      </p:sp>
      <p:sp>
        <p:nvSpPr>
          <p:cNvPr id="71" name="TextBox 71"/>
          <p:cNvSpPr txBox="1"/>
          <p:nvPr/>
        </p:nvSpPr>
        <p:spPr>
          <a:xfrm>
            <a:off x="14377877" y="4688926"/>
            <a:ext cx="27548247" cy="768737"/>
          </a:xfrm>
          <a:prstGeom prst="rect">
            <a:avLst/>
          </a:prstGeom>
        </p:spPr>
        <p:txBody>
          <a:bodyPr wrap="square" lIns="0" tIns="0" rIns="0" bIns="0" rtlCol="0" anchor="t">
            <a:spAutoFit/>
          </a:bodyPr>
          <a:lstStyle/>
          <a:p>
            <a:pPr>
              <a:lnSpc>
                <a:spcPts val="6533"/>
              </a:lnSpc>
            </a:pPr>
            <a:r>
              <a:rPr lang="en-US" sz="5400" spc="443" dirty="0">
                <a:solidFill>
                  <a:srgbClr val="FFFFFF"/>
                </a:solidFill>
                <a:latin typeface="Verdana" panose="020B0604030504040204" pitchFamily="34" charset="0"/>
                <a:ea typeface="Verdana" panose="020B0604030504040204" pitchFamily="34" charset="0"/>
                <a:cs typeface="Verdana" panose="020B0604030504040204" pitchFamily="34" charset="0"/>
              </a:rPr>
              <a:t>SUSAN JONES</a:t>
            </a:r>
          </a:p>
        </p:txBody>
      </p:sp>
      <p:sp>
        <p:nvSpPr>
          <p:cNvPr id="72" name="TextBox 72"/>
          <p:cNvSpPr txBox="1"/>
          <p:nvPr/>
        </p:nvSpPr>
        <p:spPr>
          <a:xfrm>
            <a:off x="30221620" y="14827098"/>
            <a:ext cx="7661840" cy="993157"/>
          </a:xfrm>
          <a:prstGeom prst="rect">
            <a:avLst/>
          </a:prstGeom>
        </p:spPr>
        <p:txBody>
          <a:bodyPr lIns="0" tIns="0" rIns="0" bIns="0" rtlCol="0" anchor="t">
            <a:spAutoFit/>
          </a:bodyPr>
          <a:lstStyle/>
          <a:p>
            <a:pPr marL="0" lvl="0" indent="0" algn="l">
              <a:lnSpc>
                <a:spcPts val="8361"/>
              </a:lnSpc>
              <a:spcBef>
                <a:spcPct val="0"/>
              </a:spcBef>
            </a:pPr>
            <a:r>
              <a:rPr lang="en-US" sz="6967" b="1" spc="-174">
                <a:solidFill>
                  <a:srgbClr val="092342"/>
                </a:solidFill>
                <a:latin typeface="Verdana" panose="020B0604030504040204" pitchFamily="34" charset="0"/>
                <a:ea typeface="Verdana" panose="020B0604030504040204" pitchFamily="34" charset="0"/>
                <a:cs typeface="Verdana" panose="020B0604030504040204" pitchFamily="34" charset="0"/>
              </a:rPr>
              <a:t>Header Text</a:t>
            </a:r>
          </a:p>
        </p:txBody>
      </p:sp>
      <p:sp>
        <p:nvSpPr>
          <p:cNvPr id="73" name="TextBox 73"/>
          <p:cNvSpPr txBox="1"/>
          <p:nvPr/>
        </p:nvSpPr>
        <p:spPr>
          <a:xfrm>
            <a:off x="30219712" y="16357015"/>
            <a:ext cx="11706415" cy="11705640"/>
          </a:xfrm>
          <a:prstGeom prst="rect">
            <a:avLst/>
          </a:prstGeom>
        </p:spPr>
        <p:txBody>
          <a:bodyPr lIns="0" tIns="0" rIns="0" bIns="0" rtlCol="0" anchor="t">
            <a:spAutoFit/>
          </a:bodyPr>
          <a:lstStyle/>
          <a:p>
            <a:pPr>
              <a:lnSpc>
                <a:spcPts val="5387"/>
              </a:lnSpc>
            </a:pP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Picta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sunt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explicabo</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Nemo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enim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ipsam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srationeit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aspernatur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odit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fugit, sed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conqui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ratione</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vosequuntur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magni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dolores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eos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qui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ratione</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sequi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nesciunt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Neque</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porro</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quisquam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est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qui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dolorem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ipsum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dolor sit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amet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consectetur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adipisci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velit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a:t>
            </a:r>
          </a:p>
          <a:p>
            <a:pPr>
              <a:lnSpc>
                <a:spcPts val="5387"/>
              </a:lnSpc>
            </a:pPr>
            <a:endPar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a:p>
            <a:pPr>
              <a:lnSpc>
                <a:spcPts val="5387"/>
              </a:lnSpc>
            </a:pPr>
            <a:r>
              <a:rPr lang="en-US" sz="4000" b="1" spc="-103" dirty="0">
                <a:solidFill>
                  <a:srgbClr val="092342"/>
                </a:solidFill>
                <a:latin typeface="Verdana" panose="020B0604030504040204" pitchFamily="34" charset="0"/>
                <a:ea typeface="Verdana" panose="020B0604030504040204" pitchFamily="34" charset="0"/>
                <a:cs typeface="Verdana" panose="020B0604030504040204" pitchFamily="34" charset="0"/>
              </a:rPr>
              <a:t>SUB HEADER</a:t>
            </a:r>
          </a:p>
          <a:p>
            <a:pPr>
              <a:lnSpc>
                <a:spcPts val="5387"/>
              </a:lnSpc>
            </a:pPr>
            <a:endPar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a:p>
            <a:pPr>
              <a:lnSpc>
                <a:spcPts val="5387"/>
              </a:lnSpc>
            </a:pP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non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numquam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eius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modi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tempora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incidunt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labore et dolore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sit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aspernatur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odit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fugit, sed ed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consequuntur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magni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dolores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eos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qui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ratione</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consequuntur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magni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dolores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eos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qui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ratione</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sequi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nesciunt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Neque</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porro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quisquam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est,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qmagnam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a:t>
            </a:r>
          </a:p>
        </p:txBody>
      </p:sp>
      <p:sp>
        <p:nvSpPr>
          <p:cNvPr id="74" name="TextBox 74"/>
          <p:cNvSpPr txBox="1"/>
          <p:nvPr/>
        </p:nvSpPr>
        <p:spPr>
          <a:xfrm>
            <a:off x="30279405" y="9445623"/>
            <a:ext cx="7108426" cy="3395673"/>
          </a:xfrm>
          <a:prstGeom prst="rect">
            <a:avLst/>
          </a:prstGeom>
        </p:spPr>
        <p:txBody>
          <a:bodyPr lIns="0" tIns="0" rIns="0" bIns="0" rtlCol="0" anchor="t">
            <a:spAutoFit/>
          </a:bodyPr>
          <a:lstStyle/>
          <a:p>
            <a:pPr algn="l">
              <a:lnSpc>
                <a:spcPts val="5373"/>
              </a:lnSpc>
            </a:pP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non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numquam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eius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modi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tempora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incidunt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labore et dolore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magnam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aliquam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quaerat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Ut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enim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ad minima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veniam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a:t>
            </a:r>
          </a:p>
        </p:txBody>
      </p:sp>
      <p:sp>
        <p:nvSpPr>
          <p:cNvPr id="75" name="TextBox 75"/>
          <p:cNvSpPr txBox="1"/>
          <p:nvPr/>
        </p:nvSpPr>
        <p:spPr>
          <a:xfrm>
            <a:off x="1840353" y="30623972"/>
            <a:ext cx="40085774" cy="602729"/>
          </a:xfrm>
          <a:prstGeom prst="rect">
            <a:avLst/>
          </a:prstGeom>
        </p:spPr>
        <p:txBody>
          <a:bodyPr lIns="0" tIns="0" rIns="0" bIns="0" rtlCol="0" anchor="t">
            <a:spAutoFit/>
          </a:bodyPr>
          <a:lstStyle/>
          <a:p>
            <a:pPr algn="ctr">
              <a:lnSpc>
                <a:spcPts val="4666"/>
              </a:lnSpc>
            </a:pPr>
            <a:r>
              <a:rPr lang="en-US" sz="4400" spc="205" dirty="0">
                <a:solidFill>
                  <a:srgbClr val="FFFFFF"/>
                </a:solidFill>
              </a:rPr>
              <a:t>ACKNOWLEDGEMENTS</a:t>
            </a:r>
          </a:p>
        </p:txBody>
      </p:sp>
      <p:sp>
        <p:nvSpPr>
          <p:cNvPr id="76" name="TextBox 76"/>
          <p:cNvSpPr txBox="1"/>
          <p:nvPr/>
        </p:nvSpPr>
        <p:spPr>
          <a:xfrm>
            <a:off x="30221620" y="8112159"/>
            <a:ext cx="12124516" cy="993157"/>
          </a:xfrm>
          <a:prstGeom prst="rect">
            <a:avLst/>
          </a:prstGeom>
        </p:spPr>
        <p:txBody>
          <a:bodyPr lIns="0" tIns="0" rIns="0" bIns="0" rtlCol="0" anchor="t">
            <a:spAutoFit/>
          </a:bodyPr>
          <a:lstStyle/>
          <a:p>
            <a:pPr marL="0" lvl="0" indent="0" algn="l">
              <a:lnSpc>
                <a:spcPts val="8361"/>
              </a:lnSpc>
              <a:spcBef>
                <a:spcPct val="0"/>
              </a:spcBef>
            </a:pPr>
            <a:r>
              <a:rPr lang="en-US" sz="6967" b="1" spc="-174" dirty="0">
                <a:solidFill>
                  <a:srgbClr val="092342"/>
                </a:solidFill>
                <a:latin typeface="Verdana" panose="020B0604030504040204" pitchFamily="34" charset="0"/>
                <a:ea typeface="Verdana" panose="020B0604030504040204" pitchFamily="34" charset="0"/>
                <a:cs typeface="Verdana" panose="020B0604030504040204" pitchFamily="34" charset="0"/>
              </a:rPr>
              <a:t>Header Text</a:t>
            </a:r>
          </a:p>
        </p:txBody>
      </p:sp>
      <p:sp>
        <p:nvSpPr>
          <p:cNvPr id="77" name="TextBox 77"/>
          <p:cNvSpPr txBox="1"/>
          <p:nvPr/>
        </p:nvSpPr>
        <p:spPr>
          <a:xfrm>
            <a:off x="15327938" y="9425879"/>
            <a:ext cx="6196851" cy="17938116"/>
          </a:xfrm>
          <a:prstGeom prst="rect">
            <a:avLst/>
          </a:prstGeom>
        </p:spPr>
        <p:txBody>
          <a:bodyPr wrap="square" lIns="0" tIns="0" rIns="0" bIns="0" rtlCol="0" anchor="t">
            <a:spAutoFit/>
          </a:bodyPr>
          <a:lstStyle/>
          <a:p>
            <a:pPr>
              <a:lnSpc>
                <a:spcPts val="5373"/>
              </a:lnSpc>
            </a:pP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non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numquam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eius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modi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tempora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incidunt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labore et dolore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magnam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aliquam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quaerat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Ut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enim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ad minima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veniam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a:t>
            </a:r>
          </a:p>
          <a:p>
            <a:pPr>
              <a:lnSpc>
                <a:spcPts val="5373"/>
              </a:lnSpc>
            </a:pPr>
            <a:endPar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a:p>
            <a:pPr>
              <a:lnSpc>
                <a:spcPts val="5373"/>
              </a:lnSpc>
            </a:pPr>
            <a:r>
              <a:rPr lang="en-US" sz="4000" b="1" spc="-103" dirty="0">
                <a:solidFill>
                  <a:srgbClr val="092342"/>
                </a:solidFill>
                <a:latin typeface="Verdana" panose="020B0604030504040204" pitchFamily="34" charset="0"/>
                <a:ea typeface="Verdana" panose="020B0604030504040204" pitchFamily="34" charset="0"/>
                <a:cs typeface="Verdana" panose="020B0604030504040204" pitchFamily="34" charset="0"/>
              </a:rPr>
              <a:t>SUB HEADER</a:t>
            </a:r>
          </a:p>
          <a:p>
            <a:pPr>
              <a:lnSpc>
                <a:spcPts val="5373"/>
              </a:lnSpc>
            </a:pPr>
            <a:endPar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a:p>
            <a:pPr>
              <a:lnSpc>
                <a:spcPts val="5373"/>
              </a:lnSpc>
            </a:pP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non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numquam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eius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modi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tempora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incidunt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labore et dolore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magnam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aliquam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quaerat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Ut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enim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ad minima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veniam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a:t>
            </a:r>
          </a:p>
          <a:p>
            <a:pPr>
              <a:lnSpc>
                <a:spcPts val="5373"/>
              </a:lnSpc>
            </a:pPr>
            <a:endPar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a:p>
            <a:pPr>
              <a:lnSpc>
                <a:spcPts val="5373"/>
              </a:lnSpc>
            </a:pPr>
            <a:r>
              <a:rPr lang="en-US" sz="4000" b="1" spc="-103" dirty="0">
                <a:solidFill>
                  <a:srgbClr val="092342"/>
                </a:solidFill>
                <a:latin typeface="Verdana" panose="020B0604030504040204" pitchFamily="34" charset="0"/>
                <a:ea typeface="Verdana" panose="020B0604030504040204" pitchFamily="34" charset="0"/>
                <a:cs typeface="Verdana" panose="020B0604030504040204" pitchFamily="34" charset="0"/>
              </a:rPr>
              <a:t>SUB HEADER</a:t>
            </a:r>
          </a:p>
          <a:p>
            <a:pPr>
              <a:lnSpc>
                <a:spcPts val="5373"/>
              </a:lnSpc>
            </a:pPr>
            <a:endPar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a:p>
            <a:pPr>
              <a:lnSpc>
                <a:spcPts val="5373"/>
              </a:lnSpc>
            </a:pP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non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numquam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eius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modi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tempora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incidunt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labore et dolore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magnam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aliquam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quaerat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enim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ad minima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veniam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a:t>
            </a:r>
          </a:p>
          <a:p>
            <a:pPr algn="l">
              <a:lnSpc>
                <a:spcPts val="5373"/>
              </a:lnSpc>
            </a:pP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quaerat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Ut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enim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ad minima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veniam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a:t>
            </a:r>
          </a:p>
        </p:txBody>
      </p:sp>
      <p:sp>
        <p:nvSpPr>
          <p:cNvPr id="78" name="TextBox 78"/>
          <p:cNvSpPr txBox="1"/>
          <p:nvPr/>
        </p:nvSpPr>
        <p:spPr>
          <a:xfrm>
            <a:off x="1840353" y="7984359"/>
            <a:ext cx="7661840" cy="993157"/>
          </a:xfrm>
          <a:prstGeom prst="rect">
            <a:avLst/>
          </a:prstGeom>
        </p:spPr>
        <p:txBody>
          <a:bodyPr lIns="0" tIns="0" rIns="0" bIns="0" rtlCol="0" anchor="t">
            <a:spAutoFit/>
          </a:bodyPr>
          <a:lstStyle/>
          <a:p>
            <a:pPr marL="0" lvl="0" indent="0" algn="l">
              <a:lnSpc>
                <a:spcPts val="8361"/>
              </a:lnSpc>
              <a:spcBef>
                <a:spcPct val="0"/>
              </a:spcBef>
            </a:pPr>
            <a:r>
              <a:rPr lang="en-US" sz="6967" b="1" spc="-174" dirty="0">
                <a:solidFill>
                  <a:srgbClr val="092342"/>
                </a:solidFill>
                <a:latin typeface="Verdana" panose="020B0604030504040204" pitchFamily="34" charset="0"/>
                <a:ea typeface="Verdana" panose="020B0604030504040204" pitchFamily="34" charset="0"/>
                <a:cs typeface="Verdana" panose="020B0604030504040204" pitchFamily="34" charset="0"/>
              </a:rPr>
              <a:t>Header Text</a:t>
            </a:r>
          </a:p>
        </p:txBody>
      </p:sp>
      <p:sp>
        <p:nvSpPr>
          <p:cNvPr id="79" name="TextBox 79"/>
          <p:cNvSpPr txBox="1"/>
          <p:nvPr/>
        </p:nvSpPr>
        <p:spPr>
          <a:xfrm>
            <a:off x="1838444" y="15040698"/>
            <a:ext cx="7212923" cy="6165662"/>
          </a:xfrm>
          <a:prstGeom prst="rect">
            <a:avLst/>
          </a:prstGeom>
        </p:spPr>
        <p:txBody>
          <a:bodyPr lIns="0" tIns="0" rIns="0" bIns="0" rtlCol="0" anchor="t">
            <a:spAutoFit/>
          </a:bodyPr>
          <a:lstStyle/>
          <a:p>
            <a:pPr>
              <a:lnSpc>
                <a:spcPts val="5387"/>
              </a:lnSpc>
            </a:pPr>
            <a:r>
              <a:rPr lang="en-US" sz="4000" b="1" spc="-103" dirty="0">
                <a:solidFill>
                  <a:srgbClr val="092342"/>
                </a:solidFill>
                <a:latin typeface="Verdana" panose="020B0604030504040204" pitchFamily="34" charset="0"/>
                <a:ea typeface="Verdana" panose="020B0604030504040204" pitchFamily="34" charset="0"/>
                <a:cs typeface="Verdana" panose="020B0604030504040204" pitchFamily="34" charset="0"/>
              </a:rPr>
              <a:t>SUB HEADER</a:t>
            </a:r>
          </a:p>
          <a:p>
            <a:pPr>
              <a:lnSpc>
                <a:spcPts val="5387"/>
              </a:lnSpc>
            </a:pPr>
            <a:endPar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a:p>
            <a:pPr>
              <a:lnSpc>
                <a:spcPts val="5387"/>
              </a:lnSpc>
            </a:pP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Quia non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numquam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eius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modi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tempora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incidunt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labore et dolore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sit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aspernatur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odit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fugit, sed quia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consequuntur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uptas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sit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aspernatur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od.</a:t>
            </a:r>
          </a:p>
          <a:p>
            <a:pPr marL="0" lvl="0" indent="0" algn="l">
              <a:lnSpc>
                <a:spcPts val="5387"/>
              </a:lnSpc>
              <a:spcBef>
                <a:spcPct val="0"/>
              </a:spcBef>
            </a:pPr>
            <a:endPar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p:txBody>
      </p:sp>
      <p:sp>
        <p:nvSpPr>
          <p:cNvPr id="80" name="TextBox 80"/>
          <p:cNvSpPr txBox="1"/>
          <p:nvPr/>
        </p:nvSpPr>
        <p:spPr>
          <a:xfrm>
            <a:off x="1840353" y="22392402"/>
            <a:ext cx="11230614" cy="6858159"/>
          </a:xfrm>
          <a:prstGeom prst="rect">
            <a:avLst/>
          </a:prstGeom>
        </p:spPr>
        <p:txBody>
          <a:bodyPr lIns="0" tIns="0" rIns="0" bIns="0" rtlCol="0" anchor="t">
            <a:spAutoFit/>
          </a:bodyPr>
          <a:lstStyle/>
          <a:p>
            <a:pPr>
              <a:lnSpc>
                <a:spcPts val="5387"/>
              </a:lnSpc>
            </a:pPr>
            <a:r>
              <a:rPr lang="en-US" sz="4000" b="1" spc="-103" dirty="0">
                <a:solidFill>
                  <a:srgbClr val="092342"/>
                </a:solidFill>
                <a:latin typeface="Verdana" panose="020B0604030504040204" pitchFamily="34" charset="0"/>
                <a:ea typeface="Verdana" panose="020B0604030504040204" pitchFamily="34" charset="0"/>
                <a:cs typeface="Verdana" panose="020B0604030504040204" pitchFamily="34" charset="0"/>
              </a:rPr>
              <a:t>SUB HEADER</a:t>
            </a:r>
          </a:p>
          <a:p>
            <a:pPr>
              <a:lnSpc>
                <a:spcPts val="5387"/>
              </a:lnSpc>
            </a:pPr>
            <a:endPar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a:p>
            <a:pPr>
              <a:lnSpc>
                <a:spcPts val="5387"/>
              </a:lnSpc>
            </a:pP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non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numquam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eius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modi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tempora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incidunt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labore et dolore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sit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aspernatur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odit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fugit, sed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consequuntur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magni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dolores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eos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qui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ratione</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sequi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nesciunt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Neque</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porro</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quisquam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est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qmagnam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aliquam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quaerat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Ut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enim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ad minima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veniam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a:t>
            </a:r>
          </a:p>
          <a:p>
            <a:pPr marL="0" lvl="0" indent="0" algn="l">
              <a:lnSpc>
                <a:spcPts val="5387"/>
              </a:lnSpc>
              <a:spcBef>
                <a:spcPct val="0"/>
              </a:spcBef>
            </a:pPr>
            <a:endPar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endParaRPr>
          </a:p>
        </p:txBody>
      </p:sp>
      <p:grpSp>
        <p:nvGrpSpPr>
          <p:cNvPr id="81" name="Group 81"/>
          <p:cNvGrpSpPr/>
          <p:nvPr/>
        </p:nvGrpSpPr>
        <p:grpSpPr>
          <a:xfrm>
            <a:off x="9693325" y="15881238"/>
            <a:ext cx="3795554" cy="3775334"/>
            <a:chOff x="0" y="0"/>
            <a:chExt cx="5060738" cy="5033779"/>
          </a:xfrm>
        </p:grpSpPr>
        <p:grpSp>
          <p:nvGrpSpPr>
            <p:cNvPr id="82" name="Group 82"/>
            <p:cNvGrpSpPr>
              <a:grpSpLocks noChangeAspect="1"/>
            </p:cNvGrpSpPr>
            <p:nvPr/>
          </p:nvGrpSpPr>
          <p:grpSpPr>
            <a:xfrm>
              <a:off x="0" y="0"/>
              <a:ext cx="5060738" cy="5033779"/>
              <a:chOff x="0" y="0"/>
              <a:chExt cx="9271000" cy="9221611"/>
            </a:xfrm>
          </p:grpSpPr>
          <p:sp>
            <p:nvSpPr>
              <p:cNvPr id="83" name="Freeform 83"/>
              <p:cNvSpPr/>
              <p:nvPr/>
            </p:nvSpPr>
            <p:spPr>
              <a:xfrm>
                <a:off x="12700" y="0"/>
                <a:ext cx="7912100" cy="2260600"/>
              </a:xfrm>
              <a:custGeom>
                <a:avLst/>
                <a:gdLst/>
                <a:ahLst/>
                <a:cxnLst/>
                <a:rect l="l" t="t" r="r" b="b"/>
                <a:pathLst>
                  <a:path w="7912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moveTo>
                      <a:pt x="5956300" y="0"/>
                    </a:moveTo>
                    <a:cubicBezTo>
                      <a:pt x="5842000" y="0"/>
                      <a:pt x="5740400" y="88900"/>
                      <a:pt x="5740400" y="215900"/>
                    </a:cubicBezTo>
                    <a:lnTo>
                      <a:pt x="5740400" y="279400"/>
                    </a:lnTo>
                    <a:cubicBezTo>
                      <a:pt x="5740400" y="393700"/>
                      <a:pt x="5842000" y="495300"/>
                      <a:pt x="5956300" y="495300"/>
                    </a:cubicBezTo>
                    <a:cubicBezTo>
                      <a:pt x="6070600" y="495300"/>
                      <a:pt x="6172200" y="393700"/>
                      <a:pt x="6172200" y="279400"/>
                    </a:cubicBezTo>
                    <a:lnTo>
                      <a:pt x="6172200" y="215900"/>
                    </a:lnTo>
                    <a:cubicBezTo>
                      <a:pt x="6172200" y="88900"/>
                      <a:pt x="6070600" y="0"/>
                      <a:pt x="5956300" y="0"/>
                    </a:cubicBezTo>
                    <a:moveTo>
                      <a:pt x="5740400" y="965200"/>
                    </a:moveTo>
                    <a:cubicBezTo>
                      <a:pt x="5740400" y="965200"/>
                      <a:pt x="5727700" y="952500"/>
                      <a:pt x="5727700" y="965200"/>
                    </a:cubicBezTo>
                    <a:lnTo>
                      <a:pt x="5575300" y="1320800"/>
                    </a:lnTo>
                    <a:cubicBezTo>
                      <a:pt x="5549900" y="1371600"/>
                      <a:pt x="5499100" y="1409700"/>
                      <a:pt x="5435600" y="1409700"/>
                    </a:cubicBezTo>
                    <a:lnTo>
                      <a:pt x="5372100" y="1409700"/>
                    </a:lnTo>
                    <a:cubicBezTo>
                      <a:pt x="5359400" y="1409700"/>
                      <a:pt x="5346700" y="1409700"/>
                      <a:pt x="5346700" y="1397000"/>
                    </a:cubicBezTo>
                    <a:cubicBezTo>
                      <a:pt x="5334000" y="1384300"/>
                      <a:pt x="5334000" y="1371600"/>
                      <a:pt x="5346700" y="1358900"/>
                    </a:cubicBezTo>
                    <a:lnTo>
                      <a:pt x="5537200" y="914400"/>
                    </a:lnTo>
                    <a:lnTo>
                      <a:pt x="5600700" y="736600"/>
                    </a:lnTo>
                    <a:cubicBezTo>
                      <a:pt x="5651500" y="635000"/>
                      <a:pt x="5753100" y="558800"/>
                      <a:pt x="5867400" y="558800"/>
                    </a:cubicBezTo>
                    <a:lnTo>
                      <a:pt x="6045200" y="558800"/>
                    </a:lnTo>
                    <a:cubicBezTo>
                      <a:pt x="6159500" y="558800"/>
                      <a:pt x="6261100" y="635000"/>
                      <a:pt x="6311900" y="736600"/>
                    </a:cubicBezTo>
                    <a:lnTo>
                      <a:pt x="6375400" y="914400"/>
                    </a:lnTo>
                    <a:lnTo>
                      <a:pt x="6565900" y="1358900"/>
                    </a:lnTo>
                    <a:cubicBezTo>
                      <a:pt x="6578600" y="1371600"/>
                      <a:pt x="6578600" y="1384300"/>
                      <a:pt x="6565900" y="1397000"/>
                    </a:cubicBezTo>
                    <a:cubicBezTo>
                      <a:pt x="6565900" y="1409700"/>
                      <a:pt x="6553200" y="1409700"/>
                      <a:pt x="6540500" y="1409700"/>
                    </a:cubicBezTo>
                    <a:lnTo>
                      <a:pt x="6477000" y="1409700"/>
                    </a:lnTo>
                    <a:cubicBezTo>
                      <a:pt x="6413500" y="1409700"/>
                      <a:pt x="6362700" y="1371600"/>
                      <a:pt x="6337300" y="1320800"/>
                    </a:cubicBezTo>
                    <a:lnTo>
                      <a:pt x="6184900" y="965200"/>
                    </a:lnTo>
                    <a:cubicBezTo>
                      <a:pt x="6184900" y="952500"/>
                      <a:pt x="6172200" y="965200"/>
                      <a:pt x="6172200" y="965200"/>
                    </a:cubicBezTo>
                    <a:lnTo>
                      <a:pt x="6235700" y="1409700"/>
                    </a:lnTo>
                    <a:lnTo>
                      <a:pt x="6311900" y="2222500"/>
                    </a:lnTo>
                    <a:cubicBezTo>
                      <a:pt x="6311900" y="2235200"/>
                      <a:pt x="6299200" y="2235200"/>
                      <a:pt x="6299200" y="2247900"/>
                    </a:cubicBezTo>
                    <a:cubicBezTo>
                      <a:pt x="6286500" y="2247900"/>
                      <a:pt x="6286500" y="2260600"/>
                      <a:pt x="6273800" y="2260600"/>
                    </a:cubicBezTo>
                    <a:lnTo>
                      <a:pt x="6223000" y="2260600"/>
                    </a:lnTo>
                    <a:cubicBezTo>
                      <a:pt x="6146800" y="2260600"/>
                      <a:pt x="6083300" y="2209800"/>
                      <a:pt x="6083300" y="2133600"/>
                    </a:cubicBezTo>
                    <a:lnTo>
                      <a:pt x="5969000" y="1447800"/>
                    </a:lnTo>
                    <a:cubicBezTo>
                      <a:pt x="5956300" y="1447800"/>
                      <a:pt x="5956300" y="1447800"/>
                      <a:pt x="5943600" y="1447800"/>
                    </a:cubicBezTo>
                    <a:lnTo>
                      <a:pt x="5829300" y="2133600"/>
                    </a:lnTo>
                    <a:cubicBezTo>
                      <a:pt x="5829300" y="2209800"/>
                      <a:pt x="5765800" y="2260600"/>
                      <a:pt x="5689600" y="2260600"/>
                    </a:cubicBezTo>
                    <a:lnTo>
                      <a:pt x="5638800" y="2260600"/>
                    </a:lnTo>
                    <a:cubicBezTo>
                      <a:pt x="5626100" y="2260600"/>
                      <a:pt x="5626100" y="2247900"/>
                      <a:pt x="5613400" y="2247900"/>
                    </a:cubicBezTo>
                    <a:cubicBezTo>
                      <a:pt x="5613400" y="2235200"/>
                      <a:pt x="5600700" y="2235200"/>
                      <a:pt x="5600700" y="2222500"/>
                    </a:cubicBezTo>
                    <a:lnTo>
                      <a:pt x="5676900" y="1409700"/>
                    </a:lnTo>
                    <a:lnTo>
                      <a:pt x="5740400" y="965200"/>
                    </a:lnTo>
                    <a:moveTo>
                      <a:pt x="7289800" y="0"/>
                    </a:moveTo>
                    <a:cubicBezTo>
                      <a:pt x="7175500" y="0"/>
                      <a:pt x="7073900" y="88900"/>
                      <a:pt x="7073900" y="215900"/>
                    </a:cubicBezTo>
                    <a:lnTo>
                      <a:pt x="7073900" y="279400"/>
                    </a:lnTo>
                    <a:cubicBezTo>
                      <a:pt x="7073900" y="393700"/>
                      <a:pt x="7175500" y="495300"/>
                      <a:pt x="7289800" y="495300"/>
                    </a:cubicBezTo>
                    <a:cubicBezTo>
                      <a:pt x="7404100" y="495300"/>
                      <a:pt x="7505700" y="393700"/>
                      <a:pt x="7505700" y="279400"/>
                    </a:cubicBezTo>
                    <a:lnTo>
                      <a:pt x="7505700" y="215900"/>
                    </a:lnTo>
                    <a:cubicBezTo>
                      <a:pt x="7505700" y="88900"/>
                      <a:pt x="7404100" y="0"/>
                      <a:pt x="7289800" y="0"/>
                    </a:cubicBezTo>
                    <a:moveTo>
                      <a:pt x="7073900" y="965200"/>
                    </a:moveTo>
                    <a:cubicBezTo>
                      <a:pt x="7073900" y="965200"/>
                      <a:pt x="7061200" y="952500"/>
                      <a:pt x="7061200" y="965200"/>
                    </a:cubicBezTo>
                    <a:lnTo>
                      <a:pt x="6908800" y="1320800"/>
                    </a:lnTo>
                    <a:cubicBezTo>
                      <a:pt x="6883400" y="1371600"/>
                      <a:pt x="6832600" y="1409700"/>
                      <a:pt x="6769100" y="1409700"/>
                    </a:cubicBezTo>
                    <a:lnTo>
                      <a:pt x="6705600" y="1409700"/>
                    </a:lnTo>
                    <a:cubicBezTo>
                      <a:pt x="6692900" y="1409700"/>
                      <a:pt x="6680200" y="1409700"/>
                      <a:pt x="6680200" y="1397000"/>
                    </a:cubicBezTo>
                    <a:cubicBezTo>
                      <a:pt x="6667500" y="1384300"/>
                      <a:pt x="6667500" y="1371600"/>
                      <a:pt x="6680200" y="1358900"/>
                    </a:cubicBezTo>
                    <a:lnTo>
                      <a:pt x="6870700" y="914400"/>
                    </a:lnTo>
                    <a:lnTo>
                      <a:pt x="6934200" y="736600"/>
                    </a:lnTo>
                    <a:cubicBezTo>
                      <a:pt x="6985000" y="635000"/>
                      <a:pt x="7086600" y="558800"/>
                      <a:pt x="7200900" y="558800"/>
                    </a:cubicBezTo>
                    <a:lnTo>
                      <a:pt x="7378700" y="558800"/>
                    </a:lnTo>
                    <a:cubicBezTo>
                      <a:pt x="7493000" y="558800"/>
                      <a:pt x="7594600" y="635000"/>
                      <a:pt x="7645400" y="736600"/>
                    </a:cubicBezTo>
                    <a:lnTo>
                      <a:pt x="7708900" y="914400"/>
                    </a:lnTo>
                    <a:lnTo>
                      <a:pt x="7899400" y="1358900"/>
                    </a:lnTo>
                    <a:cubicBezTo>
                      <a:pt x="7912100" y="1371600"/>
                      <a:pt x="7912100" y="1384300"/>
                      <a:pt x="7899400" y="1397000"/>
                    </a:cubicBezTo>
                    <a:cubicBezTo>
                      <a:pt x="7899400" y="1409700"/>
                      <a:pt x="7886700" y="1409700"/>
                      <a:pt x="7874000" y="1409700"/>
                    </a:cubicBezTo>
                    <a:lnTo>
                      <a:pt x="7810500" y="1409700"/>
                    </a:lnTo>
                    <a:cubicBezTo>
                      <a:pt x="7747000" y="1409700"/>
                      <a:pt x="7696200" y="1371600"/>
                      <a:pt x="7670800" y="1320800"/>
                    </a:cubicBezTo>
                    <a:lnTo>
                      <a:pt x="7518400" y="965200"/>
                    </a:lnTo>
                    <a:cubicBezTo>
                      <a:pt x="7518400" y="952500"/>
                      <a:pt x="7505700" y="965200"/>
                      <a:pt x="7505700" y="965200"/>
                    </a:cubicBezTo>
                    <a:lnTo>
                      <a:pt x="7569200" y="1409700"/>
                    </a:lnTo>
                    <a:lnTo>
                      <a:pt x="7645400" y="2222500"/>
                    </a:lnTo>
                    <a:cubicBezTo>
                      <a:pt x="7645400" y="2235200"/>
                      <a:pt x="7632700" y="2235200"/>
                      <a:pt x="7632700" y="2247900"/>
                    </a:cubicBezTo>
                    <a:cubicBezTo>
                      <a:pt x="7620000" y="2247900"/>
                      <a:pt x="7620000" y="2260600"/>
                      <a:pt x="7607300" y="2260600"/>
                    </a:cubicBezTo>
                    <a:lnTo>
                      <a:pt x="7556500" y="2260600"/>
                    </a:lnTo>
                    <a:cubicBezTo>
                      <a:pt x="7480300" y="2260600"/>
                      <a:pt x="7416800" y="2209800"/>
                      <a:pt x="7416800" y="2133600"/>
                    </a:cubicBezTo>
                    <a:lnTo>
                      <a:pt x="7302500" y="1447800"/>
                    </a:lnTo>
                    <a:cubicBezTo>
                      <a:pt x="7289800" y="1447800"/>
                      <a:pt x="7289800" y="1447800"/>
                      <a:pt x="7277100" y="1447800"/>
                    </a:cubicBezTo>
                    <a:lnTo>
                      <a:pt x="7162800" y="2133600"/>
                    </a:lnTo>
                    <a:cubicBezTo>
                      <a:pt x="7162800" y="2209800"/>
                      <a:pt x="7099300" y="2260600"/>
                      <a:pt x="7023100" y="2260600"/>
                    </a:cubicBezTo>
                    <a:lnTo>
                      <a:pt x="6972300" y="2260600"/>
                    </a:lnTo>
                    <a:cubicBezTo>
                      <a:pt x="6959600" y="2260600"/>
                      <a:pt x="6959600" y="2247900"/>
                      <a:pt x="6946900" y="2247900"/>
                    </a:cubicBezTo>
                    <a:cubicBezTo>
                      <a:pt x="6946900" y="2235200"/>
                      <a:pt x="6934200" y="2235200"/>
                      <a:pt x="6934200" y="2222500"/>
                    </a:cubicBezTo>
                    <a:lnTo>
                      <a:pt x="7010400" y="1409700"/>
                    </a:lnTo>
                    <a:lnTo>
                      <a:pt x="7073900" y="965200"/>
                    </a:lnTo>
                  </a:path>
                </a:pathLst>
              </a:custGeom>
              <a:solidFill>
                <a:srgbClr val="0033A0"/>
              </a:solidFill>
            </p:spPr>
            <p:txBody>
              <a:bodyPr/>
              <a:lstStyle/>
              <a:p>
                <a:endParaRPr lang="en-US"/>
              </a:p>
            </p:txBody>
          </p:sp>
          <p:sp>
            <p:nvSpPr>
              <p:cNvPr id="84" name="Freeform 84"/>
              <p:cNvSpPr/>
              <p:nvPr/>
            </p:nvSpPr>
            <p:spPr>
              <a:xfrm>
                <a:off x="12700" y="0"/>
                <a:ext cx="9245600" cy="9220200"/>
              </a:xfrm>
              <a:custGeom>
                <a:avLst/>
                <a:gdLst/>
                <a:ahLst/>
                <a:cxnLst/>
                <a:rect l="l" t="t" r="r" b="b"/>
                <a:pathLst>
                  <a:path w="9245600" h="9220200">
                    <a:moveTo>
                      <a:pt x="8623300" y="0"/>
                    </a:moveTo>
                    <a:cubicBezTo>
                      <a:pt x="8509000" y="0"/>
                      <a:pt x="8407400" y="88900"/>
                      <a:pt x="8407400" y="215900"/>
                    </a:cubicBezTo>
                    <a:lnTo>
                      <a:pt x="8407400" y="279400"/>
                    </a:lnTo>
                    <a:cubicBezTo>
                      <a:pt x="8407400" y="393700"/>
                      <a:pt x="8509000" y="495300"/>
                      <a:pt x="8623300" y="495300"/>
                    </a:cubicBezTo>
                    <a:cubicBezTo>
                      <a:pt x="8737600" y="495300"/>
                      <a:pt x="8839200" y="393700"/>
                      <a:pt x="8839200" y="279400"/>
                    </a:cubicBezTo>
                    <a:lnTo>
                      <a:pt x="8839200" y="215900"/>
                    </a:lnTo>
                    <a:cubicBezTo>
                      <a:pt x="8839200" y="88900"/>
                      <a:pt x="8737600" y="0"/>
                      <a:pt x="8623300" y="0"/>
                    </a:cubicBezTo>
                    <a:moveTo>
                      <a:pt x="8407400" y="965200"/>
                    </a:moveTo>
                    <a:cubicBezTo>
                      <a:pt x="8407400" y="965200"/>
                      <a:pt x="8394700" y="952500"/>
                      <a:pt x="8394700" y="965200"/>
                    </a:cubicBezTo>
                    <a:lnTo>
                      <a:pt x="8242300" y="1320800"/>
                    </a:lnTo>
                    <a:cubicBezTo>
                      <a:pt x="8216900" y="1371600"/>
                      <a:pt x="8166100" y="1409700"/>
                      <a:pt x="8102600" y="1409700"/>
                    </a:cubicBezTo>
                    <a:lnTo>
                      <a:pt x="8039100" y="1409700"/>
                    </a:lnTo>
                    <a:cubicBezTo>
                      <a:pt x="8026400" y="1409700"/>
                      <a:pt x="8013700" y="1409700"/>
                      <a:pt x="8013700" y="1397000"/>
                    </a:cubicBezTo>
                    <a:cubicBezTo>
                      <a:pt x="8001000" y="1384300"/>
                      <a:pt x="8001000" y="1371600"/>
                      <a:pt x="8013700" y="1358900"/>
                    </a:cubicBezTo>
                    <a:lnTo>
                      <a:pt x="8204200" y="914400"/>
                    </a:lnTo>
                    <a:lnTo>
                      <a:pt x="8267700" y="736600"/>
                    </a:lnTo>
                    <a:cubicBezTo>
                      <a:pt x="8318500" y="635000"/>
                      <a:pt x="8420100" y="558800"/>
                      <a:pt x="8534400" y="558800"/>
                    </a:cubicBezTo>
                    <a:lnTo>
                      <a:pt x="8712200" y="558800"/>
                    </a:lnTo>
                    <a:cubicBezTo>
                      <a:pt x="8826500" y="558800"/>
                      <a:pt x="8928100" y="635000"/>
                      <a:pt x="8978900" y="736600"/>
                    </a:cubicBezTo>
                    <a:lnTo>
                      <a:pt x="9042400" y="914400"/>
                    </a:lnTo>
                    <a:lnTo>
                      <a:pt x="9232900" y="1358900"/>
                    </a:lnTo>
                    <a:cubicBezTo>
                      <a:pt x="9245600" y="1371600"/>
                      <a:pt x="9245600" y="1384300"/>
                      <a:pt x="9232900" y="1397000"/>
                    </a:cubicBezTo>
                    <a:cubicBezTo>
                      <a:pt x="9232900" y="1409700"/>
                      <a:pt x="9220200" y="1409700"/>
                      <a:pt x="9207500" y="1409700"/>
                    </a:cubicBezTo>
                    <a:lnTo>
                      <a:pt x="9144000" y="1409700"/>
                    </a:lnTo>
                    <a:cubicBezTo>
                      <a:pt x="9080500" y="1409700"/>
                      <a:pt x="9029700" y="1371600"/>
                      <a:pt x="9004300" y="1320800"/>
                    </a:cubicBezTo>
                    <a:lnTo>
                      <a:pt x="8851900" y="965200"/>
                    </a:lnTo>
                    <a:cubicBezTo>
                      <a:pt x="8851900" y="952500"/>
                      <a:pt x="8839200" y="965200"/>
                      <a:pt x="8839200" y="965200"/>
                    </a:cubicBezTo>
                    <a:lnTo>
                      <a:pt x="8902700" y="1409700"/>
                    </a:lnTo>
                    <a:lnTo>
                      <a:pt x="8978900" y="2222500"/>
                    </a:lnTo>
                    <a:cubicBezTo>
                      <a:pt x="8978900" y="2235200"/>
                      <a:pt x="8966200" y="2235200"/>
                      <a:pt x="8966200" y="2247900"/>
                    </a:cubicBezTo>
                    <a:cubicBezTo>
                      <a:pt x="8953500" y="2247900"/>
                      <a:pt x="8953500" y="2260600"/>
                      <a:pt x="8940800" y="2260600"/>
                    </a:cubicBezTo>
                    <a:lnTo>
                      <a:pt x="8890000" y="2260600"/>
                    </a:lnTo>
                    <a:cubicBezTo>
                      <a:pt x="8813800" y="2260600"/>
                      <a:pt x="8750300" y="2209800"/>
                      <a:pt x="8750300" y="2133600"/>
                    </a:cubicBezTo>
                    <a:lnTo>
                      <a:pt x="8636000" y="1447800"/>
                    </a:lnTo>
                    <a:cubicBezTo>
                      <a:pt x="8623300" y="1447800"/>
                      <a:pt x="8623300" y="1447800"/>
                      <a:pt x="8610600" y="1447800"/>
                    </a:cubicBezTo>
                    <a:lnTo>
                      <a:pt x="8496300" y="2133600"/>
                    </a:lnTo>
                    <a:cubicBezTo>
                      <a:pt x="8496300" y="2209800"/>
                      <a:pt x="8432800" y="2260600"/>
                      <a:pt x="8356600" y="2260600"/>
                    </a:cubicBezTo>
                    <a:lnTo>
                      <a:pt x="8305800" y="2260600"/>
                    </a:lnTo>
                    <a:cubicBezTo>
                      <a:pt x="8293100" y="2260600"/>
                      <a:pt x="8293100" y="2247900"/>
                      <a:pt x="8280400" y="2247900"/>
                    </a:cubicBezTo>
                    <a:cubicBezTo>
                      <a:pt x="8280400" y="2235200"/>
                      <a:pt x="8267700" y="2235200"/>
                      <a:pt x="8267700" y="2222500"/>
                    </a:cubicBezTo>
                    <a:lnTo>
                      <a:pt x="8343900" y="1409700"/>
                    </a:lnTo>
                    <a:lnTo>
                      <a:pt x="8407400" y="965200"/>
                    </a:lnTo>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moveTo>
                      <a:pt x="4622800" y="2324100"/>
                    </a:moveTo>
                    <a:cubicBezTo>
                      <a:pt x="4508500" y="2324100"/>
                      <a:pt x="4406900" y="2413000"/>
                      <a:pt x="4406900" y="2540000"/>
                    </a:cubicBezTo>
                    <a:lnTo>
                      <a:pt x="4406900" y="2603500"/>
                    </a:lnTo>
                    <a:cubicBezTo>
                      <a:pt x="4406900" y="2717800"/>
                      <a:pt x="4508500" y="2819400"/>
                      <a:pt x="4622800" y="2819400"/>
                    </a:cubicBezTo>
                    <a:cubicBezTo>
                      <a:pt x="4737100" y="2819400"/>
                      <a:pt x="4838700" y="2717800"/>
                      <a:pt x="4838700" y="2603500"/>
                    </a:cubicBezTo>
                    <a:lnTo>
                      <a:pt x="4838700" y="2540000"/>
                    </a:lnTo>
                    <a:cubicBezTo>
                      <a:pt x="4838700" y="2413000"/>
                      <a:pt x="4737100" y="2324100"/>
                      <a:pt x="4622800" y="2324100"/>
                    </a:cubicBezTo>
                    <a:moveTo>
                      <a:pt x="4406900" y="3289300"/>
                    </a:moveTo>
                    <a:cubicBezTo>
                      <a:pt x="4406900" y="3289300"/>
                      <a:pt x="4394200" y="3276600"/>
                      <a:pt x="4394200" y="3289300"/>
                    </a:cubicBezTo>
                    <a:lnTo>
                      <a:pt x="4241800" y="3644900"/>
                    </a:lnTo>
                    <a:cubicBezTo>
                      <a:pt x="4216400" y="3695700"/>
                      <a:pt x="4165600" y="3733800"/>
                      <a:pt x="4102100" y="3733800"/>
                    </a:cubicBezTo>
                    <a:lnTo>
                      <a:pt x="4038600" y="3733800"/>
                    </a:lnTo>
                    <a:cubicBezTo>
                      <a:pt x="4025900" y="3733800"/>
                      <a:pt x="4013200" y="3733800"/>
                      <a:pt x="4013200" y="3721100"/>
                    </a:cubicBezTo>
                    <a:cubicBezTo>
                      <a:pt x="4000500" y="3708400"/>
                      <a:pt x="4000500" y="3695700"/>
                      <a:pt x="4013200" y="3683000"/>
                    </a:cubicBezTo>
                    <a:lnTo>
                      <a:pt x="4203700" y="3238500"/>
                    </a:lnTo>
                    <a:lnTo>
                      <a:pt x="4267200" y="3060700"/>
                    </a:lnTo>
                    <a:cubicBezTo>
                      <a:pt x="4318000" y="2959100"/>
                      <a:pt x="4419600" y="2882900"/>
                      <a:pt x="4533900" y="2882900"/>
                    </a:cubicBezTo>
                    <a:lnTo>
                      <a:pt x="4711700" y="2882900"/>
                    </a:lnTo>
                    <a:cubicBezTo>
                      <a:pt x="4826000" y="2882900"/>
                      <a:pt x="4927600" y="2959100"/>
                      <a:pt x="4978400" y="3060700"/>
                    </a:cubicBezTo>
                    <a:lnTo>
                      <a:pt x="5041900" y="3238500"/>
                    </a:lnTo>
                    <a:lnTo>
                      <a:pt x="5232400" y="3683000"/>
                    </a:lnTo>
                    <a:cubicBezTo>
                      <a:pt x="5245100" y="3695700"/>
                      <a:pt x="5245100" y="3708400"/>
                      <a:pt x="5232400" y="3721100"/>
                    </a:cubicBezTo>
                    <a:cubicBezTo>
                      <a:pt x="5232400" y="3733800"/>
                      <a:pt x="5219700" y="3733800"/>
                      <a:pt x="5207000" y="3733800"/>
                    </a:cubicBezTo>
                    <a:lnTo>
                      <a:pt x="5143500" y="3733800"/>
                    </a:lnTo>
                    <a:cubicBezTo>
                      <a:pt x="5080000" y="3733800"/>
                      <a:pt x="5029200" y="3695700"/>
                      <a:pt x="5003800" y="3644900"/>
                    </a:cubicBezTo>
                    <a:lnTo>
                      <a:pt x="4851400" y="3289300"/>
                    </a:lnTo>
                    <a:cubicBezTo>
                      <a:pt x="4851400" y="3276600"/>
                      <a:pt x="4838700" y="3289300"/>
                      <a:pt x="4838700" y="3289300"/>
                    </a:cubicBezTo>
                    <a:lnTo>
                      <a:pt x="4902200" y="3733800"/>
                    </a:lnTo>
                    <a:lnTo>
                      <a:pt x="4978400" y="4546600"/>
                    </a:lnTo>
                    <a:cubicBezTo>
                      <a:pt x="4978400" y="4559300"/>
                      <a:pt x="4965700" y="4559300"/>
                      <a:pt x="4965700" y="4572000"/>
                    </a:cubicBezTo>
                    <a:cubicBezTo>
                      <a:pt x="4953000" y="4572000"/>
                      <a:pt x="4953000" y="4584700"/>
                      <a:pt x="4940300" y="4584700"/>
                    </a:cubicBezTo>
                    <a:lnTo>
                      <a:pt x="4889500" y="4584700"/>
                    </a:lnTo>
                    <a:cubicBezTo>
                      <a:pt x="4813300" y="4584700"/>
                      <a:pt x="4749800" y="4533900"/>
                      <a:pt x="4749800" y="4457700"/>
                    </a:cubicBezTo>
                    <a:lnTo>
                      <a:pt x="4635500" y="3771900"/>
                    </a:lnTo>
                    <a:cubicBezTo>
                      <a:pt x="4622800" y="3771900"/>
                      <a:pt x="4622800" y="3771900"/>
                      <a:pt x="4610100" y="3771900"/>
                    </a:cubicBezTo>
                    <a:lnTo>
                      <a:pt x="4495800" y="4457700"/>
                    </a:lnTo>
                    <a:cubicBezTo>
                      <a:pt x="4495800" y="4533900"/>
                      <a:pt x="4432300" y="4584700"/>
                      <a:pt x="4356100" y="4584700"/>
                    </a:cubicBezTo>
                    <a:lnTo>
                      <a:pt x="4305300" y="4584700"/>
                    </a:lnTo>
                    <a:cubicBezTo>
                      <a:pt x="4292600" y="4584700"/>
                      <a:pt x="4292600" y="4572000"/>
                      <a:pt x="4279900" y="4572000"/>
                    </a:cubicBezTo>
                    <a:cubicBezTo>
                      <a:pt x="4279900" y="4559300"/>
                      <a:pt x="4267200" y="4559300"/>
                      <a:pt x="4267200" y="4546600"/>
                    </a:cubicBezTo>
                    <a:lnTo>
                      <a:pt x="4343400" y="3733800"/>
                    </a:lnTo>
                    <a:lnTo>
                      <a:pt x="4406900" y="3289300"/>
                    </a:lnTo>
                    <a:moveTo>
                      <a:pt x="5956300" y="2324100"/>
                    </a:moveTo>
                    <a:cubicBezTo>
                      <a:pt x="5842000" y="2324100"/>
                      <a:pt x="5740400" y="2413000"/>
                      <a:pt x="5740400" y="2540000"/>
                    </a:cubicBezTo>
                    <a:lnTo>
                      <a:pt x="5740400" y="2603500"/>
                    </a:lnTo>
                    <a:cubicBezTo>
                      <a:pt x="5740400" y="2717800"/>
                      <a:pt x="5842000" y="2819400"/>
                      <a:pt x="5956300" y="2819400"/>
                    </a:cubicBezTo>
                    <a:cubicBezTo>
                      <a:pt x="6070600" y="2819400"/>
                      <a:pt x="6172200" y="2717800"/>
                      <a:pt x="6172200" y="2603500"/>
                    </a:cubicBezTo>
                    <a:lnTo>
                      <a:pt x="6172200" y="2540000"/>
                    </a:lnTo>
                    <a:cubicBezTo>
                      <a:pt x="6172200" y="2413000"/>
                      <a:pt x="6070600" y="2324100"/>
                      <a:pt x="5956300" y="2324100"/>
                    </a:cubicBezTo>
                    <a:moveTo>
                      <a:pt x="5740400" y="3289300"/>
                    </a:moveTo>
                    <a:cubicBezTo>
                      <a:pt x="5740400" y="3289300"/>
                      <a:pt x="5727700" y="3276600"/>
                      <a:pt x="5727700" y="3289300"/>
                    </a:cubicBezTo>
                    <a:lnTo>
                      <a:pt x="5575300" y="3644900"/>
                    </a:lnTo>
                    <a:cubicBezTo>
                      <a:pt x="5549900" y="3695700"/>
                      <a:pt x="5499100" y="3733800"/>
                      <a:pt x="5435600" y="3733800"/>
                    </a:cubicBezTo>
                    <a:lnTo>
                      <a:pt x="5372100" y="3733800"/>
                    </a:lnTo>
                    <a:cubicBezTo>
                      <a:pt x="5359400" y="3733800"/>
                      <a:pt x="5346700" y="3733800"/>
                      <a:pt x="5346700" y="3721100"/>
                    </a:cubicBezTo>
                    <a:cubicBezTo>
                      <a:pt x="5334000" y="3708400"/>
                      <a:pt x="5334000" y="3695700"/>
                      <a:pt x="5346700" y="3683000"/>
                    </a:cubicBezTo>
                    <a:lnTo>
                      <a:pt x="5537200" y="3238500"/>
                    </a:lnTo>
                    <a:lnTo>
                      <a:pt x="5600700" y="3060700"/>
                    </a:lnTo>
                    <a:cubicBezTo>
                      <a:pt x="5651500" y="2959100"/>
                      <a:pt x="5753100" y="2882900"/>
                      <a:pt x="5867400" y="2882900"/>
                    </a:cubicBezTo>
                    <a:lnTo>
                      <a:pt x="6045200" y="2882900"/>
                    </a:lnTo>
                    <a:cubicBezTo>
                      <a:pt x="6159500" y="2882900"/>
                      <a:pt x="6261100" y="2959100"/>
                      <a:pt x="6311900" y="3060700"/>
                    </a:cubicBezTo>
                    <a:lnTo>
                      <a:pt x="6375400" y="3238500"/>
                    </a:lnTo>
                    <a:lnTo>
                      <a:pt x="6565900" y="3683000"/>
                    </a:lnTo>
                    <a:cubicBezTo>
                      <a:pt x="6578600" y="3695700"/>
                      <a:pt x="6578600" y="3708400"/>
                      <a:pt x="6565900" y="3721100"/>
                    </a:cubicBezTo>
                    <a:cubicBezTo>
                      <a:pt x="6565900" y="3733800"/>
                      <a:pt x="6553200" y="3733800"/>
                      <a:pt x="6540500" y="3733800"/>
                    </a:cubicBezTo>
                    <a:lnTo>
                      <a:pt x="6477000" y="3733800"/>
                    </a:lnTo>
                    <a:cubicBezTo>
                      <a:pt x="6413500" y="3733800"/>
                      <a:pt x="6362700" y="3695700"/>
                      <a:pt x="6337300" y="3644900"/>
                    </a:cubicBezTo>
                    <a:lnTo>
                      <a:pt x="6184900" y="3289300"/>
                    </a:lnTo>
                    <a:cubicBezTo>
                      <a:pt x="6184900" y="3276600"/>
                      <a:pt x="6172200" y="3289300"/>
                      <a:pt x="6172200" y="3289300"/>
                    </a:cubicBezTo>
                    <a:lnTo>
                      <a:pt x="6235700" y="3733800"/>
                    </a:lnTo>
                    <a:lnTo>
                      <a:pt x="6311900" y="4546600"/>
                    </a:lnTo>
                    <a:cubicBezTo>
                      <a:pt x="6311900" y="4559300"/>
                      <a:pt x="6299200" y="4559300"/>
                      <a:pt x="6299200" y="4572000"/>
                    </a:cubicBezTo>
                    <a:cubicBezTo>
                      <a:pt x="6286500" y="4572000"/>
                      <a:pt x="6286500" y="4584700"/>
                      <a:pt x="6273800" y="4584700"/>
                    </a:cubicBezTo>
                    <a:lnTo>
                      <a:pt x="6223000" y="4584700"/>
                    </a:lnTo>
                    <a:cubicBezTo>
                      <a:pt x="6146800" y="4584700"/>
                      <a:pt x="6083300" y="4533900"/>
                      <a:pt x="6083300" y="4457700"/>
                    </a:cubicBezTo>
                    <a:lnTo>
                      <a:pt x="5969000" y="3771900"/>
                    </a:lnTo>
                    <a:cubicBezTo>
                      <a:pt x="5956300" y="3771900"/>
                      <a:pt x="5956300" y="3771900"/>
                      <a:pt x="5943600" y="3771900"/>
                    </a:cubicBezTo>
                    <a:lnTo>
                      <a:pt x="5829300" y="4457700"/>
                    </a:lnTo>
                    <a:cubicBezTo>
                      <a:pt x="5829300" y="4533900"/>
                      <a:pt x="5765800" y="4584700"/>
                      <a:pt x="5689600" y="4584700"/>
                    </a:cubicBezTo>
                    <a:lnTo>
                      <a:pt x="5638800" y="4584700"/>
                    </a:lnTo>
                    <a:cubicBezTo>
                      <a:pt x="5626100" y="4584700"/>
                      <a:pt x="5626100" y="4572000"/>
                      <a:pt x="5613400" y="4572000"/>
                    </a:cubicBezTo>
                    <a:cubicBezTo>
                      <a:pt x="5613400" y="4559300"/>
                      <a:pt x="5600700" y="4559300"/>
                      <a:pt x="5600700" y="4546600"/>
                    </a:cubicBezTo>
                    <a:lnTo>
                      <a:pt x="5676900" y="3733800"/>
                    </a:lnTo>
                    <a:lnTo>
                      <a:pt x="5740400" y="3289300"/>
                    </a:lnTo>
                    <a:moveTo>
                      <a:pt x="7289800" y="2324100"/>
                    </a:moveTo>
                    <a:cubicBezTo>
                      <a:pt x="7175500" y="2324100"/>
                      <a:pt x="7073900" y="2413000"/>
                      <a:pt x="7073900" y="2540000"/>
                    </a:cubicBezTo>
                    <a:lnTo>
                      <a:pt x="7073900" y="2603500"/>
                    </a:lnTo>
                    <a:cubicBezTo>
                      <a:pt x="7073900" y="2717800"/>
                      <a:pt x="7175500" y="2819400"/>
                      <a:pt x="7289800" y="2819400"/>
                    </a:cubicBezTo>
                    <a:cubicBezTo>
                      <a:pt x="7404100" y="2819400"/>
                      <a:pt x="7505700" y="2717800"/>
                      <a:pt x="7505700" y="2603500"/>
                    </a:cubicBezTo>
                    <a:lnTo>
                      <a:pt x="7505700" y="2540000"/>
                    </a:lnTo>
                    <a:cubicBezTo>
                      <a:pt x="7505700" y="2413000"/>
                      <a:pt x="7404100" y="2324100"/>
                      <a:pt x="7289800" y="2324100"/>
                    </a:cubicBezTo>
                    <a:moveTo>
                      <a:pt x="7073900" y="3289300"/>
                    </a:moveTo>
                    <a:cubicBezTo>
                      <a:pt x="7073900" y="3289300"/>
                      <a:pt x="7061200" y="3276600"/>
                      <a:pt x="7061200" y="3289300"/>
                    </a:cubicBezTo>
                    <a:lnTo>
                      <a:pt x="6908800" y="3644900"/>
                    </a:lnTo>
                    <a:cubicBezTo>
                      <a:pt x="6883400" y="3695700"/>
                      <a:pt x="6832600" y="3733800"/>
                      <a:pt x="6769100" y="3733800"/>
                    </a:cubicBezTo>
                    <a:lnTo>
                      <a:pt x="6705600" y="3733800"/>
                    </a:lnTo>
                    <a:cubicBezTo>
                      <a:pt x="6692900" y="3733800"/>
                      <a:pt x="6680200" y="3733800"/>
                      <a:pt x="6680200" y="3721100"/>
                    </a:cubicBezTo>
                    <a:cubicBezTo>
                      <a:pt x="6667500" y="3708400"/>
                      <a:pt x="6667500" y="3695700"/>
                      <a:pt x="6680200" y="3683000"/>
                    </a:cubicBezTo>
                    <a:lnTo>
                      <a:pt x="6870700" y="3238500"/>
                    </a:lnTo>
                    <a:lnTo>
                      <a:pt x="6934200" y="3060700"/>
                    </a:lnTo>
                    <a:cubicBezTo>
                      <a:pt x="6985000" y="2959100"/>
                      <a:pt x="7086600" y="2882900"/>
                      <a:pt x="7200900" y="2882900"/>
                    </a:cubicBezTo>
                    <a:lnTo>
                      <a:pt x="7378700" y="2882900"/>
                    </a:lnTo>
                    <a:cubicBezTo>
                      <a:pt x="7493000" y="2882900"/>
                      <a:pt x="7594600" y="2959100"/>
                      <a:pt x="7645400" y="3060700"/>
                    </a:cubicBezTo>
                    <a:lnTo>
                      <a:pt x="7708900" y="3238500"/>
                    </a:lnTo>
                    <a:lnTo>
                      <a:pt x="7899400" y="3683000"/>
                    </a:lnTo>
                    <a:cubicBezTo>
                      <a:pt x="7912100" y="3695700"/>
                      <a:pt x="7912100" y="3708400"/>
                      <a:pt x="7899400" y="3721100"/>
                    </a:cubicBezTo>
                    <a:cubicBezTo>
                      <a:pt x="7899400" y="3733800"/>
                      <a:pt x="7886700" y="3733800"/>
                      <a:pt x="7874000" y="3733800"/>
                    </a:cubicBezTo>
                    <a:lnTo>
                      <a:pt x="7810500" y="3733800"/>
                    </a:lnTo>
                    <a:cubicBezTo>
                      <a:pt x="7747000" y="3733800"/>
                      <a:pt x="7696200" y="3695700"/>
                      <a:pt x="7670800" y="3644900"/>
                    </a:cubicBezTo>
                    <a:lnTo>
                      <a:pt x="7518400" y="3289300"/>
                    </a:lnTo>
                    <a:cubicBezTo>
                      <a:pt x="7518400" y="3276600"/>
                      <a:pt x="7505700" y="3289300"/>
                      <a:pt x="7505700" y="3289300"/>
                    </a:cubicBezTo>
                    <a:lnTo>
                      <a:pt x="7569200" y="3733800"/>
                    </a:lnTo>
                    <a:lnTo>
                      <a:pt x="7645400" y="4546600"/>
                    </a:lnTo>
                    <a:cubicBezTo>
                      <a:pt x="7645400" y="4559300"/>
                      <a:pt x="7632700" y="4559300"/>
                      <a:pt x="7632700" y="4572000"/>
                    </a:cubicBezTo>
                    <a:cubicBezTo>
                      <a:pt x="7620000" y="4572000"/>
                      <a:pt x="7620000" y="4584700"/>
                      <a:pt x="7607300" y="4584700"/>
                    </a:cubicBezTo>
                    <a:lnTo>
                      <a:pt x="7556500" y="4584700"/>
                    </a:lnTo>
                    <a:cubicBezTo>
                      <a:pt x="7480300" y="4584700"/>
                      <a:pt x="7416800" y="4533900"/>
                      <a:pt x="7416800" y="4457700"/>
                    </a:cubicBezTo>
                    <a:lnTo>
                      <a:pt x="7302500" y="3771900"/>
                    </a:lnTo>
                    <a:cubicBezTo>
                      <a:pt x="7289800" y="3771900"/>
                      <a:pt x="7289800" y="3771900"/>
                      <a:pt x="7277100" y="3771900"/>
                    </a:cubicBezTo>
                    <a:lnTo>
                      <a:pt x="7162800" y="4457700"/>
                    </a:lnTo>
                    <a:cubicBezTo>
                      <a:pt x="7162800" y="4533900"/>
                      <a:pt x="7099300" y="4584700"/>
                      <a:pt x="7023100" y="4584700"/>
                    </a:cubicBezTo>
                    <a:lnTo>
                      <a:pt x="6972300" y="4584700"/>
                    </a:lnTo>
                    <a:cubicBezTo>
                      <a:pt x="6959600" y="4584700"/>
                      <a:pt x="6959600" y="4572000"/>
                      <a:pt x="6946900" y="4572000"/>
                    </a:cubicBezTo>
                    <a:cubicBezTo>
                      <a:pt x="6946900" y="4559300"/>
                      <a:pt x="6934200" y="4559300"/>
                      <a:pt x="6934200" y="4546600"/>
                    </a:cubicBezTo>
                    <a:lnTo>
                      <a:pt x="7010400" y="3733800"/>
                    </a:lnTo>
                    <a:lnTo>
                      <a:pt x="7073900" y="3289300"/>
                    </a:lnTo>
                    <a:moveTo>
                      <a:pt x="8623300" y="2324100"/>
                    </a:moveTo>
                    <a:cubicBezTo>
                      <a:pt x="8509000" y="2324100"/>
                      <a:pt x="8407400" y="2413000"/>
                      <a:pt x="8407400" y="2540000"/>
                    </a:cubicBezTo>
                    <a:lnTo>
                      <a:pt x="8407400" y="2603500"/>
                    </a:lnTo>
                    <a:cubicBezTo>
                      <a:pt x="8407400" y="2717800"/>
                      <a:pt x="8509000" y="2819400"/>
                      <a:pt x="8623300" y="2819400"/>
                    </a:cubicBezTo>
                    <a:cubicBezTo>
                      <a:pt x="8737600" y="2819400"/>
                      <a:pt x="8839200" y="2717800"/>
                      <a:pt x="8839200" y="2603500"/>
                    </a:cubicBezTo>
                    <a:lnTo>
                      <a:pt x="8839200" y="2540000"/>
                    </a:lnTo>
                    <a:cubicBezTo>
                      <a:pt x="8839200" y="2413000"/>
                      <a:pt x="8737600" y="2324100"/>
                      <a:pt x="8623300" y="2324100"/>
                    </a:cubicBezTo>
                    <a:moveTo>
                      <a:pt x="8407400" y="3289300"/>
                    </a:moveTo>
                    <a:cubicBezTo>
                      <a:pt x="8407400" y="3289300"/>
                      <a:pt x="8394700" y="3276600"/>
                      <a:pt x="8394700" y="3289300"/>
                    </a:cubicBezTo>
                    <a:lnTo>
                      <a:pt x="8242300" y="3644900"/>
                    </a:lnTo>
                    <a:cubicBezTo>
                      <a:pt x="8216900" y="3695700"/>
                      <a:pt x="8166100" y="3733800"/>
                      <a:pt x="8102600" y="3733800"/>
                    </a:cubicBezTo>
                    <a:lnTo>
                      <a:pt x="8039100" y="3733800"/>
                    </a:lnTo>
                    <a:cubicBezTo>
                      <a:pt x="8026400" y="3733800"/>
                      <a:pt x="8013700" y="3733800"/>
                      <a:pt x="8013700" y="3721100"/>
                    </a:cubicBezTo>
                    <a:cubicBezTo>
                      <a:pt x="8001000" y="3708400"/>
                      <a:pt x="8001000" y="3695700"/>
                      <a:pt x="8013700" y="3683000"/>
                    </a:cubicBezTo>
                    <a:lnTo>
                      <a:pt x="8204200" y="3238500"/>
                    </a:lnTo>
                    <a:lnTo>
                      <a:pt x="8267700" y="3060700"/>
                    </a:lnTo>
                    <a:cubicBezTo>
                      <a:pt x="8318500" y="2959100"/>
                      <a:pt x="8420100" y="2882900"/>
                      <a:pt x="8534400" y="2882900"/>
                    </a:cubicBezTo>
                    <a:lnTo>
                      <a:pt x="8712200" y="2882900"/>
                    </a:lnTo>
                    <a:cubicBezTo>
                      <a:pt x="8826500" y="2882900"/>
                      <a:pt x="8928100" y="2959100"/>
                      <a:pt x="8978900" y="3060700"/>
                    </a:cubicBezTo>
                    <a:lnTo>
                      <a:pt x="9042400" y="3238500"/>
                    </a:lnTo>
                    <a:lnTo>
                      <a:pt x="9232900" y="3683000"/>
                    </a:lnTo>
                    <a:cubicBezTo>
                      <a:pt x="9245600" y="3695700"/>
                      <a:pt x="9245600" y="3708400"/>
                      <a:pt x="9232900" y="3721100"/>
                    </a:cubicBezTo>
                    <a:cubicBezTo>
                      <a:pt x="9232900" y="3733800"/>
                      <a:pt x="9220200" y="3733800"/>
                      <a:pt x="9207500" y="3733800"/>
                    </a:cubicBezTo>
                    <a:lnTo>
                      <a:pt x="9144000" y="3733800"/>
                    </a:lnTo>
                    <a:cubicBezTo>
                      <a:pt x="9080500" y="3733800"/>
                      <a:pt x="9029700" y="3695700"/>
                      <a:pt x="9004300" y="3644900"/>
                    </a:cubicBezTo>
                    <a:lnTo>
                      <a:pt x="8851900" y="3289300"/>
                    </a:lnTo>
                    <a:cubicBezTo>
                      <a:pt x="8851900" y="3276600"/>
                      <a:pt x="8839200" y="3289300"/>
                      <a:pt x="8839200" y="3289300"/>
                    </a:cubicBezTo>
                    <a:lnTo>
                      <a:pt x="8902700" y="3733800"/>
                    </a:lnTo>
                    <a:lnTo>
                      <a:pt x="8978900" y="4546600"/>
                    </a:lnTo>
                    <a:cubicBezTo>
                      <a:pt x="8978900" y="4559300"/>
                      <a:pt x="8966200" y="4559300"/>
                      <a:pt x="8966200" y="4572000"/>
                    </a:cubicBezTo>
                    <a:cubicBezTo>
                      <a:pt x="8953500" y="4572000"/>
                      <a:pt x="8953500" y="4584700"/>
                      <a:pt x="8940800" y="4584700"/>
                    </a:cubicBezTo>
                    <a:lnTo>
                      <a:pt x="8890000" y="4584700"/>
                    </a:lnTo>
                    <a:cubicBezTo>
                      <a:pt x="8813800" y="4584700"/>
                      <a:pt x="8750300" y="4533900"/>
                      <a:pt x="8750300" y="4457700"/>
                    </a:cubicBezTo>
                    <a:lnTo>
                      <a:pt x="8636000" y="3771900"/>
                    </a:lnTo>
                    <a:cubicBezTo>
                      <a:pt x="8623300" y="3771900"/>
                      <a:pt x="8623300" y="3771900"/>
                      <a:pt x="8610600" y="3771900"/>
                    </a:cubicBezTo>
                    <a:lnTo>
                      <a:pt x="8496300" y="4457700"/>
                    </a:lnTo>
                    <a:cubicBezTo>
                      <a:pt x="8496300" y="4533900"/>
                      <a:pt x="8432800" y="4584700"/>
                      <a:pt x="8356600" y="4584700"/>
                    </a:cubicBezTo>
                    <a:lnTo>
                      <a:pt x="8305800" y="4584700"/>
                    </a:lnTo>
                    <a:cubicBezTo>
                      <a:pt x="8293100" y="4584700"/>
                      <a:pt x="8293100" y="4572000"/>
                      <a:pt x="8280400" y="4572000"/>
                    </a:cubicBezTo>
                    <a:cubicBezTo>
                      <a:pt x="8280400" y="4559300"/>
                      <a:pt x="8267700" y="4559300"/>
                      <a:pt x="8267700" y="4546600"/>
                    </a:cubicBezTo>
                    <a:lnTo>
                      <a:pt x="8343900" y="3733800"/>
                    </a:lnTo>
                    <a:lnTo>
                      <a:pt x="8407400" y="3289300"/>
                    </a:lnTo>
                    <a:moveTo>
                      <a:pt x="622300" y="4648200"/>
                    </a:moveTo>
                    <a:cubicBezTo>
                      <a:pt x="508000" y="4648200"/>
                      <a:pt x="406400" y="4737100"/>
                      <a:pt x="406400" y="4864100"/>
                    </a:cubicBezTo>
                    <a:lnTo>
                      <a:pt x="406400" y="4927600"/>
                    </a:lnTo>
                    <a:cubicBezTo>
                      <a:pt x="406400" y="5041900"/>
                      <a:pt x="508000" y="5143500"/>
                      <a:pt x="622300" y="5143500"/>
                    </a:cubicBezTo>
                    <a:cubicBezTo>
                      <a:pt x="736600" y="5143500"/>
                      <a:pt x="838200" y="5041900"/>
                      <a:pt x="838200" y="4927600"/>
                    </a:cubicBezTo>
                    <a:lnTo>
                      <a:pt x="838200" y="4864100"/>
                    </a:lnTo>
                    <a:cubicBezTo>
                      <a:pt x="838200" y="4737100"/>
                      <a:pt x="736600" y="4648200"/>
                      <a:pt x="622300" y="4648200"/>
                    </a:cubicBezTo>
                    <a:moveTo>
                      <a:pt x="406400" y="5613400"/>
                    </a:moveTo>
                    <a:cubicBezTo>
                      <a:pt x="406400" y="5613400"/>
                      <a:pt x="393700" y="5600700"/>
                      <a:pt x="393700" y="5613400"/>
                    </a:cubicBezTo>
                    <a:lnTo>
                      <a:pt x="241300" y="5969000"/>
                    </a:lnTo>
                    <a:cubicBezTo>
                      <a:pt x="215900" y="6019800"/>
                      <a:pt x="165100" y="6057900"/>
                      <a:pt x="101600" y="6057900"/>
                    </a:cubicBezTo>
                    <a:lnTo>
                      <a:pt x="38100" y="6057900"/>
                    </a:lnTo>
                    <a:cubicBezTo>
                      <a:pt x="25400" y="6057900"/>
                      <a:pt x="12700" y="6057900"/>
                      <a:pt x="12700" y="6045200"/>
                    </a:cubicBezTo>
                    <a:cubicBezTo>
                      <a:pt x="0" y="6032500"/>
                      <a:pt x="0" y="6019800"/>
                      <a:pt x="12700" y="6007100"/>
                    </a:cubicBezTo>
                    <a:lnTo>
                      <a:pt x="203200" y="5562600"/>
                    </a:lnTo>
                    <a:lnTo>
                      <a:pt x="266700" y="5384800"/>
                    </a:lnTo>
                    <a:cubicBezTo>
                      <a:pt x="317500" y="5283200"/>
                      <a:pt x="419100" y="5207000"/>
                      <a:pt x="533400" y="5207000"/>
                    </a:cubicBezTo>
                    <a:lnTo>
                      <a:pt x="711200" y="5207000"/>
                    </a:lnTo>
                    <a:cubicBezTo>
                      <a:pt x="825500" y="5207000"/>
                      <a:pt x="927100" y="5283200"/>
                      <a:pt x="977900" y="5384800"/>
                    </a:cubicBezTo>
                    <a:lnTo>
                      <a:pt x="1041400" y="5562600"/>
                    </a:lnTo>
                    <a:lnTo>
                      <a:pt x="1231900" y="6007100"/>
                    </a:lnTo>
                    <a:cubicBezTo>
                      <a:pt x="1244600" y="6019800"/>
                      <a:pt x="1244600" y="6032500"/>
                      <a:pt x="1231900" y="6045200"/>
                    </a:cubicBezTo>
                    <a:cubicBezTo>
                      <a:pt x="1231900" y="6057900"/>
                      <a:pt x="1219200" y="6057900"/>
                      <a:pt x="1206500" y="6057900"/>
                    </a:cubicBezTo>
                    <a:lnTo>
                      <a:pt x="1143000" y="6057900"/>
                    </a:lnTo>
                    <a:cubicBezTo>
                      <a:pt x="1079500" y="6057900"/>
                      <a:pt x="1028700" y="6019800"/>
                      <a:pt x="1003300" y="5969000"/>
                    </a:cubicBezTo>
                    <a:lnTo>
                      <a:pt x="850900" y="5613400"/>
                    </a:lnTo>
                    <a:cubicBezTo>
                      <a:pt x="850900" y="5600700"/>
                      <a:pt x="838200" y="5613400"/>
                      <a:pt x="838200" y="5613400"/>
                    </a:cubicBezTo>
                    <a:lnTo>
                      <a:pt x="901700" y="6057900"/>
                    </a:lnTo>
                    <a:lnTo>
                      <a:pt x="977900" y="6870700"/>
                    </a:lnTo>
                    <a:cubicBezTo>
                      <a:pt x="977900" y="6883400"/>
                      <a:pt x="965200" y="6883400"/>
                      <a:pt x="965200" y="6896100"/>
                    </a:cubicBezTo>
                    <a:cubicBezTo>
                      <a:pt x="952500" y="6896100"/>
                      <a:pt x="952500" y="6908800"/>
                      <a:pt x="939800" y="6908800"/>
                    </a:cubicBezTo>
                    <a:lnTo>
                      <a:pt x="889000" y="6908800"/>
                    </a:lnTo>
                    <a:cubicBezTo>
                      <a:pt x="812800" y="6908800"/>
                      <a:pt x="749300" y="6858000"/>
                      <a:pt x="749300" y="6781800"/>
                    </a:cubicBezTo>
                    <a:lnTo>
                      <a:pt x="635000" y="6096000"/>
                    </a:lnTo>
                    <a:cubicBezTo>
                      <a:pt x="622300" y="6096000"/>
                      <a:pt x="622300" y="6096000"/>
                      <a:pt x="609600" y="6096000"/>
                    </a:cubicBezTo>
                    <a:lnTo>
                      <a:pt x="495300" y="6781800"/>
                    </a:lnTo>
                    <a:cubicBezTo>
                      <a:pt x="495300" y="6858000"/>
                      <a:pt x="431800" y="6908800"/>
                      <a:pt x="355600" y="6908800"/>
                    </a:cubicBezTo>
                    <a:lnTo>
                      <a:pt x="304800" y="6908800"/>
                    </a:lnTo>
                    <a:cubicBezTo>
                      <a:pt x="292100" y="6908800"/>
                      <a:pt x="292100" y="6896100"/>
                      <a:pt x="279400" y="6896100"/>
                    </a:cubicBezTo>
                    <a:cubicBezTo>
                      <a:pt x="279400" y="6883400"/>
                      <a:pt x="266700" y="6883400"/>
                      <a:pt x="266700" y="6870700"/>
                    </a:cubicBezTo>
                    <a:lnTo>
                      <a:pt x="342900" y="6057900"/>
                    </a:lnTo>
                    <a:lnTo>
                      <a:pt x="406400" y="5613400"/>
                    </a:lnTo>
                    <a:moveTo>
                      <a:pt x="1955800" y="4648200"/>
                    </a:moveTo>
                    <a:cubicBezTo>
                      <a:pt x="1841500" y="4648200"/>
                      <a:pt x="1739900" y="4737100"/>
                      <a:pt x="1739900" y="4864100"/>
                    </a:cubicBezTo>
                    <a:lnTo>
                      <a:pt x="1739900" y="4927600"/>
                    </a:lnTo>
                    <a:cubicBezTo>
                      <a:pt x="1739900" y="5041900"/>
                      <a:pt x="1841500" y="5143500"/>
                      <a:pt x="1955800" y="5143500"/>
                    </a:cubicBezTo>
                    <a:cubicBezTo>
                      <a:pt x="2070100" y="5143500"/>
                      <a:pt x="2171700" y="5041900"/>
                      <a:pt x="2171700" y="4927600"/>
                    </a:cubicBezTo>
                    <a:lnTo>
                      <a:pt x="2171700" y="4864100"/>
                    </a:lnTo>
                    <a:cubicBezTo>
                      <a:pt x="2171700" y="4737100"/>
                      <a:pt x="2070100" y="4648200"/>
                      <a:pt x="1955800" y="4648200"/>
                    </a:cubicBezTo>
                    <a:moveTo>
                      <a:pt x="1739900" y="5613400"/>
                    </a:moveTo>
                    <a:cubicBezTo>
                      <a:pt x="1739900" y="5613400"/>
                      <a:pt x="1727200" y="5600700"/>
                      <a:pt x="1727200" y="5613400"/>
                    </a:cubicBezTo>
                    <a:lnTo>
                      <a:pt x="1574800" y="5969000"/>
                    </a:lnTo>
                    <a:cubicBezTo>
                      <a:pt x="1549400" y="6019800"/>
                      <a:pt x="1498600" y="6057900"/>
                      <a:pt x="1435100" y="6057900"/>
                    </a:cubicBezTo>
                    <a:lnTo>
                      <a:pt x="1371600" y="6057900"/>
                    </a:lnTo>
                    <a:cubicBezTo>
                      <a:pt x="1358900" y="6057900"/>
                      <a:pt x="1346200" y="6057900"/>
                      <a:pt x="1346200" y="6045200"/>
                    </a:cubicBezTo>
                    <a:cubicBezTo>
                      <a:pt x="1333500" y="6032500"/>
                      <a:pt x="1333500" y="6019800"/>
                      <a:pt x="1346200" y="6007100"/>
                    </a:cubicBezTo>
                    <a:lnTo>
                      <a:pt x="1536700" y="5562600"/>
                    </a:lnTo>
                    <a:lnTo>
                      <a:pt x="1600200" y="5384800"/>
                    </a:lnTo>
                    <a:cubicBezTo>
                      <a:pt x="1651000" y="5283200"/>
                      <a:pt x="1752600" y="5207000"/>
                      <a:pt x="1866900" y="5207000"/>
                    </a:cubicBezTo>
                    <a:lnTo>
                      <a:pt x="2044700" y="5207000"/>
                    </a:lnTo>
                    <a:cubicBezTo>
                      <a:pt x="2159000" y="5207000"/>
                      <a:pt x="2260600" y="5283200"/>
                      <a:pt x="2311400" y="5384800"/>
                    </a:cubicBezTo>
                    <a:lnTo>
                      <a:pt x="2374900" y="5562600"/>
                    </a:lnTo>
                    <a:lnTo>
                      <a:pt x="2565400" y="6007100"/>
                    </a:lnTo>
                    <a:cubicBezTo>
                      <a:pt x="2578100" y="6019800"/>
                      <a:pt x="2578100" y="6032500"/>
                      <a:pt x="2565400" y="6045200"/>
                    </a:cubicBezTo>
                    <a:cubicBezTo>
                      <a:pt x="2565400" y="6057900"/>
                      <a:pt x="2552700" y="6057900"/>
                      <a:pt x="2540000" y="6057900"/>
                    </a:cubicBezTo>
                    <a:lnTo>
                      <a:pt x="2476500" y="6057900"/>
                    </a:lnTo>
                    <a:cubicBezTo>
                      <a:pt x="2413000" y="6057900"/>
                      <a:pt x="2362200" y="6019800"/>
                      <a:pt x="2336800" y="5969000"/>
                    </a:cubicBezTo>
                    <a:lnTo>
                      <a:pt x="2184400" y="5613400"/>
                    </a:lnTo>
                    <a:cubicBezTo>
                      <a:pt x="2184400" y="5600700"/>
                      <a:pt x="2171700" y="5613400"/>
                      <a:pt x="2171700" y="5613400"/>
                    </a:cubicBezTo>
                    <a:lnTo>
                      <a:pt x="2235200" y="6057900"/>
                    </a:lnTo>
                    <a:lnTo>
                      <a:pt x="2311400" y="6870700"/>
                    </a:lnTo>
                    <a:cubicBezTo>
                      <a:pt x="2311400" y="6883400"/>
                      <a:pt x="2298700" y="6883400"/>
                      <a:pt x="2298700" y="6896100"/>
                    </a:cubicBezTo>
                    <a:cubicBezTo>
                      <a:pt x="2286000" y="6896100"/>
                      <a:pt x="2286000" y="6908800"/>
                      <a:pt x="2273300" y="6908800"/>
                    </a:cubicBezTo>
                    <a:lnTo>
                      <a:pt x="2222500" y="6908800"/>
                    </a:lnTo>
                    <a:cubicBezTo>
                      <a:pt x="2146300" y="6908800"/>
                      <a:pt x="2082800" y="6858000"/>
                      <a:pt x="2082800" y="6781800"/>
                    </a:cubicBezTo>
                    <a:lnTo>
                      <a:pt x="1968500" y="6096000"/>
                    </a:lnTo>
                    <a:cubicBezTo>
                      <a:pt x="1955800" y="6096000"/>
                      <a:pt x="1955800" y="6096000"/>
                      <a:pt x="1943100" y="6096000"/>
                    </a:cubicBezTo>
                    <a:lnTo>
                      <a:pt x="1828800" y="6781800"/>
                    </a:lnTo>
                    <a:cubicBezTo>
                      <a:pt x="1828800" y="6858000"/>
                      <a:pt x="1765300" y="6908800"/>
                      <a:pt x="1689100" y="6908800"/>
                    </a:cubicBezTo>
                    <a:lnTo>
                      <a:pt x="1638300" y="6908800"/>
                    </a:lnTo>
                    <a:cubicBezTo>
                      <a:pt x="1625600" y="6908800"/>
                      <a:pt x="1625600" y="6896100"/>
                      <a:pt x="1612900" y="6896100"/>
                    </a:cubicBezTo>
                    <a:cubicBezTo>
                      <a:pt x="1612900" y="6883400"/>
                      <a:pt x="1600200" y="6883400"/>
                      <a:pt x="1600200" y="6870700"/>
                    </a:cubicBezTo>
                    <a:lnTo>
                      <a:pt x="1676400" y="6057900"/>
                    </a:lnTo>
                    <a:lnTo>
                      <a:pt x="1739900" y="5613400"/>
                    </a:lnTo>
                    <a:moveTo>
                      <a:pt x="3289300" y="4648200"/>
                    </a:moveTo>
                    <a:cubicBezTo>
                      <a:pt x="3175000" y="4648200"/>
                      <a:pt x="3073400" y="4737100"/>
                      <a:pt x="3073400" y="4864100"/>
                    </a:cubicBezTo>
                    <a:lnTo>
                      <a:pt x="3073400" y="4927600"/>
                    </a:lnTo>
                    <a:cubicBezTo>
                      <a:pt x="3073400" y="5041900"/>
                      <a:pt x="3175000" y="5143500"/>
                      <a:pt x="3289300" y="5143500"/>
                    </a:cubicBezTo>
                    <a:cubicBezTo>
                      <a:pt x="3403600" y="5143500"/>
                      <a:pt x="3505200" y="5041900"/>
                      <a:pt x="3505200" y="4927600"/>
                    </a:cubicBezTo>
                    <a:lnTo>
                      <a:pt x="3505200" y="4864100"/>
                    </a:lnTo>
                    <a:cubicBezTo>
                      <a:pt x="3505200" y="4737100"/>
                      <a:pt x="3403600" y="4648200"/>
                      <a:pt x="3289300" y="4648200"/>
                    </a:cubicBezTo>
                    <a:moveTo>
                      <a:pt x="3073400" y="5613400"/>
                    </a:moveTo>
                    <a:cubicBezTo>
                      <a:pt x="3073400" y="5613400"/>
                      <a:pt x="3060700" y="5600700"/>
                      <a:pt x="3060700" y="5613400"/>
                    </a:cubicBezTo>
                    <a:lnTo>
                      <a:pt x="2908300" y="5969000"/>
                    </a:lnTo>
                    <a:cubicBezTo>
                      <a:pt x="2882900" y="6019800"/>
                      <a:pt x="2832100" y="6057900"/>
                      <a:pt x="2768600" y="6057900"/>
                    </a:cubicBezTo>
                    <a:lnTo>
                      <a:pt x="2705100" y="6057900"/>
                    </a:lnTo>
                    <a:cubicBezTo>
                      <a:pt x="2692400" y="6057900"/>
                      <a:pt x="2679700" y="6057900"/>
                      <a:pt x="2679700" y="6045200"/>
                    </a:cubicBezTo>
                    <a:cubicBezTo>
                      <a:pt x="2667000" y="6032500"/>
                      <a:pt x="2667000" y="6019800"/>
                      <a:pt x="2679700" y="6007100"/>
                    </a:cubicBezTo>
                    <a:lnTo>
                      <a:pt x="2870200" y="5562600"/>
                    </a:lnTo>
                    <a:lnTo>
                      <a:pt x="2933700" y="5384800"/>
                    </a:lnTo>
                    <a:cubicBezTo>
                      <a:pt x="2984500" y="5283200"/>
                      <a:pt x="3086100" y="5207000"/>
                      <a:pt x="3200400" y="5207000"/>
                    </a:cubicBezTo>
                    <a:lnTo>
                      <a:pt x="3378200" y="5207000"/>
                    </a:lnTo>
                    <a:cubicBezTo>
                      <a:pt x="3492500" y="5207000"/>
                      <a:pt x="3594100" y="5283200"/>
                      <a:pt x="3644900" y="5384800"/>
                    </a:cubicBezTo>
                    <a:lnTo>
                      <a:pt x="3708400" y="5562600"/>
                    </a:lnTo>
                    <a:lnTo>
                      <a:pt x="3898900" y="6007100"/>
                    </a:lnTo>
                    <a:cubicBezTo>
                      <a:pt x="3911600" y="6019800"/>
                      <a:pt x="3911600" y="6032500"/>
                      <a:pt x="3898900" y="6045200"/>
                    </a:cubicBezTo>
                    <a:cubicBezTo>
                      <a:pt x="3898900" y="6057900"/>
                      <a:pt x="3886200" y="6057900"/>
                      <a:pt x="3873500" y="6057900"/>
                    </a:cubicBezTo>
                    <a:lnTo>
                      <a:pt x="3810000" y="6057900"/>
                    </a:lnTo>
                    <a:cubicBezTo>
                      <a:pt x="3746500" y="6057900"/>
                      <a:pt x="3695700" y="6019800"/>
                      <a:pt x="3670300" y="5969000"/>
                    </a:cubicBezTo>
                    <a:lnTo>
                      <a:pt x="3517900" y="5613400"/>
                    </a:lnTo>
                    <a:cubicBezTo>
                      <a:pt x="3517900" y="5600700"/>
                      <a:pt x="3505200" y="5613400"/>
                      <a:pt x="3505200" y="5613400"/>
                    </a:cubicBezTo>
                    <a:lnTo>
                      <a:pt x="3568700" y="6057900"/>
                    </a:lnTo>
                    <a:lnTo>
                      <a:pt x="3644900" y="6870700"/>
                    </a:lnTo>
                    <a:cubicBezTo>
                      <a:pt x="3644900" y="6883400"/>
                      <a:pt x="3632200" y="6883400"/>
                      <a:pt x="3632200" y="6896100"/>
                    </a:cubicBezTo>
                    <a:cubicBezTo>
                      <a:pt x="3619500" y="6896100"/>
                      <a:pt x="3619500" y="6908800"/>
                      <a:pt x="3606800" y="6908800"/>
                    </a:cubicBezTo>
                    <a:lnTo>
                      <a:pt x="3556000" y="6908800"/>
                    </a:lnTo>
                    <a:cubicBezTo>
                      <a:pt x="3479800" y="6908800"/>
                      <a:pt x="3416300" y="6858000"/>
                      <a:pt x="3416300" y="6781800"/>
                    </a:cubicBezTo>
                    <a:lnTo>
                      <a:pt x="3302000" y="6096000"/>
                    </a:lnTo>
                    <a:cubicBezTo>
                      <a:pt x="3289300" y="6096000"/>
                      <a:pt x="3289300" y="6096000"/>
                      <a:pt x="3276600" y="6096000"/>
                    </a:cubicBezTo>
                    <a:lnTo>
                      <a:pt x="3162300" y="6781800"/>
                    </a:lnTo>
                    <a:cubicBezTo>
                      <a:pt x="3162300" y="6858000"/>
                      <a:pt x="3098800" y="6908800"/>
                      <a:pt x="3022600" y="6908800"/>
                    </a:cubicBezTo>
                    <a:lnTo>
                      <a:pt x="2971800" y="6908800"/>
                    </a:lnTo>
                    <a:cubicBezTo>
                      <a:pt x="2959100" y="6908800"/>
                      <a:pt x="2959100" y="6896100"/>
                      <a:pt x="2946400" y="6896100"/>
                    </a:cubicBezTo>
                    <a:cubicBezTo>
                      <a:pt x="2946400" y="6883400"/>
                      <a:pt x="2933700" y="6883400"/>
                      <a:pt x="2933700" y="6870700"/>
                    </a:cubicBezTo>
                    <a:lnTo>
                      <a:pt x="3009900" y="6057900"/>
                    </a:lnTo>
                    <a:lnTo>
                      <a:pt x="3073400" y="5613400"/>
                    </a:lnTo>
                    <a:moveTo>
                      <a:pt x="4622800" y="4648200"/>
                    </a:moveTo>
                    <a:cubicBezTo>
                      <a:pt x="4508500" y="4648200"/>
                      <a:pt x="4406900" y="4737100"/>
                      <a:pt x="4406900" y="4864100"/>
                    </a:cubicBezTo>
                    <a:lnTo>
                      <a:pt x="4406900" y="4927600"/>
                    </a:lnTo>
                    <a:cubicBezTo>
                      <a:pt x="4406900" y="5041900"/>
                      <a:pt x="4508500" y="5143500"/>
                      <a:pt x="4622800" y="5143500"/>
                    </a:cubicBezTo>
                    <a:cubicBezTo>
                      <a:pt x="4737100" y="5143500"/>
                      <a:pt x="4838700" y="5041900"/>
                      <a:pt x="4838700" y="4927600"/>
                    </a:cubicBezTo>
                    <a:lnTo>
                      <a:pt x="4838700" y="4864100"/>
                    </a:lnTo>
                    <a:cubicBezTo>
                      <a:pt x="4838700" y="4737100"/>
                      <a:pt x="4737100" y="4648200"/>
                      <a:pt x="4622800" y="4648200"/>
                    </a:cubicBezTo>
                    <a:moveTo>
                      <a:pt x="4406900" y="5613400"/>
                    </a:moveTo>
                    <a:cubicBezTo>
                      <a:pt x="4406900" y="5613400"/>
                      <a:pt x="4394200" y="5600700"/>
                      <a:pt x="4394200" y="5613400"/>
                    </a:cubicBezTo>
                    <a:lnTo>
                      <a:pt x="4241800" y="5969000"/>
                    </a:lnTo>
                    <a:cubicBezTo>
                      <a:pt x="4216400" y="6019800"/>
                      <a:pt x="4165600" y="6057900"/>
                      <a:pt x="4102100" y="6057900"/>
                    </a:cubicBezTo>
                    <a:lnTo>
                      <a:pt x="4038600" y="6057900"/>
                    </a:lnTo>
                    <a:cubicBezTo>
                      <a:pt x="4025900" y="6057900"/>
                      <a:pt x="4013200" y="6057900"/>
                      <a:pt x="4013200" y="6045200"/>
                    </a:cubicBezTo>
                    <a:cubicBezTo>
                      <a:pt x="4000500" y="6032500"/>
                      <a:pt x="4000500" y="6019800"/>
                      <a:pt x="4013200" y="6007100"/>
                    </a:cubicBezTo>
                    <a:lnTo>
                      <a:pt x="4203700" y="5562600"/>
                    </a:lnTo>
                    <a:lnTo>
                      <a:pt x="4267200" y="5384800"/>
                    </a:lnTo>
                    <a:cubicBezTo>
                      <a:pt x="4318000" y="5283200"/>
                      <a:pt x="4419600" y="5207000"/>
                      <a:pt x="4533900" y="5207000"/>
                    </a:cubicBezTo>
                    <a:lnTo>
                      <a:pt x="4711700" y="5207000"/>
                    </a:lnTo>
                    <a:cubicBezTo>
                      <a:pt x="4826000" y="5207000"/>
                      <a:pt x="4927600" y="5283200"/>
                      <a:pt x="4978400" y="5384800"/>
                    </a:cubicBezTo>
                    <a:lnTo>
                      <a:pt x="5041900" y="5562600"/>
                    </a:lnTo>
                    <a:lnTo>
                      <a:pt x="5232400" y="6007100"/>
                    </a:lnTo>
                    <a:cubicBezTo>
                      <a:pt x="5245100" y="6019800"/>
                      <a:pt x="5245100" y="6032500"/>
                      <a:pt x="5232400" y="6045200"/>
                    </a:cubicBezTo>
                    <a:cubicBezTo>
                      <a:pt x="5232400" y="6057900"/>
                      <a:pt x="5219700" y="6057900"/>
                      <a:pt x="5207000" y="6057900"/>
                    </a:cubicBezTo>
                    <a:lnTo>
                      <a:pt x="5143500" y="6057900"/>
                    </a:lnTo>
                    <a:cubicBezTo>
                      <a:pt x="5080000" y="6057900"/>
                      <a:pt x="5029200" y="6019800"/>
                      <a:pt x="5003800" y="5969000"/>
                    </a:cubicBezTo>
                    <a:lnTo>
                      <a:pt x="4851400" y="5613400"/>
                    </a:lnTo>
                    <a:cubicBezTo>
                      <a:pt x="4851400" y="5600700"/>
                      <a:pt x="4838700" y="5613400"/>
                      <a:pt x="4838700" y="5613400"/>
                    </a:cubicBezTo>
                    <a:lnTo>
                      <a:pt x="4902200" y="6057900"/>
                    </a:lnTo>
                    <a:lnTo>
                      <a:pt x="4978400" y="6870700"/>
                    </a:lnTo>
                    <a:cubicBezTo>
                      <a:pt x="4978400" y="6883400"/>
                      <a:pt x="4965700" y="6883400"/>
                      <a:pt x="4965700" y="6896100"/>
                    </a:cubicBezTo>
                    <a:cubicBezTo>
                      <a:pt x="4953000" y="6896100"/>
                      <a:pt x="4953000" y="6908800"/>
                      <a:pt x="4940300" y="6908800"/>
                    </a:cubicBezTo>
                    <a:lnTo>
                      <a:pt x="4889500" y="6908800"/>
                    </a:lnTo>
                    <a:cubicBezTo>
                      <a:pt x="4813300" y="6908800"/>
                      <a:pt x="4749800" y="6858000"/>
                      <a:pt x="4749800" y="6781800"/>
                    </a:cubicBezTo>
                    <a:lnTo>
                      <a:pt x="4635500" y="6096000"/>
                    </a:lnTo>
                    <a:cubicBezTo>
                      <a:pt x="4622800" y="6096000"/>
                      <a:pt x="4622800" y="6096000"/>
                      <a:pt x="4610100" y="6096000"/>
                    </a:cubicBezTo>
                    <a:lnTo>
                      <a:pt x="4495800" y="6781800"/>
                    </a:lnTo>
                    <a:cubicBezTo>
                      <a:pt x="4495800" y="6858000"/>
                      <a:pt x="4432300" y="6908800"/>
                      <a:pt x="4356100" y="6908800"/>
                    </a:cubicBezTo>
                    <a:lnTo>
                      <a:pt x="4305300" y="6908800"/>
                    </a:lnTo>
                    <a:cubicBezTo>
                      <a:pt x="4292600" y="6908800"/>
                      <a:pt x="4292600" y="6896100"/>
                      <a:pt x="4279900" y="6896100"/>
                    </a:cubicBezTo>
                    <a:cubicBezTo>
                      <a:pt x="4279900" y="6883400"/>
                      <a:pt x="4267200" y="6883400"/>
                      <a:pt x="4267200" y="6870700"/>
                    </a:cubicBezTo>
                    <a:lnTo>
                      <a:pt x="4343400" y="6057900"/>
                    </a:lnTo>
                    <a:lnTo>
                      <a:pt x="4406900" y="5613400"/>
                    </a:lnTo>
                    <a:moveTo>
                      <a:pt x="5956300" y="4648200"/>
                    </a:moveTo>
                    <a:cubicBezTo>
                      <a:pt x="5842000" y="4648200"/>
                      <a:pt x="5740400" y="4737100"/>
                      <a:pt x="5740400" y="4864100"/>
                    </a:cubicBezTo>
                    <a:lnTo>
                      <a:pt x="5740400" y="4927600"/>
                    </a:lnTo>
                    <a:cubicBezTo>
                      <a:pt x="5740400" y="5041900"/>
                      <a:pt x="5842000" y="5143500"/>
                      <a:pt x="5956300" y="5143500"/>
                    </a:cubicBezTo>
                    <a:cubicBezTo>
                      <a:pt x="6070600" y="5143500"/>
                      <a:pt x="6172200" y="5041900"/>
                      <a:pt x="6172200" y="4927600"/>
                    </a:cubicBezTo>
                    <a:lnTo>
                      <a:pt x="6172200" y="4864100"/>
                    </a:lnTo>
                    <a:cubicBezTo>
                      <a:pt x="6172200" y="4737100"/>
                      <a:pt x="6070600" y="4648200"/>
                      <a:pt x="5956300" y="4648200"/>
                    </a:cubicBezTo>
                    <a:moveTo>
                      <a:pt x="5740400" y="5613400"/>
                    </a:moveTo>
                    <a:cubicBezTo>
                      <a:pt x="5740400" y="5613400"/>
                      <a:pt x="5727700" y="5600700"/>
                      <a:pt x="5727700" y="5613400"/>
                    </a:cubicBezTo>
                    <a:lnTo>
                      <a:pt x="5575300" y="5969000"/>
                    </a:lnTo>
                    <a:cubicBezTo>
                      <a:pt x="5549900" y="6019800"/>
                      <a:pt x="5499100" y="6057900"/>
                      <a:pt x="5435600" y="6057900"/>
                    </a:cubicBezTo>
                    <a:lnTo>
                      <a:pt x="5372100" y="6057900"/>
                    </a:lnTo>
                    <a:cubicBezTo>
                      <a:pt x="5359400" y="6057900"/>
                      <a:pt x="5346700" y="6057900"/>
                      <a:pt x="5346700" y="6045200"/>
                    </a:cubicBezTo>
                    <a:cubicBezTo>
                      <a:pt x="5334000" y="6032500"/>
                      <a:pt x="5334000" y="6019800"/>
                      <a:pt x="5346700" y="6007100"/>
                    </a:cubicBezTo>
                    <a:lnTo>
                      <a:pt x="5537200" y="5562600"/>
                    </a:lnTo>
                    <a:lnTo>
                      <a:pt x="5600700" y="5384800"/>
                    </a:lnTo>
                    <a:cubicBezTo>
                      <a:pt x="5651500" y="5283200"/>
                      <a:pt x="5753100" y="5207000"/>
                      <a:pt x="5867400" y="5207000"/>
                    </a:cubicBezTo>
                    <a:lnTo>
                      <a:pt x="6045200" y="5207000"/>
                    </a:lnTo>
                    <a:cubicBezTo>
                      <a:pt x="6159500" y="5207000"/>
                      <a:pt x="6261100" y="5283200"/>
                      <a:pt x="6311900" y="5384800"/>
                    </a:cubicBezTo>
                    <a:lnTo>
                      <a:pt x="6375400" y="5562600"/>
                    </a:lnTo>
                    <a:lnTo>
                      <a:pt x="6565900" y="6007100"/>
                    </a:lnTo>
                    <a:cubicBezTo>
                      <a:pt x="6578600" y="6019800"/>
                      <a:pt x="6578600" y="6032500"/>
                      <a:pt x="6565900" y="6045200"/>
                    </a:cubicBezTo>
                    <a:cubicBezTo>
                      <a:pt x="6565900" y="6057900"/>
                      <a:pt x="6553200" y="6057900"/>
                      <a:pt x="6540500" y="6057900"/>
                    </a:cubicBezTo>
                    <a:lnTo>
                      <a:pt x="6477000" y="6057900"/>
                    </a:lnTo>
                    <a:cubicBezTo>
                      <a:pt x="6413500" y="6057900"/>
                      <a:pt x="6362700" y="6019800"/>
                      <a:pt x="6337300" y="5969000"/>
                    </a:cubicBezTo>
                    <a:lnTo>
                      <a:pt x="6184900" y="5613400"/>
                    </a:lnTo>
                    <a:cubicBezTo>
                      <a:pt x="6184900" y="5600700"/>
                      <a:pt x="6172200" y="5613400"/>
                      <a:pt x="6172200" y="5613400"/>
                    </a:cubicBezTo>
                    <a:lnTo>
                      <a:pt x="6235700" y="6057900"/>
                    </a:lnTo>
                    <a:lnTo>
                      <a:pt x="6311900" y="6870700"/>
                    </a:lnTo>
                    <a:cubicBezTo>
                      <a:pt x="6311900" y="6883400"/>
                      <a:pt x="6299200" y="6883400"/>
                      <a:pt x="6299200" y="6896100"/>
                    </a:cubicBezTo>
                    <a:cubicBezTo>
                      <a:pt x="6286500" y="6896100"/>
                      <a:pt x="6286500" y="6908800"/>
                      <a:pt x="6273800" y="6908800"/>
                    </a:cubicBezTo>
                    <a:lnTo>
                      <a:pt x="6223000" y="6908800"/>
                    </a:lnTo>
                    <a:cubicBezTo>
                      <a:pt x="6146800" y="6908800"/>
                      <a:pt x="6083300" y="6858000"/>
                      <a:pt x="6083300" y="6781800"/>
                    </a:cubicBezTo>
                    <a:lnTo>
                      <a:pt x="5969000" y="6096000"/>
                    </a:lnTo>
                    <a:cubicBezTo>
                      <a:pt x="5956300" y="6096000"/>
                      <a:pt x="5956300" y="6096000"/>
                      <a:pt x="5943600" y="6096000"/>
                    </a:cubicBezTo>
                    <a:lnTo>
                      <a:pt x="5829300" y="6781800"/>
                    </a:lnTo>
                    <a:cubicBezTo>
                      <a:pt x="5829300" y="6858000"/>
                      <a:pt x="5765800" y="6908800"/>
                      <a:pt x="5689600" y="6908800"/>
                    </a:cubicBezTo>
                    <a:lnTo>
                      <a:pt x="5638800" y="6908800"/>
                    </a:lnTo>
                    <a:cubicBezTo>
                      <a:pt x="5626100" y="6908800"/>
                      <a:pt x="5626100" y="6896100"/>
                      <a:pt x="5613400" y="6896100"/>
                    </a:cubicBezTo>
                    <a:cubicBezTo>
                      <a:pt x="5613400" y="6883400"/>
                      <a:pt x="5600700" y="6883400"/>
                      <a:pt x="5600700" y="6870700"/>
                    </a:cubicBezTo>
                    <a:lnTo>
                      <a:pt x="5676900" y="6057900"/>
                    </a:lnTo>
                    <a:lnTo>
                      <a:pt x="5740400" y="5613400"/>
                    </a:lnTo>
                    <a:moveTo>
                      <a:pt x="7289800" y="4648200"/>
                    </a:moveTo>
                    <a:cubicBezTo>
                      <a:pt x="7175500" y="4648200"/>
                      <a:pt x="7073900" y="4737100"/>
                      <a:pt x="7073900" y="4864100"/>
                    </a:cubicBezTo>
                    <a:lnTo>
                      <a:pt x="7073900" y="4927600"/>
                    </a:lnTo>
                    <a:cubicBezTo>
                      <a:pt x="7073900" y="5041900"/>
                      <a:pt x="7175500" y="5143500"/>
                      <a:pt x="7289800" y="5143500"/>
                    </a:cubicBezTo>
                    <a:cubicBezTo>
                      <a:pt x="7404100" y="5143500"/>
                      <a:pt x="7505700" y="5041900"/>
                      <a:pt x="7505700" y="4927600"/>
                    </a:cubicBezTo>
                    <a:lnTo>
                      <a:pt x="7505700" y="4864100"/>
                    </a:lnTo>
                    <a:cubicBezTo>
                      <a:pt x="7505700" y="4737100"/>
                      <a:pt x="7404100" y="4648200"/>
                      <a:pt x="7289800" y="4648200"/>
                    </a:cubicBezTo>
                    <a:moveTo>
                      <a:pt x="7073900" y="5613400"/>
                    </a:moveTo>
                    <a:cubicBezTo>
                      <a:pt x="7073900" y="5613400"/>
                      <a:pt x="7061200" y="5600700"/>
                      <a:pt x="7061200" y="5613400"/>
                    </a:cubicBezTo>
                    <a:lnTo>
                      <a:pt x="6908800" y="5969000"/>
                    </a:lnTo>
                    <a:cubicBezTo>
                      <a:pt x="6883400" y="6019800"/>
                      <a:pt x="6832600" y="6057900"/>
                      <a:pt x="6769100" y="6057900"/>
                    </a:cubicBezTo>
                    <a:lnTo>
                      <a:pt x="6705600" y="6057900"/>
                    </a:lnTo>
                    <a:cubicBezTo>
                      <a:pt x="6692900" y="6057900"/>
                      <a:pt x="6680200" y="6057900"/>
                      <a:pt x="6680200" y="6045200"/>
                    </a:cubicBezTo>
                    <a:cubicBezTo>
                      <a:pt x="6667500" y="6032500"/>
                      <a:pt x="6667500" y="6019800"/>
                      <a:pt x="6680200" y="6007100"/>
                    </a:cubicBezTo>
                    <a:lnTo>
                      <a:pt x="6870700" y="5562600"/>
                    </a:lnTo>
                    <a:lnTo>
                      <a:pt x="6934200" y="5384800"/>
                    </a:lnTo>
                    <a:cubicBezTo>
                      <a:pt x="6985000" y="5283200"/>
                      <a:pt x="7086600" y="5207000"/>
                      <a:pt x="7200900" y="5207000"/>
                    </a:cubicBezTo>
                    <a:lnTo>
                      <a:pt x="7378700" y="5207000"/>
                    </a:lnTo>
                    <a:cubicBezTo>
                      <a:pt x="7493000" y="5207000"/>
                      <a:pt x="7594600" y="5283200"/>
                      <a:pt x="7645400" y="5384800"/>
                    </a:cubicBezTo>
                    <a:lnTo>
                      <a:pt x="7708900" y="5562600"/>
                    </a:lnTo>
                    <a:lnTo>
                      <a:pt x="7899400" y="6007100"/>
                    </a:lnTo>
                    <a:cubicBezTo>
                      <a:pt x="7912100" y="6019800"/>
                      <a:pt x="7912100" y="6032500"/>
                      <a:pt x="7899400" y="6045200"/>
                    </a:cubicBezTo>
                    <a:cubicBezTo>
                      <a:pt x="7899400" y="6057900"/>
                      <a:pt x="7886700" y="6057900"/>
                      <a:pt x="7874000" y="6057900"/>
                    </a:cubicBezTo>
                    <a:lnTo>
                      <a:pt x="7810500" y="6057900"/>
                    </a:lnTo>
                    <a:cubicBezTo>
                      <a:pt x="7747000" y="6057900"/>
                      <a:pt x="7696200" y="6019800"/>
                      <a:pt x="7670800" y="5969000"/>
                    </a:cubicBezTo>
                    <a:lnTo>
                      <a:pt x="7518400" y="5613400"/>
                    </a:lnTo>
                    <a:cubicBezTo>
                      <a:pt x="7518400" y="5600700"/>
                      <a:pt x="7505700" y="5613400"/>
                      <a:pt x="7505700" y="5613400"/>
                    </a:cubicBezTo>
                    <a:lnTo>
                      <a:pt x="7569200" y="6057900"/>
                    </a:lnTo>
                    <a:lnTo>
                      <a:pt x="7645400" y="6870700"/>
                    </a:lnTo>
                    <a:cubicBezTo>
                      <a:pt x="7645400" y="6883400"/>
                      <a:pt x="7632700" y="6883400"/>
                      <a:pt x="7632700" y="6896100"/>
                    </a:cubicBezTo>
                    <a:cubicBezTo>
                      <a:pt x="7620000" y="6896100"/>
                      <a:pt x="7620000" y="6908800"/>
                      <a:pt x="7607300" y="6908800"/>
                    </a:cubicBezTo>
                    <a:lnTo>
                      <a:pt x="7556500" y="6908800"/>
                    </a:lnTo>
                    <a:cubicBezTo>
                      <a:pt x="7480300" y="6908800"/>
                      <a:pt x="7416800" y="6858000"/>
                      <a:pt x="7416800" y="6781800"/>
                    </a:cubicBezTo>
                    <a:lnTo>
                      <a:pt x="7302500" y="6096000"/>
                    </a:lnTo>
                    <a:cubicBezTo>
                      <a:pt x="7289800" y="6096000"/>
                      <a:pt x="7289800" y="6096000"/>
                      <a:pt x="7277100" y="6096000"/>
                    </a:cubicBezTo>
                    <a:lnTo>
                      <a:pt x="7162800" y="6781800"/>
                    </a:lnTo>
                    <a:cubicBezTo>
                      <a:pt x="7162800" y="6858000"/>
                      <a:pt x="7099300" y="6908800"/>
                      <a:pt x="7023100" y="6908800"/>
                    </a:cubicBezTo>
                    <a:lnTo>
                      <a:pt x="6972300" y="6908800"/>
                    </a:lnTo>
                    <a:cubicBezTo>
                      <a:pt x="6959600" y="6908800"/>
                      <a:pt x="6959600" y="6896100"/>
                      <a:pt x="6946900" y="6896100"/>
                    </a:cubicBezTo>
                    <a:cubicBezTo>
                      <a:pt x="6946900" y="6883400"/>
                      <a:pt x="6934200" y="6883400"/>
                      <a:pt x="6934200" y="6870700"/>
                    </a:cubicBezTo>
                    <a:lnTo>
                      <a:pt x="7010400" y="6057900"/>
                    </a:lnTo>
                    <a:lnTo>
                      <a:pt x="7073900" y="5613400"/>
                    </a:lnTo>
                    <a:moveTo>
                      <a:pt x="8623300" y="4648200"/>
                    </a:moveTo>
                    <a:cubicBezTo>
                      <a:pt x="8509000" y="4648200"/>
                      <a:pt x="8407400" y="4737100"/>
                      <a:pt x="8407400" y="4864100"/>
                    </a:cubicBezTo>
                    <a:lnTo>
                      <a:pt x="8407400" y="4927600"/>
                    </a:lnTo>
                    <a:cubicBezTo>
                      <a:pt x="8407400" y="5041900"/>
                      <a:pt x="8509000" y="5143500"/>
                      <a:pt x="8623300" y="5143500"/>
                    </a:cubicBezTo>
                    <a:cubicBezTo>
                      <a:pt x="8737600" y="5143500"/>
                      <a:pt x="8839200" y="5041900"/>
                      <a:pt x="8839200" y="4927600"/>
                    </a:cubicBezTo>
                    <a:lnTo>
                      <a:pt x="8839200" y="4864100"/>
                    </a:lnTo>
                    <a:cubicBezTo>
                      <a:pt x="8839200" y="4737100"/>
                      <a:pt x="8737600" y="4648200"/>
                      <a:pt x="8623300" y="4648200"/>
                    </a:cubicBezTo>
                    <a:moveTo>
                      <a:pt x="8407400" y="5613400"/>
                    </a:moveTo>
                    <a:cubicBezTo>
                      <a:pt x="8407400" y="5613400"/>
                      <a:pt x="8394700" y="5600700"/>
                      <a:pt x="8394700" y="5613400"/>
                    </a:cubicBezTo>
                    <a:lnTo>
                      <a:pt x="8242300" y="5969000"/>
                    </a:lnTo>
                    <a:cubicBezTo>
                      <a:pt x="8216900" y="6019800"/>
                      <a:pt x="8166100" y="6057900"/>
                      <a:pt x="8102600" y="6057900"/>
                    </a:cubicBezTo>
                    <a:lnTo>
                      <a:pt x="8039100" y="6057900"/>
                    </a:lnTo>
                    <a:cubicBezTo>
                      <a:pt x="8026400" y="6057900"/>
                      <a:pt x="8013700" y="6057900"/>
                      <a:pt x="8013700" y="6045200"/>
                    </a:cubicBezTo>
                    <a:cubicBezTo>
                      <a:pt x="8001000" y="6032500"/>
                      <a:pt x="8001000" y="6019800"/>
                      <a:pt x="8013700" y="6007100"/>
                    </a:cubicBezTo>
                    <a:lnTo>
                      <a:pt x="8204200" y="5562600"/>
                    </a:lnTo>
                    <a:lnTo>
                      <a:pt x="8267700" y="5384800"/>
                    </a:lnTo>
                    <a:cubicBezTo>
                      <a:pt x="8318500" y="5283200"/>
                      <a:pt x="8420100" y="5207000"/>
                      <a:pt x="8534400" y="5207000"/>
                    </a:cubicBezTo>
                    <a:lnTo>
                      <a:pt x="8712200" y="5207000"/>
                    </a:lnTo>
                    <a:cubicBezTo>
                      <a:pt x="8826500" y="5207000"/>
                      <a:pt x="8928100" y="5283200"/>
                      <a:pt x="8978900" y="5384800"/>
                    </a:cubicBezTo>
                    <a:lnTo>
                      <a:pt x="9042400" y="5562600"/>
                    </a:lnTo>
                    <a:lnTo>
                      <a:pt x="9232900" y="6007100"/>
                    </a:lnTo>
                    <a:cubicBezTo>
                      <a:pt x="9245600" y="6019800"/>
                      <a:pt x="9245600" y="6032500"/>
                      <a:pt x="9232900" y="6045200"/>
                    </a:cubicBezTo>
                    <a:cubicBezTo>
                      <a:pt x="9232900" y="6057900"/>
                      <a:pt x="9220200" y="6057900"/>
                      <a:pt x="9207500" y="6057900"/>
                    </a:cubicBezTo>
                    <a:lnTo>
                      <a:pt x="9144000" y="6057900"/>
                    </a:lnTo>
                    <a:cubicBezTo>
                      <a:pt x="9080500" y="6057900"/>
                      <a:pt x="9029700" y="6019800"/>
                      <a:pt x="9004300" y="5969000"/>
                    </a:cubicBezTo>
                    <a:lnTo>
                      <a:pt x="8851900" y="5613400"/>
                    </a:lnTo>
                    <a:cubicBezTo>
                      <a:pt x="8851900" y="5600700"/>
                      <a:pt x="8839200" y="5613400"/>
                      <a:pt x="8839200" y="5613400"/>
                    </a:cubicBezTo>
                    <a:lnTo>
                      <a:pt x="8902700" y="6057900"/>
                    </a:lnTo>
                    <a:lnTo>
                      <a:pt x="8978900" y="6870700"/>
                    </a:lnTo>
                    <a:cubicBezTo>
                      <a:pt x="8978900" y="6883400"/>
                      <a:pt x="8966200" y="6883400"/>
                      <a:pt x="8966200" y="6896100"/>
                    </a:cubicBezTo>
                    <a:cubicBezTo>
                      <a:pt x="8953500" y="6896100"/>
                      <a:pt x="8953500" y="6908800"/>
                      <a:pt x="8940800" y="6908800"/>
                    </a:cubicBezTo>
                    <a:lnTo>
                      <a:pt x="8890000" y="6908800"/>
                    </a:lnTo>
                    <a:cubicBezTo>
                      <a:pt x="8813800" y="6908800"/>
                      <a:pt x="8750300" y="6858000"/>
                      <a:pt x="8750300" y="6781800"/>
                    </a:cubicBezTo>
                    <a:lnTo>
                      <a:pt x="8636000" y="6096000"/>
                    </a:lnTo>
                    <a:cubicBezTo>
                      <a:pt x="8623300" y="6096000"/>
                      <a:pt x="8623300" y="6096000"/>
                      <a:pt x="8610600" y="6096000"/>
                    </a:cubicBezTo>
                    <a:lnTo>
                      <a:pt x="8496300" y="6781800"/>
                    </a:lnTo>
                    <a:cubicBezTo>
                      <a:pt x="8496300" y="6858000"/>
                      <a:pt x="8432800" y="6908800"/>
                      <a:pt x="8356600" y="6908800"/>
                    </a:cubicBezTo>
                    <a:lnTo>
                      <a:pt x="8305800" y="6908800"/>
                    </a:lnTo>
                    <a:cubicBezTo>
                      <a:pt x="8293100" y="6908800"/>
                      <a:pt x="8293100" y="6896100"/>
                      <a:pt x="8280400" y="6896100"/>
                    </a:cubicBezTo>
                    <a:cubicBezTo>
                      <a:pt x="8280400" y="6883400"/>
                      <a:pt x="8267700" y="6883400"/>
                      <a:pt x="8267700" y="6870700"/>
                    </a:cubicBezTo>
                    <a:lnTo>
                      <a:pt x="8343900" y="6057900"/>
                    </a:lnTo>
                    <a:lnTo>
                      <a:pt x="8407400" y="5613400"/>
                    </a:lnTo>
                    <a:moveTo>
                      <a:pt x="622300" y="6959600"/>
                    </a:moveTo>
                    <a:cubicBezTo>
                      <a:pt x="508000" y="6959600"/>
                      <a:pt x="406400" y="7048500"/>
                      <a:pt x="406400" y="7175500"/>
                    </a:cubicBezTo>
                    <a:lnTo>
                      <a:pt x="406400" y="7239000"/>
                    </a:lnTo>
                    <a:cubicBezTo>
                      <a:pt x="406400" y="7353300"/>
                      <a:pt x="508000" y="7454900"/>
                      <a:pt x="622300" y="7454900"/>
                    </a:cubicBezTo>
                    <a:cubicBezTo>
                      <a:pt x="736600" y="7454900"/>
                      <a:pt x="838200" y="7353300"/>
                      <a:pt x="838200" y="7239000"/>
                    </a:cubicBezTo>
                    <a:lnTo>
                      <a:pt x="838200" y="7175500"/>
                    </a:lnTo>
                    <a:cubicBezTo>
                      <a:pt x="838200" y="7048500"/>
                      <a:pt x="736600" y="6959600"/>
                      <a:pt x="622300" y="6959600"/>
                    </a:cubicBezTo>
                    <a:moveTo>
                      <a:pt x="406400" y="7924800"/>
                    </a:moveTo>
                    <a:cubicBezTo>
                      <a:pt x="406400" y="7924800"/>
                      <a:pt x="393700" y="7912100"/>
                      <a:pt x="393700" y="7924800"/>
                    </a:cubicBezTo>
                    <a:lnTo>
                      <a:pt x="241300" y="8280400"/>
                    </a:lnTo>
                    <a:cubicBezTo>
                      <a:pt x="215900" y="8331200"/>
                      <a:pt x="165100" y="8369300"/>
                      <a:pt x="101600" y="8369300"/>
                    </a:cubicBezTo>
                    <a:lnTo>
                      <a:pt x="38100" y="8369300"/>
                    </a:lnTo>
                    <a:cubicBezTo>
                      <a:pt x="25400" y="8369300"/>
                      <a:pt x="12700" y="8369300"/>
                      <a:pt x="12700" y="8356600"/>
                    </a:cubicBezTo>
                    <a:cubicBezTo>
                      <a:pt x="0" y="8343900"/>
                      <a:pt x="0" y="8331200"/>
                      <a:pt x="12700" y="8318500"/>
                    </a:cubicBezTo>
                    <a:lnTo>
                      <a:pt x="203200" y="7874000"/>
                    </a:lnTo>
                    <a:lnTo>
                      <a:pt x="266700" y="7696200"/>
                    </a:lnTo>
                    <a:cubicBezTo>
                      <a:pt x="317500" y="7594600"/>
                      <a:pt x="419100" y="7518400"/>
                      <a:pt x="533400" y="7518400"/>
                    </a:cubicBezTo>
                    <a:lnTo>
                      <a:pt x="711200" y="7518400"/>
                    </a:lnTo>
                    <a:cubicBezTo>
                      <a:pt x="825500" y="7518400"/>
                      <a:pt x="927100" y="7594600"/>
                      <a:pt x="977900" y="7696200"/>
                    </a:cubicBezTo>
                    <a:lnTo>
                      <a:pt x="1041400" y="7874000"/>
                    </a:lnTo>
                    <a:lnTo>
                      <a:pt x="1231900" y="8318500"/>
                    </a:lnTo>
                    <a:cubicBezTo>
                      <a:pt x="1244600" y="8331200"/>
                      <a:pt x="1244600" y="8343900"/>
                      <a:pt x="1231900" y="8356600"/>
                    </a:cubicBezTo>
                    <a:cubicBezTo>
                      <a:pt x="1231900" y="8369300"/>
                      <a:pt x="1219200" y="8369300"/>
                      <a:pt x="1206500" y="8369300"/>
                    </a:cubicBezTo>
                    <a:lnTo>
                      <a:pt x="1143000" y="8369300"/>
                    </a:lnTo>
                    <a:cubicBezTo>
                      <a:pt x="1079500" y="8369300"/>
                      <a:pt x="1028700" y="8331200"/>
                      <a:pt x="1003300" y="8280400"/>
                    </a:cubicBezTo>
                    <a:lnTo>
                      <a:pt x="850900" y="7924800"/>
                    </a:lnTo>
                    <a:cubicBezTo>
                      <a:pt x="850900" y="7912100"/>
                      <a:pt x="838200" y="7924800"/>
                      <a:pt x="838200" y="7924800"/>
                    </a:cubicBezTo>
                    <a:lnTo>
                      <a:pt x="901700" y="8369300"/>
                    </a:lnTo>
                    <a:lnTo>
                      <a:pt x="977900" y="9182100"/>
                    </a:lnTo>
                    <a:cubicBezTo>
                      <a:pt x="977900" y="9194800"/>
                      <a:pt x="965200" y="9194800"/>
                      <a:pt x="965200" y="9207500"/>
                    </a:cubicBezTo>
                    <a:cubicBezTo>
                      <a:pt x="952500" y="9207500"/>
                      <a:pt x="952500" y="9220200"/>
                      <a:pt x="939800" y="9220200"/>
                    </a:cubicBezTo>
                    <a:lnTo>
                      <a:pt x="889000" y="9220200"/>
                    </a:lnTo>
                    <a:cubicBezTo>
                      <a:pt x="812800" y="9220200"/>
                      <a:pt x="749300" y="9169400"/>
                      <a:pt x="749300" y="9093200"/>
                    </a:cubicBezTo>
                    <a:lnTo>
                      <a:pt x="635000" y="8407400"/>
                    </a:lnTo>
                    <a:cubicBezTo>
                      <a:pt x="622300" y="8407400"/>
                      <a:pt x="622300" y="8407400"/>
                      <a:pt x="609600" y="8407400"/>
                    </a:cubicBezTo>
                    <a:lnTo>
                      <a:pt x="495300" y="9093200"/>
                    </a:lnTo>
                    <a:cubicBezTo>
                      <a:pt x="495300" y="9169400"/>
                      <a:pt x="431800" y="9220200"/>
                      <a:pt x="355600" y="9220200"/>
                    </a:cubicBezTo>
                    <a:lnTo>
                      <a:pt x="304800" y="9220200"/>
                    </a:lnTo>
                    <a:cubicBezTo>
                      <a:pt x="292100" y="9220200"/>
                      <a:pt x="292100" y="9207500"/>
                      <a:pt x="279400" y="9207500"/>
                    </a:cubicBezTo>
                    <a:cubicBezTo>
                      <a:pt x="279400" y="9194800"/>
                      <a:pt x="266700" y="9194800"/>
                      <a:pt x="266700" y="9182100"/>
                    </a:cubicBezTo>
                    <a:lnTo>
                      <a:pt x="342900" y="8369300"/>
                    </a:lnTo>
                    <a:lnTo>
                      <a:pt x="406400" y="7924800"/>
                    </a:lnTo>
                    <a:moveTo>
                      <a:pt x="1955800" y="6959600"/>
                    </a:moveTo>
                    <a:cubicBezTo>
                      <a:pt x="1841500" y="6959600"/>
                      <a:pt x="1739900" y="7048500"/>
                      <a:pt x="1739900" y="7175500"/>
                    </a:cubicBezTo>
                    <a:lnTo>
                      <a:pt x="1739900" y="7239000"/>
                    </a:lnTo>
                    <a:cubicBezTo>
                      <a:pt x="1739900" y="7353300"/>
                      <a:pt x="1841500" y="7454900"/>
                      <a:pt x="1955800" y="7454900"/>
                    </a:cubicBezTo>
                    <a:cubicBezTo>
                      <a:pt x="2070100" y="7454900"/>
                      <a:pt x="2171700" y="7353300"/>
                      <a:pt x="2171700" y="7239000"/>
                    </a:cubicBezTo>
                    <a:lnTo>
                      <a:pt x="2171700" y="7175500"/>
                    </a:lnTo>
                    <a:cubicBezTo>
                      <a:pt x="2171700" y="7048500"/>
                      <a:pt x="2070100" y="6959600"/>
                      <a:pt x="1955800" y="6959600"/>
                    </a:cubicBezTo>
                    <a:moveTo>
                      <a:pt x="1739900" y="7924800"/>
                    </a:moveTo>
                    <a:cubicBezTo>
                      <a:pt x="1739900" y="7924800"/>
                      <a:pt x="1727200" y="7912100"/>
                      <a:pt x="1727200" y="7924800"/>
                    </a:cubicBezTo>
                    <a:lnTo>
                      <a:pt x="1574800" y="8280400"/>
                    </a:lnTo>
                    <a:cubicBezTo>
                      <a:pt x="1549400" y="8331200"/>
                      <a:pt x="1498600" y="8369300"/>
                      <a:pt x="1435100" y="8369300"/>
                    </a:cubicBezTo>
                    <a:lnTo>
                      <a:pt x="1371600" y="8369300"/>
                    </a:lnTo>
                    <a:cubicBezTo>
                      <a:pt x="1358900" y="8369300"/>
                      <a:pt x="1346200" y="8369300"/>
                      <a:pt x="1346200" y="8356600"/>
                    </a:cubicBezTo>
                    <a:cubicBezTo>
                      <a:pt x="1333500" y="8343900"/>
                      <a:pt x="1333500" y="8331200"/>
                      <a:pt x="1346200" y="8318500"/>
                    </a:cubicBezTo>
                    <a:lnTo>
                      <a:pt x="1536700" y="7874000"/>
                    </a:lnTo>
                    <a:lnTo>
                      <a:pt x="1600200" y="7696200"/>
                    </a:lnTo>
                    <a:cubicBezTo>
                      <a:pt x="1651000" y="7594600"/>
                      <a:pt x="1752600" y="7518400"/>
                      <a:pt x="1866900" y="7518400"/>
                    </a:cubicBezTo>
                    <a:lnTo>
                      <a:pt x="2044700" y="7518400"/>
                    </a:lnTo>
                    <a:cubicBezTo>
                      <a:pt x="2159000" y="7518400"/>
                      <a:pt x="2260600" y="7594600"/>
                      <a:pt x="2311400" y="7696200"/>
                    </a:cubicBezTo>
                    <a:lnTo>
                      <a:pt x="2374900" y="7874000"/>
                    </a:lnTo>
                    <a:lnTo>
                      <a:pt x="2565400" y="8318500"/>
                    </a:lnTo>
                    <a:cubicBezTo>
                      <a:pt x="2578100" y="8331200"/>
                      <a:pt x="2578100" y="8343900"/>
                      <a:pt x="2565400" y="8356600"/>
                    </a:cubicBezTo>
                    <a:cubicBezTo>
                      <a:pt x="2565400" y="8369300"/>
                      <a:pt x="2552700" y="8369300"/>
                      <a:pt x="2540000" y="8369300"/>
                    </a:cubicBezTo>
                    <a:lnTo>
                      <a:pt x="2476500" y="8369300"/>
                    </a:lnTo>
                    <a:cubicBezTo>
                      <a:pt x="2413000" y="8369300"/>
                      <a:pt x="2362200" y="8331200"/>
                      <a:pt x="2336800" y="8280400"/>
                    </a:cubicBezTo>
                    <a:lnTo>
                      <a:pt x="2184400" y="7924800"/>
                    </a:lnTo>
                    <a:cubicBezTo>
                      <a:pt x="2184400" y="7912100"/>
                      <a:pt x="2171700" y="7924800"/>
                      <a:pt x="2171700" y="7924800"/>
                    </a:cubicBezTo>
                    <a:lnTo>
                      <a:pt x="2235200" y="8369300"/>
                    </a:lnTo>
                    <a:lnTo>
                      <a:pt x="2311400" y="9182100"/>
                    </a:lnTo>
                    <a:cubicBezTo>
                      <a:pt x="2311400" y="9194800"/>
                      <a:pt x="2298700" y="9194800"/>
                      <a:pt x="2298700" y="9207500"/>
                    </a:cubicBezTo>
                    <a:cubicBezTo>
                      <a:pt x="2286000" y="9207500"/>
                      <a:pt x="2286000" y="9220200"/>
                      <a:pt x="2273300" y="9220200"/>
                    </a:cubicBezTo>
                    <a:lnTo>
                      <a:pt x="2222500" y="9220200"/>
                    </a:lnTo>
                    <a:cubicBezTo>
                      <a:pt x="2146300" y="9220200"/>
                      <a:pt x="2082800" y="9169400"/>
                      <a:pt x="2082800" y="9093200"/>
                    </a:cubicBezTo>
                    <a:lnTo>
                      <a:pt x="1968500" y="8407400"/>
                    </a:lnTo>
                    <a:cubicBezTo>
                      <a:pt x="1955800" y="8407400"/>
                      <a:pt x="1955800" y="8407400"/>
                      <a:pt x="1943100" y="8407400"/>
                    </a:cubicBezTo>
                    <a:lnTo>
                      <a:pt x="1828800" y="9093200"/>
                    </a:lnTo>
                    <a:cubicBezTo>
                      <a:pt x="1828800" y="9169400"/>
                      <a:pt x="1765300" y="9220200"/>
                      <a:pt x="1689100" y="9220200"/>
                    </a:cubicBezTo>
                    <a:lnTo>
                      <a:pt x="1638300" y="9220200"/>
                    </a:lnTo>
                    <a:cubicBezTo>
                      <a:pt x="1625600" y="9220200"/>
                      <a:pt x="1625600" y="9207500"/>
                      <a:pt x="1612900" y="9207500"/>
                    </a:cubicBezTo>
                    <a:cubicBezTo>
                      <a:pt x="1612900" y="9194800"/>
                      <a:pt x="1600200" y="9194800"/>
                      <a:pt x="1600200" y="9182100"/>
                    </a:cubicBezTo>
                    <a:lnTo>
                      <a:pt x="1676400" y="8369300"/>
                    </a:lnTo>
                    <a:lnTo>
                      <a:pt x="1739900" y="7924800"/>
                    </a:lnTo>
                    <a:moveTo>
                      <a:pt x="3289300" y="6959600"/>
                    </a:moveTo>
                    <a:cubicBezTo>
                      <a:pt x="3175000" y="6959600"/>
                      <a:pt x="3073400" y="7048500"/>
                      <a:pt x="3073400" y="7175500"/>
                    </a:cubicBezTo>
                    <a:lnTo>
                      <a:pt x="3073400" y="7239000"/>
                    </a:lnTo>
                    <a:cubicBezTo>
                      <a:pt x="3073400" y="7353300"/>
                      <a:pt x="3175000" y="7454900"/>
                      <a:pt x="3289300" y="7454900"/>
                    </a:cubicBezTo>
                    <a:cubicBezTo>
                      <a:pt x="3403600" y="7454900"/>
                      <a:pt x="3505200" y="7353300"/>
                      <a:pt x="3505200" y="7239000"/>
                    </a:cubicBezTo>
                    <a:lnTo>
                      <a:pt x="3505200" y="7175500"/>
                    </a:lnTo>
                    <a:cubicBezTo>
                      <a:pt x="3505200" y="7048500"/>
                      <a:pt x="3403600" y="6959600"/>
                      <a:pt x="3289300" y="6959600"/>
                    </a:cubicBezTo>
                    <a:moveTo>
                      <a:pt x="3073400" y="7924800"/>
                    </a:moveTo>
                    <a:cubicBezTo>
                      <a:pt x="3073400" y="7924800"/>
                      <a:pt x="3060700" y="7912100"/>
                      <a:pt x="3060700" y="7924800"/>
                    </a:cubicBezTo>
                    <a:lnTo>
                      <a:pt x="2908300" y="8280400"/>
                    </a:lnTo>
                    <a:cubicBezTo>
                      <a:pt x="2882900" y="8331200"/>
                      <a:pt x="2832100" y="8369300"/>
                      <a:pt x="2768600" y="8369300"/>
                    </a:cubicBezTo>
                    <a:lnTo>
                      <a:pt x="2705100" y="8369300"/>
                    </a:lnTo>
                    <a:cubicBezTo>
                      <a:pt x="2692400" y="8369300"/>
                      <a:pt x="2679700" y="8369300"/>
                      <a:pt x="2679700" y="8356600"/>
                    </a:cubicBezTo>
                    <a:cubicBezTo>
                      <a:pt x="2667000" y="8343900"/>
                      <a:pt x="2667000" y="8331200"/>
                      <a:pt x="2679700" y="8318500"/>
                    </a:cubicBezTo>
                    <a:lnTo>
                      <a:pt x="2870200" y="7874000"/>
                    </a:lnTo>
                    <a:lnTo>
                      <a:pt x="2933700" y="7696200"/>
                    </a:lnTo>
                    <a:cubicBezTo>
                      <a:pt x="2984500" y="7594600"/>
                      <a:pt x="3086100" y="7518400"/>
                      <a:pt x="3200400" y="7518400"/>
                    </a:cubicBezTo>
                    <a:lnTo>
                      <a:pt x="3378200" y="7518400"/>
                    </a:lnTo>
                    <a:cubicBezTo>
                      <a:pt x="3492500" y="7518400"/>
                      <a:pt x="3594100" y="7594600"/>
                      <a:pt x="3644900" y="7696200"/>
                    </a:cubicBezTo>
                    <a:lnTo>
                      <a:pt x="3708400" y="7874000"/>
                    </a:lnTo>
                    <a:lnTo>
                      <a:pt x="3898900" y="8318500"/>
                    </a:lnTo>
                    <a:cubicBezTo>
                      <a:pt x="3911600" y="8331200"/>
                      <a:pt x="3911600" y="8343900"/>
                      <a:pt x="3898900" y="8356600"/>
                    </a:cubicBezTo>
                    <a:cubicBezTo>
                      <a:pt x="3898900" y="8369300"/>
                      <a:pt x="3886200" y="8369300"/>
                      <a:pt x="3873500" y="8369300"/>
                    </a:cubicBezTo>
                    <a:lnTo>
                      <a:pt x="3810000" y="8369300"/>
                    </a:lnTo>
                    <a:cubicBezTo>
                      <a:pt x="3746500" y="8369300"/>
                      <a:pt x="3695700" y="8331200"/>
                      <a:pt x="3670300" y="8280400"/>
                    </a:cubicBezTo>
                    <a:lnTo>
                      <a:pt x="3517900" y="7924800"/>
                    </a:lnTo>
                    <a:cubicBezTo>
                      <a:pt x="3517900" y="7912100"/>
                      <a:pt x="3505200" y="7924800"/>
                      <a:pt x="3505200" y="7924800"/>
                    </a:cubicBezTo>
                    <a:lnTo>
                      <a:pt x="3568700" y="8369300"/>
                    </a:lnTo>
                    <a:lnTo>
                      <a:pt x="3644900" y="9182100"/>
                    </a:lnTo>
                    <a:cubicBezTo>
                      <a:pt x="3644900" y="9194800"/>
                      <a:pt x="3632200" y="9194800"/>
                      <a:pt x="3632200" y="9207500"/>
                    </a:cubicBezTo>
                    <a:cubicBezTo>
                      <a:pt x="3619500" y="9207500"/>
                      <a:pt x="3619500" y="9220200"/>
                      <a:pt x="3606800" y="9220200"/>
                    </a:cubicBezTo>
                    <a:lnTo>
                      <a:pt x="3556000" y="9220200"/>
                    </a:lnTo>
                    <a:cubicBezTo>
                      <a:pt x="3479800" y="9220200"/>
                      <a:pt x="3416300" y="9169400"/>
                      <a:pt x="3416300" y="9093200"/>
                    </a:cubicBezTo>
                    <a:lnTo>
                      <a:pt x="3302000" y="8407400"/>
                    </a:lnTo>
                    <a:cubicBezTo>
                      <a:pt x="3289300" y="8407400"/>
                      <a:pt x="3289300" y="8407400"/>
                      <a:pt x="3276600" y="8407400"/>
                    </a:cubicBezTo>
                    <a:lnTo>
                      <a:pt x="3162300" y="9093200"/>
                    </a:lnTo>
                    <a:cubicBezTo>
                      <a:pt x="3162300" y="9169400"/>
                      <a:pt x="3098800" y="9220200"/>
                      <a:pt x="3022600" y="9220200"/>
                    </a:cubicBezTo>
                    <a:lnTo>
                      <a:pt x="2971800" y="9220200"/>
                    </a:lnTo>
                    <a:cubicBezTo>
                      <a:pt x="2959100" y="9220200"/>
                      <a:pt x="2959100" y="9207500"/>
                      <a:pt x="2946400" y="9207500"/>
                    </a:cubicBezTo>
                    <a:cubicBezTo>
                      <a:pt x="2946400" y="9194800"/>
                      <a:pt x="2933700" y="9194800"/>
                      <a:pt x="2933700" y="9182100"/>
                    </a:cubicBezTo>
                    <a:lnTo>
                      <a:pt x="3009900" y="8369300"/>
                    </a:lnTo>
                    <a:lnTo>
                      <a:pt x="3073400" y="7924800"/>
                    </a:lnTo>
                    <a:moveTo>
                      <a:pt x="4622800" y="6959600"/>
                    </a:moveTo>
                    <a:cubicBezTo>
                      <a:pt x="4508500" y="6959600"/>
                      <a:pt x="4406900" y="7048500"/>
                      <a:pt x="4406900" y="7175500"/>
                    </a:cubicBezTo>
                    <a:lnTo>
                      <a:pt x="4406900" y="7239000"/>
                    </a:lnTo>
                    <a:cubicBezTo>
                      <a:pt x="4406900" y="7353300"/>
                      <a:pt x="4508500" y="7454900"/>
                      <a:pt x="4622800" y="7454900"/>
                    </a:cubicBezTo>
                    <a:cubicBezTo>
                      <a:pt x="4737100" y="7454900"/>
                      <a:pt x="4838700" y="7353300"/>
                      <a:pt x="4838700" y="7239000"/>
                    </a:cubicBezTo>
                    <a:lnTo>
                      <a:pt x="4838700" y="7175500"/>
                    </a:lnTo>
                    <a:cubicBezTo>
                      <a:pt x="4838700" y="7048500"/>
                      <a:pt x="4737100" y="6959600"/>
                      <a:pt x="4622800" y="6959600"/>
                    </a:cubicBezTo>
                    <a:moveTo>
                      <a:pt x="4406900" y="7924800"/>
                    </a:moveTo>
                    <a:cubicBezTo>
                      <a:pt x="4406900" y="7924800"/>
                      <a:pt x="4394200" y="7912100"/>
                      <a:pt x="4394200" y="7924800"/>
                    </a:cubicBezTo>
                    <a:lnTo>
                      <a:pt x="4241800" y="8280400"/>
                    </a:lnTo>
                    <a:cubicBezTo>
                      <a:pt x="4216400" y="8331200"/>
                      <a:pt x="4165600" y="8369300"/>
                      <a:pt x="4102100" y="8369300"/>
                    </a:cubicBezTo>
                    <a:lnTo>
                      <a:pt x="4038600" y="8369300"/>
                    </a:lnTo>
                    <a:cubicBezTo>
                      <a:pt x="4025900" y="8369300"/>
                      <a:pt x="4013200" y="8369300"/>
                      <a:pt x="4013200" y="8356600"/>
                    </a:cubicBezTo>
                    <a:cubicBezTo>
                      <a:pt x="4000500" y="8343900"/>
                      <a:pt x="4000500" y="8331200"/>
                      <a:pt x="4013200" y="8318500"/>
                    </a:cubicBezTo>
                    <a:lnTo>
                      <a:pt x="4203700" y="7874000"/>
                    </a:lnTo>
                    <a:lnTo>
                      <a:pt x="4267200" y="7696200"/>
                    </a:lnTo>
                    <a:cubicBezTo>
                      <a:pt x="4318000" y="7594600"/>
                      <a:pt x="4419600" y="7518400"/>
                      <a:pt x="4533900" y="7518400"/>
                    </a:cubicBezTo>
                    <a:lnTo>
                      <a:pt x="4711700" y="7518400"/>
                    </a:lnTo>
                    <a:cubicBezTo>
                      <a:pt x="4826000" y="7518400"/>
                      <a:pt x="4927600" y="7594600"/>
                      <a:pt x="4978400" y="7696200"/>
                    </a:cubicBezTo>
                    <a:lnTo>
                      <a:pt x="5041900" y="7874000"/>
                    </a:lnTo>
                    <a:lnTo>
                      <a:pt x="5232400" y="8318500"/>
                    </a:lnTo>
                    <a:cubicBezTo>
                      <a:pt x="5245100" y="8331200"/>
                      <a:pt x="5245100" y="8343900"/>
                      <a:pt x="5232400" y="8356600"/>
                    </a:cubicBezTo>
                    <a:cubicBezTo>
                      <a:pt x="5232400" y="8369300"/>
                      <a:pt x="5219700" y="8369300"/>
                      <a:pt x="5207000" y="8369300"/>
                    </a:cubicBezTo>
                    <a:lnTo>
                      <a:pt x="5143500" y="8369300"/>
                    </a:lnTo>
                    <a:cubicBezTo>
                      <a:pt x="5080000" y="8369300"/>
                      <a:pt x="5029200" y="8331200"/>
                      <a:pt x="5003800" y="8280400"/>
                    </a:cubicBezTo>
                    <a:lnTo>
                      <a:pt x="4851400" y="7924800"/>
                    </a:lnTo>
                    <a:cubicBezTo>
                      <a:pt x="4851400" y="7912100"/>
                      <a:pt x="4838700" y="7924800"/>
                      <a:pt x="4838700" y="7924800"/>
                    </a:cubicBezTo>
                    <a:lnTo>
                      <a:pt x="4902200" y="8369300"/>
                    </a:lnTo>
                    <a:lnTo>
                      <a:pt x="4978400" y="9182100"/>
                    </a:lnTo>
                    <a:cubicBezTo>
                      <a:pt x="4978400" y="9194800"/>
                      <a:pt x="4965700" y="9194800"/>
                      <a:pt x="4965700" y="9207500"/>
                    </a:cubicBezTo>
                    <a:cubicBezTo>
                      <a:pt x="4953000" y="9207500"/>
                      <a:pt x="4953000" y="9220200"/>
                      <a:pt x="4940300" y="9220200"/>
                    </a:cubicBezTo>
                    <a:lnTo>
                      <a:pt x="4889500" y="9220200"/>
                    </a:lnTo>
                    <a:cubicBezTo>
                      <a:pt x="4813300" y="9220200"/>
                      <a:pt x="4749800" y="9169400"/>
                      <a:pt x="4749800" y="9093200"/>
                    </a:cubicBezTo>
                    <a:lnTo>
                      <a:pt x="4635500" y="8407400"/>
                    </a:lnTo>
                    <a:cubicBezTo>
                      <a:pt x="4622800" y="8407400"/>
                      <a:pt x="4622800" y="8407400"/>
                      <a:pt x="4610100" y="8407400"/>
                    </a:cubicBezTo>
                    <a:lnTo>
                      <a:pt x="4495800" y="9093200"/>
                    </a:lnTo>
                    <a:cubicBezTo>
                      <a:pt x="4495800" y="9169400"/>
                      <a:pt x="4432300" y="9220200"/>
                      <a:pt x="4356100" y="9220200"/>
                    </a:cubicBezTo>
                    <a:lnTo>
                      <a:pt x="4305300" y="9220200"/>
                    </a:lnTo>
                    <a:cubicBezTo>
                      <a:pt x="4292600" y="9220200"/>
                      <a:pt x="4292600" y="9207500"/>
                      <a:pt x="4279900" y="9207500"/>
                    </a:cubicBezTo>
                    <a:cubicBezTo>
                      <a:pt x="4279900" y="9194800"/>
                      <a:pt x="4267200" y="9194800"/>
                      <a:pt x="4267200" y="9182100"/>
                    </a:cubicBezTo>
                    <a:lnTo>
                      <a:pt x="4343400" y="8369300"/>
                    </a:lnTo>
                    <a:lnTo>
                      <a:pt x="4406900" y="7924800"/>
                    </a:lnTo>
                    <a:moveTo>
                      <a:pt x="5956300" y="6959600"/>
                    </a:moveTo>
                    <a:cubicBezTo>
                      <a:pt x="5842000" y="6959600"/>
                      <a:pt x="5740400" y="7048500"/>
                      <a:pt x="5740400" y="7175500"/>
                    </a:cubicBezTo>
                    <a:lnTo>
                      <a:pt x="5740400" y="7239000"/>
                    </a:lnTo>
                    <a:cubicBezTo>
                      <a:pt x="5740400" y="7353300"/>
                      <a:pt x="5842000" y="7454900"/>
                      <a:pt x="5956300" y="7454900"/>
                    </a:cubicBezTo>
                    <a:cubicBezTo>
                      <a:pt x="6070600" y="7454900"/>
                      <a:pt x="6172200" y="7353300"/>
                      <a:pt x="6172200" y="7239000"/>
                    </a:cubicBezTo>
                    <a:lnTo>
                      <a:pt x="6172200" y="7175500"/>
                    </a:lnTo>
                    <a:cubicBezTo>
                      <a:pt x="6172200" y="7048500"/>
                      <a:pt x="6070600" y="6959600"/>
                      <a:pt x="5956300" y="6959600"/>
                    </a:cubicBezTo>
                    <a:moveTo>
                      <a:pt x="5740400" y="7924800"/>
                    </a:moveTo>
                    <a:cubicBezTo>
                      <a:pt x="5740400" y="7924800"/>
                      <a:pt x="5727700" y="7912100"/>
                      <a:pt x="5727700" y="7924800"/>
                    </a:cubicBezTo>
                    <a:lnTo>
                      <a:pt x="5575300" y="8280400"/>
                    </a:lnTo>
                    <a:cubicBezTo>
                      <a:pt x="5549900" y="8331200"/>
                      <a:pt x="5499100" y="8369300"/>
                      <a:pt x="5435600" y="8369300"/>
                    </a:cubicBezTo>
                    <a:lnTo>
                      <a:pt x="5372100" y="8369300"/>
                    </a:lnTo>
                    <a:cubicBezTo>
                      <a:pt x="5359400" y="8369300"/>
                      <a:pt x="5346700" y="8369300"/>
                      <a:pt x="5346700" y="8356600"/>
                    </a:cubicBezTo>
                    <a:cubicBezTo>
                      <a:pt x="5334000" y="8343900"/>
                      <a:pt x="5334000" y="8331200"/>
                      <a:pt x="5346700" y="8318500"/>
                    </a:cubicBezTo>
                    <a:lnTo>
                      <a:pt x="5537200" y="7874000"/>
                    </a:lnTo>
                    <a:lnTo>
                      <a:pt x="5600700" y="7696200"/>
                    </a:lnTo>
                    <a:cubicBezTo>
                      <a:pt x="5651500" y="7594600"/>
                      <a:pt x="5753100" y="7518400"/>
                      <a:pt x="5867400" y="7518400"/>
                    </a:cubicBezTo>
                    <a:lnTo>
                      <a:pt x="6045200" y="7518400"/>
                    </a:lnTo>
                    <a:cubicBezTo>
                      <a:pt x="6159500" y="7518400"/>
                      <a:pt x="6261100" y="7594600"/>
                      <a:pt x="6311900" y="7696200"/>
                    </a:cubicBezTo>
                    <a:lnTo>
                      <a:pt x="6375400" y="7874000"/>
                    </a:lnTo>
                    <a:lnTo>
                      <a:pt x="6565900" y="8318500"/>
                    </a:lnTo>
                    <a:cubicBezTo>
                      <a:pt x="6578600" y="8331200"/>
                      <a:pt x="6578600" y="8343900"/>
                      <a:pt x="6565900" y="8356600"/>
                    </a:cubicBezTo>
                    <a:cubicBezTo>
                      <a:pt x="6565900" y="8369300"/>
                      <a:pt x="6553200" y="8369300"/>
                      <a:pt x="6540500" y="8369300"/>
                    </a:cubicBezTo>
                    <a:lnTo>
                      <a:pt x="6477000" y="8369300"/>
                    </a:lnTo>
                    <a:cubicBezTo>
                      <a:pt x="6413500" y="8369300"/>
                      <a:pt x="6362700" y="8331200"/>
                      <a:pt x="6337300" y="8280400"/>
                    </a:cubicBezTo>
                    <a:lnTo>
                      <a:pt x="6184900" y="7924800"/>
                    </a:lnTo>
                    <a:cubicBezTo>
                      <a:pt x="6184900" y="7912100"/>
                      <a:pt x="6172200" y="7924800"/>
                      <a:pt x="6172200" y="7924800"/>
                    </a:cubicBezTo>
                    <a:lnTo>
                      <a:pt x="6235700" y="8369300"/>
                    </a:lnTo>
                    <a:lnTo>
                      <a:pt x="6311900" y="9182100"/>
                    </a:lnTo>
                    <a:cubicBezTo>
                      <a:pt x="6311900" y="9194800"/>
                      <a:pt x="6299200" y="9194800"/>
                      <a:pt x="6299200" y="9207500"/>
                    </a:cubicBezTo>
                    <a:cubicBezTo>
                      <a:pt x="6286500" y="9207500"/>
                      <a:pt x="6286500" y="9220200"/>
                      <a:pt x="6273800" y="9220200"/>
                    </a:cubicBezTo>
                    <a:lnTo>
                      <a:pt x="6223000" y="9220200"/>
                    </a:lnTo>
                    <a:cubicBezTo>
                      <a:pt x="6146800" y="9220200"/>
                      <a:pt x="6083300" y="9169400"/>
                      <a:pt x="6083300" y="9093200"/>
                    </a:cubicBezTo>
                    <a:lnTo>
                      <a:pt x="5969000" y="8407400"/>
                    </a:lnTo>
                    <a:cubicBezTo>
                      <a:pt x="5956300" y="8407400"/>
                      <a:pt x="5956300" y="8407400"/>
                      <a:pt x="5943600" y="8407400"/>
                    </a:cubicBezTo>
                    <a:lnTo>
                      <a:pt x="5829300" y="9093200"/>
                    </a:lnTo>
                    <a:cubicBezTo>
                      <a:pt x="5829300" y="9169400"/>
                      <a:pt x="5765800" y="9220200"/>
                      <a:pt x="5689600" y="9220200"/>
                    </a:cubicBezTo>
                    <a:lnTo>
                      <a:pt x="5638800" y="9220200"/>
                    </a:lnTo>
                    <a:cubicBezTo>
                      <a:pt x="5626100" y="9220200"/>
                      <a:pt x="5626100" y="9207500"/>
                      <a:pt x="5613400" y="9207500"/>
                    </a:cubicBezTo>
                    <a:cubicBezTo>
                      <a:pt x="5613400" y="9194800"/>
                      <a:pt x="5600700" y="9194800"/>
                      <a:pt x="5600700" y="9182100"/>
                    </a:cubicBezTo>
                    <a:lnTo>
                      <a:pt x="5676900" y="8369300"/>
                    </a:lnTo>
                    <a:lnTo>
                      <a:pt x="5740400" y="7924800"/>
                    </a:lnTo>
                    <a:moveTo>
                      <a:pt x="7289800" y="6959600"/>
                    </a:moveTo>
                    <a:cubicBezTo>
                      <a:pt x="7175500" y="6959600"/>
                      <a:pt x="7073900" y="7048500"/>
                      <a:pt x="7073900" y="7175500"/>
                    </a:cubicBezTo>
                    <a:lnTo>
                      <a:pt x="7073900" y="7239000"/>
                    </a:lnTo>
                    <a:cubicBezTo>
                      <a:pt x="7073900" y="7353300"/>
                      <a:pt x="7175500" y="7454900"/>
                      <a:pt x="7289800" y="7454900"/>
                    </a:cubicBezTo>
                    <a:cubicBezTo>
                      <a:pt x="7404100" y="7454900"/>
                      <a:pt x="7505700" y="7353300"/>
                      <a:pt x="7505700" y="7239000"/>
                    </a:cubicBezTo>
                    <a:lnTo>
                      <a:pt x="7505700" y="7175500"/>
                    </a:lnTo>
                    <a:cubicBezTo>
                      <a:pt x="7505700" y="7048500"/>
                      <a:pt x="7404100" y="6959600"/>
                      <a:pt x="7289800" y="6959600"/>
                    </a:cubicBezTo>
                    <a:moveTo>
                      <a:pt x="7073900" y="7924800"/>
                    </a:moveTo>
                    <a:cubicBezTo>
                      <a:pt x="7073900" y="7924800"/>
                      <a:pt x="7061200" y="7912100"/>
                      <a:pt x="7061200" y="7924800"/>
                    </a:cubicBezTo>
                    <a:lnTo>
                      <a:pt x="6908800" y="8280400"/>
                    </a:lnTo>
                    <a:cubicBezTo>
                      <a:pt x="6883400" y="8331200"/>
                      <a:pt x="6832600" y="8369300"/>
                      <a:pt x="6769100" y="8369300"/>
                    </a:cubicBezTo>
                    <a:lnTo>
                      <a:pt x="6705600" y="8369300"/>
                    </a:lnTo>
                    <a:cubicBezTo>
                      <a:pt x="6692900" y="8369300"/>
                      <a:pt x="6680200" y="8369300"/>
                      <a:pt x="6680200" y="8356600"/>
                    </a:cubicBezTo>
                    <a:cubicBezTo>
                      <a:pt x="6667500" y="8343900"/>
                      <a:pt x="6667500" y="8331200"/>
                      <a:pt x="6680200" y="8318500"/>
                    </a:cubicBezTo>
                    <a:lnTo>
                      <a:pt x="6870700" y="7874000"/>
                    </a:lnTo>
                    <a:lnTo>
                      <a:pt x="6934200" y="7696200"/>
                    </a:lnTo>
                    <a:cubicBezTo>
                      <a:pt x="6985000" y="7594600"/>
                      <a:pt x="7086600" y="7518400"/>
                      <a:pt x="7200900" y="7518400"/>
                    </a:cubicBezTo>
                    <a:lnTo>
                      <a:pt x="7378700" y="7518400"/>
                    </a:lnTo>
                    <a:cubicBezTo>
                      <a:pt x="7493000" y="7518400"/>
                      <a:pt x="7594600" y="7594600"/>
                      <a:pt x="7645400" y="7696200"/>
                    </a:cubicBezTo>
                    <a:lnTo>
                      <a:pt x="7708900" y="7874000"/>
                    </a:lnTo>
                    <a:lnTo>
                      <a:pt x="7899400" y="8318500"/>
                    </a:lnTo>
                    <a:cubicBezTo>
                      <a:pt x="7912100" y="8331200"/>
                      <a:pt x="7912100" y="8343900"/>
                      <a:pt x="7899400" y="8356600"/>
                    </a:cubicBezTo>
                    <a:cubicBezTo>
                      <a:pt x="7899400" y="8369300"/>
                      <a:pt x="7886700" y="8369300"/>
                      <a:pt x="7874000" y="8369300"/>
                    </a:cubicBezTo>
                    <a:lnTo>
                      <a:pt x="7810500" y="8369300"/>
                    </a:lnTo>
                    <a:cubicBezTo>
                      <a:pt x="7747000" y="8369300"/>
                      <a:pt x="7696200" y="8331200"/>
                      <a:pt x="7670800" y="8280400"/>
                    </a:cubicBezTo>
                    <a:lnTo>
                      <a:pt x="7518400" y="7924800"/>
                    </a:lnTo>
                    <a:cubicBezTo>
                      <a:pt x="7518400" y="7912100"/>
                      <a:pt x="7505700" y="7924800"/>
                      <a:pt x="7505700" y="7924800"/>
                    </a:cubicBezTo>
                    <a:lnTo>
                      <a:pt x="7569200" y="8369300"/>
                    </a:lnTo>
                    <a:lnTo>
                      <a:pt x="7645400" y="9182100"/>
                    </a:lnTo>
                    <a:cubicBezTo>
                      <a:pt x="7645400" y="9194800"/>
                      <a:pt x="7632700" y="9194800"/>
                      <a:pt x="7632700" y="9207500"/>
                    </a:cubicBezTo>
                    <a:cubicBezTo>
                      <a:pt x="7620000" y="9207500"/>
                      <a:pt x="7620000" y="9220200"/>
                      <a:pt x="7607300" y="9220200"/>
                    </a:cubicBezTo>
                    <a:lnTo>
                      <a:pt x="7556500" y="9220200"/>
                    </a:lnTo>
                    <a:cubicBezTo>
                      <a:pt x="7480300" y="9220200"/>
                      <a:pt x="7416800" y="9169400"/>
                      <a:pt x="7416800" y="9093200"/>
                    </a:cubicBezTo>
                    <a:lnTo>
                      <a:pt x="7302500" y="8407400"/>
                    </a:lnTo>
                    <a:cubicBezTo>
                      <a:pt x="7289800" y="8407400"/>
                      <a:pt x="7289800" y="8407400"/>
                      <a:pt x="7277100" y="8407400"/>
                    </a:cubicBezTo>
                    <a:lnTo>
                      <a:pt x="7162800" y="9093200"/>
                    </a:lnTo>
                    <a:cubicBezTo>
                      <a:pt x="7162800" y="9169400"/>
                      <a:pt x="7099300" y="9220200"/>
                      <a:pt x="7023100" y="9220200"/>
                    </a:cubicBezTo>
                    <a:lnTo>
                      <a:pt x="6972300" y="9220200"/>
                    </a:lnTo>
                    <a:cubicBezTo>
                      <a:pt x="6959600" y="9220200"/>
                      <a:pt x="6959600" y="9207500"/>
                      <a:pt x="6946900" y="9207500"/>
                    </a:cubicBezTo>
                    <a:cubicBezTo>
                      <a:pt x="6946900" y="9194800"/>
                      <a:pt x="6934200" y="9194800"/>
                      <a:pt x="6934200" y="9182100"/>
                    </a:cubicBezTo>
                    <a:lnTo>
                      <a:pt x="7010400" y="8369300"/>
                    </a:lnTo>
                    <a:lnTo>
                      <a:pt x="7073900" y="7924800"/>
                    </a:lnTo>
                  </a:path>
                </a:pathLst>
              </a:custGeom>
              <a:solidFill>
                <a:srgbClr val="FCD612"/>
              </a:solidFill>
            </p:spPr>
            <p:txBody>
              <a:bodyPr/>
              <a:lstStyle/>
              <a:p>
                <a:endParaRPr lang="en-US"/>
              </a:p>
            </p:txBody>
          </p:sp>
        </p:grpSp>
      </p:grpSp>
      <p:sp>
        <p:nvSpPr>
          <p:cNvPr id="85" name="TextBox 85"/>
          <p:cNvSpPr txBox="1"/>
          <p:nvPr/>
        </p:nvSpPr>
        <p:spPr>
          <a:xfrm>
            <a:off x="1840353" y="9410885"/>
            <a:ext cx="11230614" cy="4791312"/>
          </a:xfrm>
          <a:prstGeom prst="rect">
            <a:avLst/>
          </a:prstGeom>
        </p:spPr>
        <p:txBody>
          <a:bodyPr lIns="0" tIns="0" rIns="0" bIns="0" rtlCol="0" anchor="t">
            <a:spAutoFit/>
          </a:bodyPr>
          <a:lstStyle/>
          <a:p>
            <a:pPr marL="0" lvl="0" indent="0" algn="l">
              <a:lnSpc>
                <a:spcPts val="5387"/>
              </a:lnSpc>
              <a:spcBef>
                <a:spcPct val="0"/>
              </a:spcBef>
            </a:pP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Picta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sunt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explicabo</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Nemo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enim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ipsam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sit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aspernatur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odit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aut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fugit, sed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consequuntur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magni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dolores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eos</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qui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ratione</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voluptatem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sequi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nesciunt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Neque</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porro</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quisquam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est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qui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dolorem</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ipsum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quia</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dolor sit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amet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consectetur</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adipisci</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 </a:t>
            </a:r>
            <a:r>
              <a:rPr lang="en-US" sz="4000" spc="-103" dirty="0" err="1">
                <a:solidFill>
                  <a:srgbClr val="092342"/>
                </a:solidFill>
                <a:latin typeface="Verdana" panose="020B0604030504040204" pitchFamily="34" charset="0"/>
                <a:ea typeface="Verdana" panose="020B0604030504040204" pitchFamily="34" charset="0"/>
                <a:cs typeface="Verdana" panose="020B0604030504040204" pitchFamily="34" charset="0"/>
              </a:rPr>
              <a:t>velit</a:t>
            </a:r>
            <a:r>
              <a:rPr lang="en-US" sz="4000" spc="-103" dirty="0">
                <a:solidFill>
                  <a:srgbClr val="092342"/>
                </a:solidFill>
                <a:latin typeface="Verdana" panose="020B0604030504040204" pitchFamily="34" charset="0"/>
                <a:ea typeface="Verdana" panose="020B0604030504040204" pitchFamily="34" charset="0"/>
                <a:cs typeface="Verdana" panose="020B0604030504040204" pitchFamily="34" charset="0"/>
              </a:rPr>
              <a:t>.</a:t>
            </a:r>
          </a:p>
        </p:txBody>
      </p:sp>
      <p:sp>
        <p:nvSpPr>
          <p:cNvPr id="87" name="AutoShape 87"/>
          <p:cNvSpPr/>
          <p:nvPr/>
        </p:nvSpPr>
        <p:spPr>
          <a:xfrm>
            <a:off x="14377879" y="7984359"/>
            <a:ext cx="0" cy="21642201"/>
          </a:xfrm>
          <a:prstGeom prst="line">
            <a:avLst/>
          </a:prstGeom>
          <a:ln w="38100" cap="flat">
            <a:solidFill>
              <a:srgbClr val="B4BDC8"/>
            </a:solidFill>
            <a:prstDash val="solid"/>
            <a:headEnd type="none" w="sm" len="sm"/>
            <a:tailEnd type="none" w="sm" len="sm"/>
          </a:ln>
        </p:spPr>
        <p:txBody>
          <a:bodyPr/>
          <a:lstStyle/>
          <a:p>
            <a:endParaRPr lang="en-US"/>
          </a:p>
        </p:txBody>
      </p:sp>
      <p:sp>
        <p:nvSpPr>
          <p:cNvPr id="88" name="AutoShape 88"/>
          <p:cNvSpPr/>
          <p:nvPr/>
        </p:nvSpPr>
        <p:spPr>
          <a:xfrm>
            <a:off x="29203712" y="7811627"/>
            <a:ext cx="0" cy="21814933"/>
          </a:xfrm>
          <a:prstGeom prst="line">
            <a:avLst/>
          </a:prstGeom>
          <a:ln w="38100" cap="flat">
            <a:solidFill>
              <a:srgbClr val="B4BDC8"/>
            </a:solidFill>
            <a:prstDash val="solid"/>
            <a:headEnd type="none" w="sm" len="sm"/>
            <a:tailEnd type="none" w="sm" len="sm"/>
          </a:ln>
        </p:spPr>
        <p:txBody>
          <a:bodyPr/>
          <a:lstStyle/>
          <a:p>
            <a:endParaRPr lang="en-US"/>
          </a:p>
        </p:txBody>
      </p:sp>
      <p:grpSp>
        <p:nvGrpSpPr>
          <p:cNvPr id="89" name="Group 89"/>
          <p:cNvGrpSpPr/>
          <p:nvPr/>
        </p:nvGrpSpPr>
        <p:grpSpPr>
          <a:xfrm>
            <a:off x="37768831" y="27784567"/>
            <a:ext cx="3698933" cy="3745631"/>
            <a:chOff x="0" y="0"/>
            <a:chExt cx="802667" cy="812800"/>
          </a:xfrm>
        </p:grpSpPr>
        <p:sp>
          <p:nvSpPr>
            <p:cNvPr id="90" name="Freeform 90"/>
            <p:cNvSpPr/>
            <p:nvPr/>
          </p:nvSpPr>
          <p:spPr>
            <a:xfrm>
              <a:off x="0" y="0"/>
              <a:ext cx="802667" cy="812800"/>
            </a:xfrm>
            <a:custGeom>
              <a:avLst/>
              <a:gdLst/>
              <a:ahLst/>
              <a:cxnLst/>
              <a:rect l="l" t="t" r="r" b="b"/>
              <a:pathLst>
                <a:path w="802667" h="812800">
                  <a:moveTo>
                    <a:pt x="0" y="0"/>
                  </a:moveTo>
                  <a:lnTo>
                    <a:pt x="802667" y="0"/>
                  </a:lnTo>
                  <a:lnTo>
                    <a:pt x="802667" y="812800"/>
                  </a:lnTo>
                  <a:lnTo>
                    <a:pt x="0" y="812800"/>
                  </a:lnTo>
                  <a:close/>
                </a:path>
              </a:pathLst>
            </a:custGeom>
            <a:solidFill>
              <a:srgbClr val="FFFFFF"/>
            </a:solidFill>
            <a:ln w="38100" cap="sq">
              <a:solidFill>
                <a:srgbClr val="9EA2A2"/>
              </a:solidFill>
              <a:prstDash val="solid"/>
              <a:miter/>
            </a:ln>
          </p:spPr>
          <p:txBody>
            <a:bodyPr/>
            <a:lstStyle/>
            <a:p>
              <a:endParaRPr lang="en-US"/>
            </a:p>
          </p:txBody>
        </p:sp>
        <p:sp>
          <p:nvSpPr>
            <p:cNvPr id="91" name="TextBox 91"/>
            <p:cNvSpPr txBox="1"/>
            <p:nvPr/>
          </p:nvSpPr>
          <p:spPr>
            <a:xfrm>
              <a:off x="0" y="0"/>
              <a:ext cx="812800" cy="812800"/>
            </a:xfrm>
            <a:prstGeom prst="rect">
              <a:avLst/>
            </a:prstGeom>
          </p:spPr>
          <p:txBody>
            <a:bodyPr lIns="50800" tIns="50800" rIns="50800" bIns="50800" rtlCol="0" anchor="ctr"/>
            <a:lstStyle/>
            <a:p>
              <a:pPr algn="ctr">
                <a:lnSpc>
                  <a:spcPts val="8361"/>
                </a:lnSpc>
              </a:pPr>
              <a:endParaRPr/>
            </a:p>
          </p:txBody>
        </p:sp>
      </p:grpSp>
      <p:sp>
        <p:nvSpPr>
          <p:cNvPr id="92" name="Freeform 92"/>
          <p:cNvSpPr/>
          <p:nvPr/>
        </p:nvSpPr>
        <p:spPr>
          <a:xfrm>
            <a:off x="38169904" y="28203800"/>
            <a:ext cx="2907165" cy="2907165"/>
          </a:xfrm>
          <a:custGeom>
            <a:avLst/>
            <a:gdLst/>
            <a:ahLst/>
            <a:cxnLst/>
            <a:rect l="l" t="t" r="r" b="b"/>
            <a:pathLst>
              <a:path w="2907165" h="2907165">
                <a:moveTo>
                  <a:pt x="0" y="0"/>
                </a:moveTo>
                <a:lnTo>
                  <a:pt x="2907165" y="0"/>
                </a:lnTo>
                <a:lnTo>
                  <a:pt x="2907165" y="2907165"/>
                </a:lnTo>
                <a:lnTo>
                  <a:pt x="0" y="2907165"/>
                </a:lnTo>
                <a:lnTo>
                  <a:pt x="0" y="0"/>
                </a:lnTo>
                <a:close/>
              </a:path>
            </a:pathLst>
          </a:custGeom>
          <a:blipFill>
            <a:blip r:embed="rId5"/>
            <a:stretch>
              <a:fillRect/>
            </a:stretch>
          </a:blipFill>
        </p:spPr>
        <p:txBody>
          <a:bodyPr/>
          <a:lstStyle/>
          <a:p>
            <a:endParaRPr lang="en-US"/>
          </a:p>
        </p:txBody>
      </p:sp>
      <p:pic>
        <p:nvPicPr>
          <p:cNvPr id="93" name="Picture 92">
            <a:extLst>
              <a:ext uri="{FF2B5EF4-FFF2-40B4-BE49-F238E27FC236}">
                <a16:creationId xmlns:a16="http://schemas.microsoft.com/office/drawing/2014/main" id="{DD034924-2D22-8B48-984E-ED655748B1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8591" y="15516158"/>
            <a:ext cx="4809299" cy="4809299"/>
          </a:xfrm>
          <a:prstGeom prst="rect">
            <a:avLst/>
          </a:prstGeom>
        </p:spPr>
      </p:pic>
      <p:pic>
        <p:nvPicPr>
          <p:cNvPr id="94" name="Picture 93">
            <a:extLst>
              <a:ext uri="{FF2B5EF4-FFF2-40B4-BE49-F238E27FC236}">
                <a16:creationId xmlns:a16="http://schemas.microsoft.com/office/drawing/2014/main" id="{6CF3ABEE-CDC0-3FA3-9294-C98530EED2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85037" y="13410145"/>
            <a:ext cx="4809299" cy="4809299"/>
          </a:xfrm>
          <a:prstGeom prst="rect">
            <a:avLst/>
          </a:prstGeom>
        </p:spPr>
      </p:pic>
      <p:pic>
        <p:nvPicPr>
          <p:cNvPr id="95" name="Picture 94">
            <a:extLst>
              <a:ext uri="{FF2B5EF4-FFF2-40B4-BE49-F238E27FC236}">
                <a16:creationId xmlns:a16="http://schemas.microsoft.com/office/drawing/2014/main" id="{1C224EA0-1D1F-BBA2-B10A-7E490EA2FE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72072" y="8641055"/>
            <a:ext cx="4254054" cy="4254054"/>
          </a:xfrm>
          <a:prstGeom prst="rect">
            <a:avLst/>
          </a:prstGeom>
        </p:spPr>
      </p:pic>
      <p:pic>
        <p:nvPicPr>
          <p:cNvPr id="96" name="Picture 95">
            <a:extLst>
              <a:ext uri="{FF2B5EF4-FFF2-40B4-BE49-F238E27FC236}">
                <a16:creationId xmlns:a16="http://schemas.microsoft.com/office/drawing/2014/main" id="{ADA2F212-6CA1-0E12-E9A0-9411DC2DCA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13710" y="27530355"/>
            <a:ext cx="4254054" cy="4254054"/>
          </a:xfrm>
          <a:prstGeom prst="rect">
            <a:avLst/>
          </a:prstGeom>
        </p:spPr>
      </p:pic>
      <p:pic>
        <p:nvPicPr>
          <p:cNvPr id="97" name="Picture 96">
            <a:extLst>
              <a:ext uri="{FF2B5EF4-FFF2-40B4-BE49-F238E27FC236}">
                <a16:creationId xmlns:a16="http://schemas.microsoft.com/office/drawing/2014/main" id="{81477376-8437-F3FE-7BF0-F6ED4DEA4A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2454231"/>
            <a:ext cx="11848198" cy="3417415"/>
          </a:xfrm>
          <a:prstGeom prst="rect">
            <a:avLst/>
          </a:prstGeom>
        </p:spPr>
      </p:pic>
      <p:sp>
        <p:nvSpPr>
          <p:cNvPr id="98" name="AutoShape 87">
            <a:extLst>
              <a:ext uri="{FF2B5EF4-FFF2-40B4-BE49-F238E27FC236}">
                <a16:creationId xmlns:a16="http://schemas.microsoft.com/office/drawing/2014/main" id="{A604F539-D7FC-44CC-B7FB-CC923DE45235}"/>
              </a:ext>
            </a:extLst>
          </p:cNvPr>
          <p:cNvSpPr/>
          <p:nvPr/>
        </p:nvSpPr>
        <p:spPr>
          <a:xfrm>
            <a:off x="13485158" y="1600200"/>
            <a:ext cx="0" cy="5335481"/>
          </a:xfrm>
          <a:prstGeom prst="line">
            <a:avLst/>
          </a:prstGeom>
          <a:ln w="76200" cap="flat">
            <a:solidFill>
              <a:schemeClr val="bg1">
                <a:lumMod val="50000"/>
              </a:schemeClr>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545488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9DA67E5DB04345AE92936A7C1FC95D" ma:contentTypeVersion="19" ma:contentTypeDescription="Create a new document." ma:contentTypeScope="" ma:versionID="2627db37e27771a58610d346462d39f3">
  <xsd:schema xmlns:xsd="http://www.w3.org/2001/XMLSchema" xmlns:xs="http://www.w3.org/2001/XMLSchema" xmlns:p="http://schemas.microsoft.com/office/2006/metadata/properties" xmlns:ns1="http://schemas.microsoft.com/sharepoint/v3" xmlns:ns2="d2bf0e0c-3d5c-4d4c-9f68-0e53574581be" xmlns:ns3="a9ad7dbe-b4d2-4d8d-8c65-81f402226c4f" targetNamespace="http://schemas.microsoft.com/office/2006/metadata/properties" ma:root="true" ma:fieldsID="4439c473a50abf31ee4ff34036f45267" ns1:_="" ns2:_="" ns3:_="">
    <xsd:import namespace="http://schemas.microsoft.com/sharepoint/v3"/>
    <xsd:import namespace="d2bf0e0c-3d5c-4d4c-9f68-0e53574581be"/>
    <xsd:import namespace="a9ad7dbe-b4d2-4d8d-8c65-81f402226c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bf0e0c-3d5c-4d4c-9f68-0e53574581b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69fa22c-ca71-413e-97dc-f9b9170a475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ad7dbe-b4d2-4d8d-8c65-81f402226c4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39aa93a-7df6-454b-bb3f-94cf2bf617d1}" ma:internalName="TaxCatchAll" ma:showField="CatchAllData" ma:web="a9ad7dbe-b4d2-4d8d-8c65-81f402226c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3610FA-DDB8-4C78-8471-E8F6B220851A}">
  <ds:schemaRefs>
    <ds:schemaRef ds:uri="http://schemas.microsoft.com/sharepoint/v3/contenttype/forms"/>
  </ds:schemaRefs>
</ds:datastoreItem>
</file>

<file path=customXml/itemProps2.xml><?xml version="1.0" encoding="utf-8"?>
<ds:datastoreItem xmlns:ds="http://schemas.openxmlformats.org/officeDocument/2006/customXml" ds:itemID="{8AF6B309-C43C-415C-BBDA-C462EB44A8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bf0e0c-3d5c-4d4c-9f68-0e53574581be"/>
    <ds:schemaRef ds:uri="a9ad7dbe-b4d2-4d8d-8c65-81f402226c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213</TotalTime>
  <Words>1144</Words>
  <Application>Microsoft Macintosh PowerPoint</Application>
  <PresentationFormat>Custom</PresentationFormat>
  <Paragraphs>116</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Frutiger LT Pro 45 Light</vt:lpstr>
      <vt:lpstr>Frutiger LT Pro 55 Roman</vt:lpstr>
      <vt:lpstr>Arial</vt:lpstr>
      <vt:lpstr>Verdana</vt:lpstr>
      <vt:lpstr>Muller Bold Bold</vt:lpstr>
      <vt:lpstr>Calibri</vt:lpstr>
      <vt:lpstr>Aptos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(48 × 36 in)</dc:title>
  <cp:lastModifiedBy>Murphy, Jessica</cp:lastModifiedBy>
  <cp:revision>5</cp:revision>
  <dcterms:created xsi:type="dcterms:W3CDTF">2006-08-16T00:00:00Z</dcterms:created>
  <dcterms:modified xsi:type="dcterms:W3CDTF">2026-03-30T20:47:24Z</dcterms:modified>
  <dc:identifier>DAFexYRVjdM</dc:identifier>
</cp:coreProperties>
</file>