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6" y="-438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198370"/>
            <a:ext cx="7513320" cy="17640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495800"/>
            <a:ext cx="10241280" cy="106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8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13434"/>
            <a:ext cx="7010400" cy="109156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33600"/>
            <a:ext cx="8260080" cy="396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9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2135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bg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bg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bg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»"/>
        <a:defRPr sz="2900" kern="1200">
          <a:solidFill>
            <a:schemeClr val="bg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8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72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08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Xavier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xuinstaller</dc:creator>
  <cp:lastModifiedBy>xuinstaller</cp:lastModifiedBy>
  <cp:revision>3</cp:revision>
  <dcterms:created xsi:type="dcterms:W3CDTF">2017-07-21T13:35:39Z</dcterms:created>
  <dcterms:modified xsi:type="dcterms:W3CDTF">2017-07-21T13:38:45Z</dcterms:modified>
</cp:coreProperties>
</file>