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" y="-43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198370"/>
            <a:ext cx="7589520" cy="17640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495800"/>
            <a:ext cx="1024128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9372600" y="1447800"/>
            <a:ext cx="4991089" cy="280817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03834"/>
            <a:ext cx="11612880" cy="109156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05000"/>
            <a:ext cx="8260080" cy="419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9372600" y="1447800"/>
            <a:ext cx="4991089" cy="280817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9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13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bg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bg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0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xuinstaller</dc:creator>
  <cp:lastModifiedBy>xuinstaller</cp:lastModifiedBy>
  <cp:revision>6</cp:revision>
  <dcterms:created xsi:type="dcterms:W3CDTF">2017-07-21T13:35:39Z</dcterms:created>
  <dcterms:modified xsi:type="dcterms:W3CDTF">2017-07-21T13:57:53Z</dcterms:modified>
</cp:coreProperties>
</file>