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" y="-43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198370"/>
            <a:ext cx="12435840" cy="17640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495800"/>
            <a:ext cx="10241280" cy="106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8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11612880" cy="109156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05000"/>
            <a:ext cx="1316736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9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213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bg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bg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bg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bg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8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0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Xavier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xuinstaller</dc:creator>
  <cp:lastModifiedBy>xuinstaller</cp:lastModifiedBy>
  <cp:revision>4</cp:revision>
  <dcterms:created xsi:type="dcterms:W3CDTF">2017-07-21T13:35:39Z</dcterms:created>
  <dcterms:modified xsi:type="dcterms:W3CDTF">2017-07-21T13:56:33Z</dcterms:modified>
</cp:coreProperties>
</file>