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8" r:id="rId5"/>
  </p:sldIdLst>
  <p:sldSz cx="43891200" cy="32918400"/>
  <p:notesSz cx="9144000" cy="6858000"/>
  <p:custDataLst>
    <p:tags r:id="rId6"/>
  </p:custDataLst>
  <p:defaultTextStyle>
    <a:defPPr>
      <a:defRPr lang="en-US"/>
    </a:defPPr>
    <a:lvl1pPr algn="l" defTabSz="4387850" rtl="0" eaLnBrk="0" fontAlgn="base" hangingPunct="0">
      <a:spcBef>
        <a:spcPct val="0"/>
      </a:spcBef>
      <a:spcAft>
        <a:spcPct val="0"/>
      </a:spcAft>
      <a:defRPr sz="8600" kern="1200">
        <a:solidFill>
          <a:schemeClr val="tx1"/>
        </a:solidFill>
        <a:latin typeface="Arial" panose="020B0604020202020204" pitchFamily="34" charset="0"/>
        <a:ea typeface="+mn-ea"/>
        <a:cs typeface="Arial" panose="020B0604020202020204" pitchFamily="34" charset="0"/>
      </a:defRPr>
    </a:lvl1pPr>
    <a:lvl2pPr marL="2193925" indent="-1736725" algn="l" defTabSz="4387850" rtl="0" eaLnBrk="0" fontAlgn="base" hangingPunct="0">
      <a:spcBef>
        <a:spcPct val="0"/>
      </a:spcBef>
      <a:spcAft>
        <a:spcPct val="0"/>
      </a:spcAft>
      <a:defRPr sz="8600" kern="1200">
        <a:solidFill>
          <a:schemeClr val="tx1"/>
        </a:solidFill>
        <a:latin typeface="Arial" panose="020B0604020202020204" pitchFamily="34" charset="0"/>
        <a:ea typeface="+mn-ea"/>
        <a:cs typeface="Arial" panose="020B0604020202020204" pitchFamily="34" charset="0"/>
      </a:defRPr>
    </a:lvl2pPr>
    <a:lvl3pPr marL="4387850" indent="-3473450" algn="l" defTabSz="4387850" rtl="0" eaLnBrk="0" fontAlgn="base" hangingPunct="0">
      <a:spcBef>
        <a:spcPct val="0"/>
      </a:spcBef>
      <a:spcAft>
        <a:spcPct val="0"/>
      </a:spcAft>
      <a:defRPr sz="8600" kern="1200">
        <a:solidFill>
          <a:schemeClr val="tx1"/>
        </a:solidFill>
        <a:latin typeface="Arial" panose="020B0604020202020204" pitchFamily="34" charset="0"/>
        <a:ea typeface="+mn-ea"/>
        <a:cs typeface="Arial" panose="020B0604020202020204" pitchFamily="34" charset="0"/>
      </a:defRPr>
    </a:lvl3pPr>
    <a:lvl4pPr marL="6583363" indent="-5211763" algn="l" defTabSz="4387850" rtl="0" eaLnBrk="0" fontAlgn="base" hangingPunct="0">
      <a:spcBef>
        <a:spcPct val="0"/>
      </a:spcBef>
      <a:spcAft>
        <a:spcPct val="0"/>
      </a:spcAft>
      <a:defRPr sz="8600" kern="1200">
        <a:solidFill>
          <a:schemeClr val="tx1"/>
        </a:solidFill>
        <a:latin typeface="Arial" panose="020B0604020202020204" pitchFamily="34" charset="0"/>
        <a:ea typeface="+mn-ea"/>
        <a:cs typeface="Arial" panose="020B0604020202020204" pitchFamily="34" charset="0"/>
      </a:defRPr>
    </a:lvl4pPr>
    <a:lvl5pPr marL="8777288" indent="-6948488" algn="l" defTabSz="4387850" rtl="0" eaLnBrk="0" fontAlgn="base" hangingPunct="0">
      <a:spcBef>
        <a:spcPct val="0"/>
      </a:spcBef>
      <a:spcAft>
        <a:spcPct val="0"/>
      </a:spcAft>
      <a:defRPr sz="8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8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8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8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8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80">
          <p15:clr>
            <a:srgbClr val="A4A3A4"/>
          </p15:clr>
        </p15:guide>
        <p15:guide id="2" pos="26976">
          <p15:clr>
            <a:srgbClr val="A4A3A4"/>
          </p15:clr>
        </p15:guide>
        <p15:guide id="3" pos="624">
          <p15:clr>
            <a:srgbClr val="A4A3A4"/>
          </p15:clr>
        </p15:guide>
        <p15:guide id="4" orient="horz" pos="200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140"/>
    <a:srgbClr val="DDDDD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94700"/>
  </p:normalViewPr>
  <p:slideViewPr>
    <p:cSldViewPr>
      <p:cViewPr varScale="1">
        <p:scale>
          <a:sx n="28" d="100"/>
          <a:sy n="28" d="100"/>
        </p:scale>
        <p:origin x="1280" y="240"/>
      </p:cViewPr>
      <p:guideLst>
        <p:guide orient="horz" pos="480"/>
        <p:guide pos="26976"/>
        <p:guide pos="624"/>
        <p:guide orient="horz" pos="200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tags" Target="tags/tag1.xml"/><Relationship Id="rId11"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9C422A50-AF9E-1843-BFB0-4190215F315F}"/>
    <pc:docChg chg="modSld">
      <pc:chgData name="Murphy, Jessica" userId="dd3467c3-b1fa-402c-9867-4945933fe186" providerId="ADAL" clId="{9C422A50-AF9E-1843-BFB0-4190215F315F}" dt="2023-04-28T17:27:48.675" v="5" actId="1076"/>
      <pc:docMkLst>
        <pc:docMk/>
      </pc:docMkLst>
      <pc:sldChg chg="addSp delSp modSp">
        <pc:chgData name="Murphy, Jessica" userId="dd3467c3-b1fa-402c-9867-4945933fe186" providerId="ADAL" clId="{9C422A50-AF9E-1843-BFB0-4190215F315F}" dt="2023-04-28T17:27:48.675" v="5" actId="1076"/>
        <pc:sldMkLst>
          <pc:docMk/>
          <pc:sldMk cId="0" sldId="256"/>
        </pc:sldMkLst>
        <pc:spChg chg="add mod">
          <ac:chgData name="Murphy, Jessica" userId="dd3467c3-b1fa-402c-9867-4945933fe186" providerId="ADAL" clId="{9C422A50-AF9E-1843-BFB0-4190215F315F}" dt="2023-04-28T17:27:41.754" v="3"/>
          <ac:spMkLst>
            <pc:docMk/>
            <pc:sldMk cId="0" sldId="256"/>
            <ac:spMk id="2" creationId="{F1ED6BBC-31AC-CE4C-A34D-0C54964B503C}"/>
          </ac:spMkLst>
        </pc:spChg>
        <pc:spChg chg="add mod">
          <ac:chgData name="Murphy, Jessica" userId="dd3467c3-b1fa-402c-9867-4945933fe186" providerId="ADAL" clId="{9C422A50-AF9E-1843-BFB0-4190215F315F}" dt="2023-04-28T17:27:41.754" v="3"/>
          <ac:spMkLst>
            <pc:docMk/>
            <pc:sldMk cId="0" sldId="256"/>
            <ac:spMk id="3" creationId="{1AB4B1AE-9EA7-27D9-A4C7-1E91059FDB54}"/>
          </ac:spMkLst>
        </pc:spChg>
        <pc:spChg chg="del">
          <ac:chgData name="Murphy, Jessica" userId="dd3467c3-b1fa-402c-9867-4945933fe186" providerId="ADAL" clId="{9C422A50-AF9E-1843-BFB0-4190215F315F}" dt="2023-04-28T17:27:34.715" v="2" actId="478"/>
          <ac:spMkLst>
            <pc:docMk/>
            <pc:sldMk cId="0" sldId="256"/>
            <ac:spMk id="5" creationId="{8DFF31DC-487B-BC43-3316-A13538FF94B7}"/>
          </ac:spMkLst>
        </pc:spChg>
        <pc:spChg chg="add mod">
          <ac:chgData name="Murphy, Jessica" userId="dd3467c3-b1fa-402c-9867-4945933fe186" providerId="ADAL" clId="{9C422A50-AF9E-1843-BFB0-4190215F315F}" dt="2023-04-28T17:27:41.754" v="3"/>
          <ac:spMkLst>
            <pc:docMk/>
            <pc:sldMk cId="0" sldId="256"/>
            <ac:spMk id="6" creationId="{2B141D96-900C-2A8E-AB92-E0A9078FE581}"/>
          </ac:spMkLst>
        </pc:spChg>
        <pc:spChg chg="add mod">
          <ac:chgData name="Murphy, Jessica" userId="dd3467c3-b1fa-402c-9867-4945933fe186" providerId="ADAL" clId="{9C422A50-AF9E-1843-BFB0-4190215F315F}" dt="2023-04-28T17:27:41.754" v="3"/>
          <ac:spMkLst>
            <pc:docMk/>
            <pc:sldMk cId="0" sldId="256"/>
            <ac:spMk id="7" creationId="{A38D67DF-12F2-C93A-E80A-796602829113}"/>
          </ac:spMkLst>
        </pc:spChg>
        <pc:spChg chg="add mod">
          <ac:chgData name="Murphy, Jessica" userId="dd3467c3-b1fa-402c-9867-4945933fe186" providerId="ADAL" clId="{9C422A50-AF9E-1843-BFB0-4190215F315F}" dt="2023-04-28T17:27:41.754" v="3"/>
          <ac:spMkLst>
            <pc:docMk/>
            <pc:sldMk cId="0" sldId="256"/>
            <ac:spMk id="8" creationId="{80BFCDF5-DDC8-0A2C-2D9D-B0CF21C327FB}"/>
          </ac:spMkLst>
        </pc:spChg>
        <pc:spChg chg="mod">
          <ac:chgData name="Murphy, Jessica" userId="dd3467c3-b1fa-402c-9867-4945933fe186" providerId="ADAL" clId="{9C422A50-AF9E-1843-BFB0-4190215F315F}" dt="2023-04-28T17:27:41.754" v="3"/>
          <ac:spMkLst>
            <pc:docMk/>
            <pc:sldMk cId="0" sldId="256"/>
            <ac:spMk id="10" creationId="{A7E225B8-A60E-B6A3-60EF-1D0DC62D75C7}"/>
          </ac:spMkLst>
        </pc:spChg>
        <pc:spChg chg="mod">
          <ac:chgData name="Murphy, Jessica" userId="dd3467c3-b1fa-402c-9867-4945933fe186" providerId="ADAL" clId="{9C422A50-AF9E-1843-BFB0-4190215F315F}" dt="2023-04-28T17:27:41.754" v="3"/>
          <ac:spMkLst>
            <pc:docMk/>
            <pc:sldMk cId="0" sldId="256"/>
            <ac:spMk id="11" creationId="{9FF1227C-E0F0-4B32-784A-49165D7980DA}"/>
          </ac:spMkLst>
        </pc:spChg>
        <pc:spChg chg="add mod">
          <ac:chgData name="Murphy, Jessica" userId="dd3467c3-b1fa-402c-9867-4945933fe186" providerId="ADAL" clId="{9C422A50-AF9E-1843-BFB0-4190215F315F}" dt="2023-04-28T17:27:41.754" v="3"/>
          <ac:spMkLst>
            <pc:docMk/>
            <pc:sldMk cId="0" sldId="256"/>
            <ac:spMk id="12" creationId="{0730A4A9-8ACD-526A-DF28-F3193D653872}"/>
          </ac:spMkLst>
        </pc:spChg>
        <pc:spChg chg="add mod">
          <ac:chgData name="Murphy, Jessica" userId="dd3467c3-b1fa-402c-9867-4945933fe186" providerId="ADAL" clId="{9C422A50-AF9E-1843-BFB0-4190215F315F}" dt="2023-04-28T17:27:41.754" v="3"/>
          <ac:spMkLst>
            <pc:docMk/>
            <pc:sldMk cId="0" sldId="256"/>
            <ac:spMk id="13" creationId="{7DF635D2-7A57-5734-E234-25D6892ACC1B}"/>
          </ac:spMkLst>
        </pc:spChg>
        <pc:spChg chg="add mod">
          <ac:chgData name="Murphy, Jessica" userId="dd3467c3-b1fa-402c-9867-4945933fe186" providerId="ADAL" clId="{9C422A50-AF9E-1843-BFB0-4190215F315F}" dt="2023-04-28T17:27:41.754" v="3"/>
          <ac:spMkLst>
            <pc:docMk/>
            <pc:sldMk cId="0" sldId="256"/>
            <ac:spMk id="16" creationId="{4C93CBE5-2147-EBC3-7613-0F0E918D09D3}"/>
          </ac:spMkLst>
        </pc:spChg>
        <pc:spChg chg="add mod">
          <ac:chgData name="Murphy, Jessica" userId="dd3467c3-b1fa-402c-9867-4945933fe186" providerId="ADAL" clId="{9C422A50-AF9E-1843-BFB0-4190215F315F}" dt="2023-04-28T17:27:41.754" v="3"/>
          <ac:spMkLst>
            <pc:docMk/>
            <pc:sldMk cId="0" sldId="256"/>
            <ac:spMk id="17" creationId="{BF98B53E-26D4-9FCE-F76F-450E69B072BB}"/>
          </ac:spMkLst>
        </pc:spChg>
        <pc:spChg chg="add mod">
          <ac:chgData name="Murphy, Jessica" userId="dd3467c3-b1fa-402c-9867-4945933fe186" providerId="ADAL" clId="{9C422A50-AF9E-1843-BFB0-4190215F315F}" dt="2023-04-28T17:27:41.754" v="3"/>
          <ac:spMkLst>
            <pc:docMk/>
            <pc:sldMk cId="0" sldId="256"/>
            <ac:spMk id="18" creationId="{5FAE3864-8988-66A5-EE76-7681612128E7}"/>
          </ac:spMkLst>
        </pc:spChg>
        <pc:spChg chg="add mod">
          <ac:chgData name="Murphy, Jessica" userId="dd3467c3-b1fa-402c-9867-4945933fe186" providerId="ADAL" clId="{9C422A50-AF9E-1843-BFB0-4190215F315F}" dt="2023-04-28T17:27:41.754" v="3"/>
          <ac:spMkLst>
            <pc:docMk/>
            <pc:sldMk cId="0" sldId="256"/>
            <ac:spMk id="19" creationId="{B4BA6498-E234-4D57-A38A-DEA7EF559A7A}"/>
          </ac:spMkLst>
        </pc:spChg>
        <pc:spChg chg="add mod">
          <ac:chgData name="Murphy, Jessica" userId="dd3467c3-b1fa-402c-9867-4945933fe186" providerId="ADAL" clId="{9C422A50-AF9E-1843-BFB0-4190215F315F}" dt="2023-04-28T17:27:41.754" v="3"/>
          <ac:spMkLst>
            <pc:docMk/>
            <pc:sldMk cId="0" sldId="256"/>
            <ac:spMk id="21" creationId="{C95C54C0-1676-3278-C94A-DFAE08A5EA85}"/>
          </ac:spMkLst>
        </pc:spChg>
        <pc:spChg chg="add mod">
          <ac:chgData name="Murphy, Jessica" userId="dd3467c3-b1fa-402c-9867-4945933fe186" providerId="ADAL" clId="{9C422A50-AF9E-1843-BFB0-4190215F315F}" dt="2023-04-28T17:27:41.754" v="3"/>
          <ac:spMkLst>
            <pc:docMk/>
            <pc:sldMk cId="0" sldId="256"/>
            <ac:spMk id="22" creationId="{C6A060AE-CCDA-9CC3-8AF4-8DAE36F5AF1B}"/>
          </ac:spMkLst>
        </pc:spChg>
        <pc:spChg chg="add mod">
          <ac:chgData name="Murphy, Jessica" userId="dd3467c3-b1fa-402c-9867-4945933fe186" providerId="ADAL" clId="{9C422A50-AF9E-1843-BFB0-4190215F315F}" dt="2023-04-28T17:27:41.754" v="3"/>
          <ac:spMkLst>
            <pc:docMk/>
            <pc:sldMk cId="0" sldId="256"/>
            <ac:spMk id="23" creationId="{91840857-30D0-DE8B-B946-AA8192AF3FBD}"/>
          </ac:spMkLst>
        </pc:spChg>
        <pc:spChg chg="add mod">
          <ac:chgData name="Murphy, Jessica" userId="dd3467c3-b1fa-402c-9867-4945933fe186" providerId="ADAL" clId="{9C422A50-AF9E-1843-BFB0-4190215F315F}" dt="2023-04-28T17:27:41.754" v="3"/>
          <ac:spMkLst>
            <pc:docMk/>
            <pc:sldMk cId="0" sldId="256"/>
            <ac:spMk id="24" creationId="{1803AD68-A4C1-4938-A48B-83573BB7A261}"/>
          </ac:spMkLst>
        </pc:spChg>
        <pc:spChg chg="add mod">
          <ac:chgData name="Murphy, Jessica" userId="dd3467c3-b1fa-402c-9867-4945933fe186" providerId="ADAL" clId="{9C422A50-AF9E-1843-BFB0-4190215F315F}" dt="2023-04-28T17:27:41.754" v="3"/>
          <ac:spMkLst>
            <pc:docMk/>
            <pc:sldMk cId="0" sldId="256"/>
            <ac:spMk id="25" creationId="{FF52F6DD-7F40-3B90-8358-64B8B79BE7BE}"/>
          </ac:spMkLst>
        </pc:spChg>
        <pc:spChg chg="add mod">
          <ac:chgData name="Murphy, Jessica" userId="dd3467c3-b1fa-402c-9867-4945933fe186" providerId="ADAL" clId="{9C422A50-AF9E-1843-BFB0-4190215F315F}" dt="2023-04-28T17:27:41.754" v="3"/>
          <ac:spMkLst>
            <pc:docMk/>
            <pc:sldMk cId="0" sldId="256"/>
            <ac:spMk id="26" creationId="{6C638907-0430-2C9F-A7BE-B5FD18487142}"/>
          </ac:spMkLst>
        </pc:spChg>
        <pc:spChg chg="del">
          <ac:chgData name="Murphy, Jessica" userId="dd3467c3-b1fa-402c-9867-4945933fe186" providerId="ADAL" clId="{9C422A50-AF9E-1843-BFB0-4190215F315F}" dt="2023-04-28T17:27:34.715" v="2" actId="478"/>
          <ac:spMkLst>
            <pc:docMk/>
            <pc:sldMk cId="0" sldId="256"/>
            <ac:spMk id="27" creationId="{A0142F8D-2997-0CA6-635F-13C453B36123}"/>
          </ac:spMkLst>
        </pc:spChg>
        <pc:spChg chg="del">
          <ac:chgData name="Murphy, Jessica" userId="dd3467c3-b1fa-402c-9867-4945933fe186" providerId="ADAL" clId="{9C422A50-AF9E-1843-BFB0-4190215F315F}" dt="2023-04-28T17:27:34.715" v="2" actId="478"/>
          <ac:spMkLst>
            <pc:docMk/>
            <pc:sldMk cId="0" sldId="256"/>
            <ac:spMk id="28" creationId="{371ED366-98F0-A5E7-B70C-C469E98297AB}"/>
          </ac:spMkLst>
        </pc:spChg>
        <pc:spChg chg="add mod">
          <ac:chgData name="Murphy, Jessica" userId="dd3467c3-b1fa-402c-9867-4945933fe186" providerId="ADAL" clId="{9C422A50-AF9E-1843-BFB0-4190215F315F}" dt="2023-04-28T17:27:41.754" v="3"/>
          <ac:spMkLst>
            <pc:docMk/>
            <pc:sldMk cId="0" sldId="256"/>
            <ac:spMk id="29" creationId="{7A22917A-9F48-2957-BEC5-B10CD1A0096B}"/>
          </ac:spMkLst>
        </pc:spChg>
        <pc:spChg chg="add mod">
          <ac:chgData name="Murphy, Jessica" userId="dd3467c3-b1fa-402c-9867-4945933fe186" providerId="ADAL" clId="{9C422A50-AF9E-1843-BFB0-4190215F315F}" dt="2023-04-28T17:27:41.754" v="3"/>
          <ac:spMkLst>
            <pc:docMk/>
            <pc:sldMk cId="0" sldId="256"/>
            <ac:spMk id="33" creationId="{4265BD08-ED80-BFD8-B050-FA3B249F1F96}"/>
          </ac:spMkLst>
        </pc:spChg>
        <pc:spChg chg="add mod">
          <ac:chgData name="Murphy, Jessica" userId="dd3467c3-b1fa-402c-9867-4945933fe186" providerId="ADAL" clId="{9C422A50-AF9E-1843-BFB0-4190215F315F}" dt="2023-04-28T17:27:41.754" v="3"/>
          <ac:spMkLst>
            <pc:docMk/>
            <pc:sldMk cId="0" sldId="256"/>
            <ac:spMk id="34" creationId="{E1924D98-414B-17CC-E0BC-9CD6B0C1E663}"/>
          </ac:spMkLst>
        </pc:spChg>
        <pc:spChg chg="del">
          <ac:chgData name="Murphy, Jessica" userId="dd3467c3-b1fa-402c-9867-4945933fe186" providerId="ADAL" clId="{9C422A50-AF9E-1843-BFB0-4190215F315F}" dt="2023-04-28T17:27:34.715" v="2" actId="478"/>
          <ac:spMkLst>
            <pc:docMk/>
            <pc:sldMk cId="0" sldId="256"/>
            <ac:spMk id="38" creationId="{A204318A-702F-6107-5392-334ABEC8B443}"/>
          </ac:spMkLst>
        </pc:spChg>
        <pc:spChg chg="del">
          <ac:chgData name="Murphy, Jessica" userId="dd3467c3-b1fa-402c-9867-4945933fe186" providerId="ADAL" clId="{9C422A50-AF9E-1843-BFB0-4190215F315F}" dt="2023-04-28T17:27:34.715" v="2" actId="478"/>
          <ac:spMkLst>
            <pc:docMk/>
            <pc:sldMk cId="0" sldId="256"/>
            <ac:spMk id="40" creationId="{63932B25-31B8-D78E-2519-8F7F005E7A1E}"/>
          </ac:spMkLst>
        </pc:spChg>
        <pc:spChg chg="del">
          <ac:chgData name="Murphy, Jessica" userId="dd3467c3-b1fa-402c-9867-4945933fe186" providerId="ADAL" clId="{9C422A50-AF9E-1843-BFB0-4190215F315F}" dt="2023-04-28T17:27:34.715" v="2" actId="478"/>
          <ac:spMkLst>
            <pc:docMk/>
            <pc:sldMk cId="0" sldId="256"/>
            <ac:spMk id="42" creationId="{294A4D05-0EBD-B48D-E678-45596B6963B2}"/>
          </ac:spMkLst>
        </pc:spChg>
        <pc:spChg chg="del">
          <ac:chgData name="Murphy, Jessica" userId="dd3467c3-b1fa-402c-9867-4945933fe186" providerId="ADAL" clId="{9C422A50-AF9E-1843-BFB0-4190215F315F}" dt="2023-04-28T17:27:34.715" v="2" actId="478"/>
          <ac:spMkLst>
            <pc:docMk/>
            <pc:sldMk cId="0" sldId="256"/>
            <ac:spMk id="13314" creationId="{89C895BA-17D4-F2F9-77DF-AFA24E55C126}"/>
          </ac:spMkLst>
        </pc:spChg>
        <pc:spChg chg="del">
          <ac:chgData name="Murphy, Jessica" userId="dd3467c3-b1fa-402c-9867-4945933fe186" providerId="ADAL" clId="{9C422A50-AF9E-1843-BFB0-4190215F315F}" dt="2023-04-28T17:27:34.715" v="2" actId="478"/>
          <ac:spMkLst>
            <pc:docMk/>
            <pc:sldMk cId="0" sldId="256"/>
            <ac:spMk id="13315" creationId="{2AB34BFE-03D1-549C-877F-CF3B7A1E2B03}"/>
          </ac:spMkLst>
        </pc:spChg>
        <pc:spChg chg="del">
          <ac:chgData name="Murphy, Jessica" userId="dd3467c3-b1fa-402c-9867-4945933fe186" providerId="ADAL" clId="{9C422A50-AF9E-1843-BFB0-4190215F315F}" dt="2023-04-28T17:27:34.715" v="2" actId="478"/>
          <ac:spMkLst>
            <pc:docMk/>
            <pc:sldMk cId="0" sldId="256"/>
            <ac:spMk id="13316" creationId="{2688A494-05A4-01E8-FE69-51E76F08DC59}"/>
          </ac:spMkLst>
        </pc:spChg>
        <pc:spChg chg="del">
          <ac:chgData name="Murphy, Jessica" userId="dd3467c3-b1fa-402c-9867-4945933fe186" providerId="ADAL" clId="{9C422A50-AF9E-1843-BFB0-4190215F315F}" dt="2023-04-28T17:27:34.715" v="2" actId="478"/>
          <ac:spMkLst>
            <pc:docMk/>
            <pc:sldMk cId="0" sldId="256"/>
            <ac:spMk id="13318" creationId="{19B43105-7C15-AB60-9861-508E1475C9EB}"/>
          </ac:spMkLst>
        </pc:spChg>
        <pc:spChg chg="del">
          <ac:chgData name="Murphy, Jessica" userId="dd3467c3-b1fa-402c-9867-4945933fe186" providerId="ADAL" clId="{9C422A50-AF9E-1843-BFB0-4190215F315F}" dt="2023-04-28T17:27:34.715" v="2" actId="478"/>
          <ac:spMkLst>
            <pc:docMk/>
            <pc:sldMk cId="0" sldId="256"/>
            <ac:spMk id="13321" creationId="{AC661473-9A50-F3F3-59E3-FECBEF3D8EB8}"/>
          </ac:spMkLst>
        </pc:spChg>
        <pc:spChg chg="del">
          <ac:chgData name="Murphy, Jessica" userId="dd3467c3-b1fa-402c-9867-4945933fe186" providerId="ADAL" clId="{9C422A50-AF9E-1843-BFB0-4190215F315F}" dt="2023-04-28T17:27:34.715" v="2" actId="478"/>
          <ac:spMkLst>
            <pc:docMk/>
            <pc:sldMk cId="0" sldId="256"/>
            <ac:spMk id="13323" creationId="{1BFBE175-41E9-C9E8-FD86-F7682C160F77}"/>
          </ac:spMkLst>
        </pc:spChg>
        <pc:spChg chg="del">
          <ac:chgData name="Murphy, Jessica" userId="dd3467c3-b1fa-402c-9867-4945933fe186" providerId="ADAL" clId="{9C422A50-AF9E-1843-BFB0-4190215F315F}" dt="2023-04-28T17:27:34.715" v="2" actId="478"/>
          <ac:spMkLst>
            <pc:docMk/>
            <pc:sldMk cId="0" sldId="256"/>
            <ac:spMk id="13325" creationId="{F4BAD20F-5CD7-FBB3-11C2-CA9850CF67BD}"/>
          </ac:spMkLst>
        </pc:spChg>
        <pc:spChg chg="del">
          <ac:chgData name="Murphy, Jessica" userId="dd3467c3-b1fa-402c-9867-4945933fe186" providerId="ADAL" clId="{9C422A50-AF9E-1843-BFB0-4190215F315F}" dt="2023-04-28T17:27:34.715" v="2" actId="478"/>
          <ac:spMkLst>
            <pc:docMk/>
            <pc:sldMk cId="0" sldId="256"/>
            <ac:spMk id="13331" creationId="{F847E6F2-5A31-F4D6-11B9-25E9D8C60FD1}"/>
          </ac:spMkLst>
        </pc:spChg>
        <pc:grpChg chg="add mod">
          <ac:chgData name="Murphy, Jessica" userId="dd3467c3-b1fa-402c-9867-4945933fe186" providerId="ADAL" clId="{9C422A50-AF9E-1843-BFB0-4190215F315F}" dt="2023-04-28T17:27:41.754" v="3"/>
          <ac:grpSpMkLst>
            <pc:docMk/>
            <pc:sldMk cId="0" sldId="256"/>
            <ac:grpSpMk id="9" creationId="{7C4FBC78-D2B8-4029-589B-E59D7E78C20B}"/>
          </ac:grpSpMkLst>
        </pc:grpChg>
        <pc:picChg chg="add mod">
          <ac:chgData name="Murphy, Jessica" userId="dd3467c3-b1fa-402c-9867-4945933fe186" providerId="ADAL" clId="{9C422A50-AF9E-1843-BFB0-4190215F315F}" dt="2023-04-28T17:27:41.754" v="3"/>
          <ac:picMkLst>
            <pc:docMk/>
            <pc:sldMk cId="0" sldId="256"/>
            <ac:picMk id="4" creationId="{542ED2B3-285E-B415-DD15-6393BD72C39E}"/>
          </ac:picMkLst>
        </pc:picChg>
        <pc:picChg chg="add mod">
          <ac:chgData name="Murphy, Jessica" userId="dd3467c3-b1fa-402c-9867-4945933fe186" providerId="ADAL" clId="{9C422A50-AF9E-1843-BFB0-4190215F315F}" dt="2023-04-28T17:27:41.754" v="3"/>
          <ac:picMkLst>
            <pc:docMk/>
            <pc:sldMk cId="0" sldId="256"/>
            <ac:picMk id="14" creationId="{3175014C-F199-E342-8735-862743DF2744}"/>
          </ac:picMkLst>
        </pc:picChg>
        <pc:picChg chg="add mod">
          <ac:chgData name="Murphy, Jessica" userId="dd3467c3-b1fa-402c-9867-4945933fe186" providerId="ADAL" clId="{9C422A50-AF9E-1843-BFB0-4190215F315F}" dt="2023-04-28T17:27:41.754" v="3"/>
          <ac:picMkLst>
            <pc:docMk/>
            <pc:sldMk cId="0" sldId="256"/>
            <ac:picMk id="15" creationId="{824B8320-5987-5658-D4FC-3A4CFB6C2965}"/>
          </ac:picMkLst>
        </pc:picChg>
        <pc:picChg chg="add mod">
          <ac:chgData name="Murphy, Jessica" userId="dd3467c3-b1fa-402c-9867-4945933fe186" providerId="ADAL" clId="{9C422A50-AF9E-1843-BFB0-4190215F315F}" dt="2023-04-28T17:27:41.754" v="3"/>
          <ac:picMkLst>
            <pc:docMk/>
            <pc:sldMk cId="0" sldId="256"/>
            <ac:picMk id="20" creationId="{D6C638FF-6675-4AED-A4AC-4ED9CAF92AB3}"/>
          </ac:picMkLst>
        </pc:picChg>
        <pc:picChg chg="add mod">
          <ac:chgData name="Murphy, Jessica" userId="dd3467c3-b1fa-402c-9867-4945933fe186" providerId="ADAL" clId="{9C422A50-AF9E-1843-BFB0-4190215F315F}" dt="2023-04-28T17:27:41.754" v="3"/>
          <ac:picMkLst>
            <pc:docMk/>
            <pc:sldMk cId="0" sldId="256"/>
            <ac:picMk id="30" creationId="{C50E0765-D4AB-9C67-5C05-39D8CB6FE6F2}"/>
          </ac:picMkLst>
        </pc:picChg>
        <pc:picChg chg="add mod">
          <ac:chgData name="Murphy, Jessica" userId="dd3467c3-b1fa-402c-9867-4945933fe186" providerId="ADAL" clId="{9C422A50-AF9E-1843-BFB0-4190215F315F}" dt="2023-04-28T17:27:41.754" v="3"/>
          <ac:picMkLst>
            <pc:docMk/>
            <pc:sldMk cId="0" sldId="256"/>
            <ac:picMk id="31" creationId="{48B7F817-CD12-2E2A-2128-41B6E2B8F320}"/>
          </ac:picMkLst>
        </pc:picChg>
        <pc:picChg chg="del">
          <ac:chgData name="Murphy, Jessica" userId="dd3467c3-b1fa-402c-9867-4945933fe186" providerId="ADAL" clId="{9C422A50-AF9E-1843-BFB0-4190215F315F}" dt="2023-04-28T17:27:28.009" v="1" actId="478"/>
          <ac:picMkLst>
            <pc:docMk/>
            <pc:sldMk cId="0" sldId="256"/>
            <ac:picMk id="13313" creationId="{E204FDDC-BBEA-305D-DBF0-AC9EB72D4A0E}"/>
          </ac:picMkLst>
        </pc:picChg>
        <pc:picChg chg="del">
          <ac:chgData name="Murphy, Jessica" userId="dd3467c3-b1fa-402c-9867-4945933fe186" providerId="ADAL" clId="{9C422A50-AF9E-1843-BFB0-4190215F315F}" dt="2023-04-28T17:27:34.715" v="2" actId="478"/>
          <ac:picMkLst>
            <pc:docMk/>
            <pc:sldMk cId="0" sldId="256"/>
            <ac:picMk id="13327" creationId="{B9D9CFF6-29EE-36B3-6673-06630D78B41D}"/>
          </ac:picMkLst>
        </pc:picChg>
        <pc:picChg chg="del">
          <ac:chgData name="Murphy, Jessica" userId="dd3467c3-b1fa-402c-9867-4945933fe186" providerId="ADAL" clId="{9C422A50-AF9E-1843-BFB0-4190215F315F}" dt="2023-04-28T17:27:34.715" v="2" actId="478"/>
          <ac:picMkLst>
            <pc:docMk/>
            <pc:sldMk cId="0" sldId="256"/>
            <ac:picMk id="13328" creationId="{BC6810A5-117F-ACCF-2473-52CFDDF2D217}"/>
          </ac:picMkLst>
        </pc:picChg>
        <pc:picChg chg="del">
          <ac:chgData name="Murphy, Jessica" userId="dd3467c3-b1fa-402c-9867-4945933fe186" providerId="ADAL" clId="{9C422A50-AF9E-1843-BFB0-4190215F315F}" dt="2023-04-28T17:27:34.715" v="2" actId="478"/>
          <ac:picMkLst>
            <pc:docMk/>
            <pc:sldMk cId="0" sldId="256"/>
            <ac:picMk id="13329" creationId="{49CCA347-494A-FF15-D446-A84BCC29E7D4}"/>
          </ac:picMkLst>
        </pc:picChg>
        <pc:picChg chg="del">
          <ac:chgData name="Murphy, Jessica" userId="dd3467c3-b1fa-402c-9867-4945933fe186" providerId="ADAL" clId="{9C422A50-AF9E-1843-BFB0-4190215F315F}" dt="2023-04-28T17:27:34.715" v="2" actId="478"/>
          <ac:picMkLst>
            <pc:docMk/>
            <pc:sldMk cId="0" sldId="256"/>
            <ac:picMk id="13330" creationId="{9BC8D64E-594E-DEA8-246A-4810E3FBF906}"/>
          </ac:picMkLst>
        </pc:picChg>
        <pc:picChg chg="mod">
          <ac:chgData name="Murphy, Jessica" userId="dd3467c3-b1fa-402c-9867-4945933fe186" providerId="ADAL" clId="{9C422A50-AF9E-1843-BFB0-4190215F315F}" dt="2023-04-28T17:27:48.675" v="5" actId="1076"/>
          <ac:picMkLst>
            <pc:docMk/>
            <pc:sldMk cId="0" sldId="256"/>
            <ac:picMk id="13332" creationId="{4AC15C1E-183D-50C2-5857-426E4DA8B618}"/>
          </ac:picMkLst>
        </pc:picChg>
        <pc:cxnChg chg="add mod">
          <ac:chgData name="Murphy, Jessica" userId="dd3467c3-b1fa-402c-9867-4945933fe186" providerId="ADAL" clId="{9C422A50-AF9E-1843-BFB0-4190215F315F}" dt="2023-04-28T17:27:41.754" v="3"/>
          <ac:cxnSpMkLst>
            <pc:docMk/>
            <pc:sldMk cId="0" sldId="256"/>
            <ac:cxnSpMk id="32" creationId="{0E6B43A7-0011-5BE9-8E2E-2826BDE12AF7}"/>
          </ac:cxnSpMkLst>
        </pc:cxnChg>
        <pc:cxnChg chg="add mod">
          <ac:chgData name="Murphy, Jessica" userId="dd3467c3-b1fa-402c-9867-4945933fe186" providerId="ADAL" clId="{9C422A50-AF9E-1843-BFB0-4190215F315F}" dt="2023-04-28T17:27:41.754" v="3"/>
          <ac:cxnSpMkLst>
            <pc:docMk/>
            <pc:sldMk cId="0" sldId="256"/>
            <ac:cxnSpMk id="35" creationId="{CF4C8156-71FC-EE16-EB2E-BAC4D8EDB36E}"/>
          </ac:cxnSpMkLst>
        </pc:cxnChg>
        <pc:cxnChg chg="add mod">
          <ac:chgData name="Murphy, Jessica" userId="dd3467c3-b1fa-402c-9867-4945933fe186" providerId="ADAL" clId="{9C422A50-AF9E-1843-BFB0-4190215F315F}" dt="2023-04-28T17:27:41.754" v="3"/>
          <ac:cxnSpMkLst>
            <pc:docMk/>
            <pc:sldMk cId="0" sldId="256"/>
            <ac:cxnSpMk id="36" creationId="{7EEE771D-AFD1-4710-177B-5A705B6DE47E}"/>
          </ac:cxnSpMkLst>
        </pc:cxnChg>
        <pc:cxnChg chg="add mod">
          <ac:chgData name="Murphy, Jessica" userId="dd3467c3-b1fa-402c-9867-4945933fe186" providerId="ADAL" clId="{9C422A50-AF9E-1843-BFB0-4190215F315F}" dt="2023-04-28T17:27:41.754" v="3"/>
          <ac:cxnSpMkLst>
            <pc:docMk/>
            <pc:sldMk cId="0" sldId="256"/>
            <ac:cxnSpMk id="37" creationId="{C3B0CCF9-27B4-C61A-E71B-BD7C80C1A47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a:prstGeom prst="rect">
            <a:avLst/>
          </a:prstGeo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6E8B03F-1F82-C41E-3C3C-078BE730BFC6}"/>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F76C3587-B965-3F49-883B-4B9689AA59F6}" type="datetimeFigureOut">
              <a:rPr lang="en-US"/>
              <a:pPr>
                <a:defRPr/>
              </a:pPr>
              <a:t>4/28/23</a:t>
            </a:fld>
            <a:endParaRPr lang="en-US"/>
          </a:p>
        </p:txBody>
      </p:sp>
      <p:sp>
        <p:nvSpPr>
          <p:cNvPr id="5" name="Footer Placeholder 4">
            <a:extLst>
              <a:ext uri="{FF2B5EF4-FFF2-40B4-BE49-F238E27FC236}">
                <a16:creationId xmlns:a16="http://schemas.microsoft.com/office/drawing/2014/main" id="{53968E62-C89E-A1A9-4CDB-0F8517DE32DB}"/>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27DF36-C417-1F3B-F42C-AACD52CEDE17}"/>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B68E1566-0504-1B4D-9C60-5BABB04A178A}" type="slidenum">
              <a:rPr lang="en-US" altLang="en-US"/>
              <a:pPr>
                <a:defRPr/>
              </a:pPr>
              <a:t>‹#›</a:t>
            </a:fld>
            <a:endParaRPr lang="en-US" altLang="en-US"/>
          </a:p>
        </p:txBody>
      </p:sp>
    </p:spTree>
    <p:extLst>
      <p:ext uri="{BB962C8B-B14F-4D97-AF65-F5344CB8AC3E}">
        <p14:creationId xmlns:p14="http://schemas.microsoft.com/office/powerpoint/2010/main" val="421607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4D02A-954E-FE4A-D3C4-DEC7A3A791C9}"/>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C2DFB0B3-D888-A647-B02E-48890293AB12}" type="datetimeFigureOut">
              <a:rPr lang="en-US"/>
              <a:pPr>
                <a:defRPr/>
              </a:pPr>
              <a:t>4/28/23</a:t>
            </a:fld>
            <a:endParaRPr lang="en-US"/>
          </a:p>
        </p:txBody>
      </p:sp>
      <p:sp>
        <p:nvSpPr>
          <p:cNvPr id="5" name="Footer Placeholder 4">
            <a:extLst>
              <a:ext uri="{FF2B5EF4-FFF2-40B4-BE49-F238E27FC236}">
                <a16:creationId xmlns:a16="http://schemas.microsoft.com/office/drawing/2014/main" id="{FFE3753B-5873-30CA-DCFF-89718F5CA3B9}"/>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C6588F-37E5-5C54-3925-932538699859}"/>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8464FBC0-FAF1-4945-AD60-D54C7F6EEDD8}" type="slidenum">
              <a:rPr lang="en-US" altLang="en-US"/>
              <a:pPr>
                <a:defRPr/>
              </a:pPr>
              <a:t>‹#›</a:t>
            </a:fld>
            <a:endParaRPr lang="en-US" altLang="en-US"/>
          </a:p>
        </p:txBody>
      </p:sp>
    </p:spTree>
    <p:extLst>
      <p:ext uri="{BB962C8B-B14F-4D97-AF65-F5344CB8AC3E}">
        <p14:creationId xmlns:p14="http://schemas.microsoft.com/office/powerpoint/2010/main" val="356337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F2B1E-A595-B64F-0290-6C8BD48C12B0}"/>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6F8190CD-8040-944E-A8BF-E2D09BE7DCB1}" type="datetimeFigureOut">
              <a:rPr lang="en-US"/>
              <a:pPr>
                <a:defRPr/>
              </a:pPr>
              <a:t>4/28/23</a:t>
            </a:fld>
            <a:endParaRPr lang="en-US"/>
          </a:p>
        </p:txBody>
      </p:sp>
      <p:sp>
        <p:nvSpPr>
          <p:cNvPr id="5" name="Footer Placeholder 4">
            <a:extLst>
              <a:ext uri="{FF2B5EF4-FFF2-40B4-BE49-F238E27FC236}">
                <a16:creationId xmlns:a16="http://schemas.microsoft.com/office/drawing/2014/main" id="{1EDF1B55-419F-17DD-9D97-3F050D691164}"/>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1A7C62-61DD-3D09-D240-1755CFACC9FD}"/>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32929AEE-2147-DD40-B321-809491347A4D}" type="slidenum">
              <a:rPr lang="en-US" altLang="en-US"/>
              <a:pPr>
                <a:defRPr/>
              </a:pPr>
              <a:t>‹#›</a:t>
            </a:fld>
            <a:endParaRPr lang="en-US" altLang="en-US"/>
          </a:p>
        </p:txBody>
      </p:sp>
    </p:spTree>
    <p:extLst>
      <p:ext uri="{BB962C8B-B14F-4D97-AF65-F5344CB8AC3E}">
        <p14:creationId xmlns:p14="http://schemas.microsoft.com/office/powerpoint/2010/main" val="275498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455D2-F453-B56C-BD8B-8E1A84402A12}"/>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66397E52-40F6-264B-B456-3670841D9DF0}" type="datetimeFigureOut">
              <a:rPr lang="en-US"/>
              <a:pPr>
                <a:defRPr/>
              </a:pPr>
              <a:t>4/28/23</a:t>
            </a:fld>
            <a:endParaRPr lang="en-US"/>
          </a:p>
        </p:txBody>
      </p:sp>
      <p:sp>
        <p:nvSpPr>
          <p:cNvPr id="5" name="Footer Placeholder 4">
            <a:extLst>
              <a:ext uri="{FF2B5EF4-FFF2-40B4-BE49-F238E27FC236}">
                <a16:creationId xmlns:a16="http://schemas.microsoft.com/office/drawing/2014/main" id="{2592EC80-9C73-766D-1490-7DD213A30434}"/>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2B1AB5-94B7-116E-4F97-4DDF984736C7}"/>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054F68A7-9F8A-574D-8932-ABA129B0CAFC}" type="slidenum">
              <a:rPr lang="en-US" altLang="en-US"/>
              <a:pPr>
                <a:defRPr/>
              </a:pPr>
              <a:t>‹#›</a:t>
            </a:fld>
            <a:endParaRPr lang="en-US" altLang="en-US"/>
          </a:p>
        </p:txBody>
      </p:sp>
    </p:spTree>
    <p:extLst>
      <p:ext uri="{BB962C8B-B14F-4D97-AF65-F5344CB8AC3E}">
        <p14:creationId xmlns:p14="http://schemas.microsoft.com/office/powerpoint/2010/main" val="101026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3FB72-0D56-A5E4-2B5F-E3B11D1BBC2D}"/>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D9A8A2B7-C9EC-284A-AAA0-730FAE530B2D}" type="datetimeFigureOut">
              <a:rPr lang="en-US"/>
              <a:pPr>
                <a:defRPr/>
              </a:pPr>
              <a:t>4/28/23</a:t>
            </a:fld>
            <a:endParaRPr lang="en-US"/>
          </a:p>
        </p:txBody>
      </p:sp>
      <p:sp>
        <p:nvSpPr>
          <p:cNvPr id="5" name="Footer Placeholder 4">
            <a:extLst>
              <a:ext uri="{FF2B5EF4-FFF2-40B4-BE49-F238E27FC236}">
                <a16:creationId xmlns:a16="http://schemas.microsoft.com/office/drawing/2014/main" id="{980DA818-67FF-A6B3-8214-E95CFDC8066B}"/>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FD034E-F0DE-42E3-ECCE-B917A3089138}"/>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75BCCCA5-D213-7744-BBBB-2CBEFE542382}" type="slidenum">
              <a:rPr lang="en-US" altLang="en-US"/>
              <a:pPr>
                <a:defRPr/>
              </a:pPr>
              <a:t>‹#›</a:t>
            </a:fld>
            <a:endParaRPr lang="en-US" altLang="en-US"/>
          </a:p>
        </p:txBody>
      </p:sp>
    </p:spTree>
    <p:extLst>
      <p:ext uri="{BB962C8B-B14F-4D97-AF65-F5344CB8AC3E}">
        <p14:creationId xmlns:p14="http://schemas.microsoft.com/office/powerpoint/2010/main" val="140201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9680002-8980-D0C0-B917-58FEE796C282}"/>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5BCD3695-FF41-C743-AE0C-D22B7AE400D1}" type="datetimeFigureOut">
              <a:rPr lang="en-US"/>
              <a:pPr>
                <a:defRPr/>
              </a:pPr>
              <a:t>4/28/23</a:t>
            </a:fld>
            <a:endParaRPr lang="en-US"/>
          </a:p>
        </p:txBody>
      </p:sp>
      <p:sp>
        <p:nvSpPr>
          <p:cNvPr id="6" name="Footer Placeholder 4">
            <a:extLst>
              <a:ext uri="{FF2B5EF4-FFF2-40B4-BE49-F238E27FC236}">
                <a16:creationId xmlns:a16="http://schemas.microsoft.com/office/drawing/2014/main" id="{D76E8196-AE90-A79D-7143-E326CBA7D92A}"/>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F51189-2D95-5F26-A47D-2B37D75029EF}"/>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558069FF-D9DA-B841-9912-7CC1CDC2E656}" type="slidenum">
              <a:rPr lang="en-US" altLang="en-US"/>
              <a:pPr>
                <a:defRPr/>
              </a:pPr>
              <a:t>‹#›</a:t>
            </a:fld>
            <a:endParaRPr lang="en-US" altLang="en-US"/>
          </a:p>
        </p:txBody>
      </p:sp>
    </p:spTree>
    <p:extLst>
      <p:ext uri="{BB962C8B-B14F-4D97-AF65-F5344CB8AC3E}">
        <p14:creationId xmlns:p14="http://schemas.microsoft.com/office/powerpoint/2010/main" val="420165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A5FCFEA-3756-BD7E-731C-F9E68B19C6AF}"/>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15E32A4B-FB36-4041-B701-9FC50F5036E5}" type="datetimeFigureOut">
              <a:rPr lang="en-US"/>
              <a:pPr>
                <a:defRPr/>
              </a:pPr>
              <a:t>4/28/23</a:t>
            </a:fld>
            <a:endParaRPr lang="en-US"/>
          </a:p>
        </p:txBody>
      </p:sp>
      <p:sp>
        <p:nvSpPr>
          <p:cNvPr id="8" name="Footer Placeholder 4">
            <a:extLst>
              <a:ext uri="{FF2B5EF4-FFF2-40B4-BE49-F238E27FC236}">
                <a16:creationId xmlns:a16="http://schemas.microsoft.com/office/drawing/2014/main" id="{50E9E4B8-C46D-24E3-A0F7-B241F5CDA7FC}"/>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F16739-7A39-1AC1-4236-D4D06779C72E}"/>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93DCEFB6-1DAE-0343-AA2A-0B6172171551}" type="slidenum">
              <a:rPr lang="en-US" altLang="en-US"/>
              <a:pPr>
                <a:defRPr/>
              </a:pPr>
              <a:t>‹#›</a:t>
            </a:fld>
            <a:endParaRPr lang="en-US" altLang="en-US"/>
          </a:p>
        </p:txBody>
      </p:sp>
    </p:spTree>
    <p:extLst>
      <p:ext uri="{BB962C8B-B14F-4D97-AF65-F5344CB8AC3E}">
        <p14:creationId xmlns:p14="http://schemas.microsoft.com/office/powerpoint/2010/main" val="309337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B996FB54-F5D6-E21A-992F-38C0F2C41909}"/>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2BD83B0F-0A36-9247-B260-47ADB96198F0}" type="datetimeFigureOut">
              <a:rPr lang="en-US"/>
              <a:pPr>
                <a:defRPr/>
              </a:pPr>
              <a:t>4/28/23</a:t>
            </a:fld>
            <a:endParaRPr lang="en-US"/>
          </a:p>
        </p:txBody>
      </p:sp>
      <p:sp>
        <p:nvSpPr>
          <p:cNvPr id="4" name="Footer Placeholder 4">
            <a:extLst>
              <a:ext uri="{FF2B5EF4-FFF2-40B4-BE49-F238E27FC236}">
                <a16:creationId xmlns:a16="http://schemas.microsoft.com/office/drawing/2014/main" id="{F38D40DC-E986-A2AA-B2B8-56AA28C51290}"/>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54454F2-298A-741D-180A-4D66E33E7C37}"/>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CA9A9DD7-9979-A040-ADEC-559B0B37BEE8}" type="slidenum">
              <a:rPr lang="en-US" altLang="en-US"/>
              <a:pPr>
                <a:defRPr/>
              </a:pPr>
              <a:t>‹#›</a:t>
            </a:fld>
            <a:endParaRPr lang="en-US" altLang="en-US"/>
          </a:p>
        </p:txBody>
      </p:sp>
    </p:spTree>
    <p:extLst>
      <p:ext uri="{BB962C8B-B14F-4D97-AF65-F5344CB8AC3E}">
        <p14:creationId xmlns:p14="http://schemas.microsoft.com/office/powerpoint/2010/main" val="372727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5395AC-AB4A-6F48-C098-5D0ED1B78AFE}"/>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A0CEED86-6224-504B-A819-7A6CBE8B257D}" type="datetimeFigureOut">
              <a:rPr lang="en-US"/>
              <a:pPr>
                <a:defRPr/>
              </a:pPr>
              <a:t>4/28/23</a:t>
            </a:fld>
            <a:endParaRPr lang="en-US"/>
          </a:p>
        </p:txBody>
      </p:sp>
      <p:sp>
        <p:nvSpPr>
          <p:cNvPr id="3" name="Footer Placeholder 4">
            <a:extLst>
              <a:ext uri="{FF2B5EF4-FFF2-40B4-BE49-F238E27FC236}">
                <a16:creationId xmlns:a16="http://schemas.microsoft.com/office/drawing/2014/main" id="{581DE472-8830-93F1-4390-8F408E5CC1DA}"/>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C19D2B6-C825-934D-0CDC-DE9A1507AF32}"/>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3CE9DAF1-E4B1-3A42-81B5-87786B455982}" type="slidenum">
              <a:rPr lang="en-US" altLang="en-US"/>
              <a:pPr>
                <a:defRPr/>
              </a:pPr>
              <a:t>‹#›</a:t>
            </a:fld>
            <a:endParaRPr lang="en-US" altLang="en-US"/>
          </a:p>
        </p:txBody>
      </p:sp>
    </p:spTree>
    <p:extLst>
      <p:ext uri="{BB962C8B-B14F-4D97-AF65-F5344CB8AC3E}">
        <p14:creationId xmlns:p14="http://schemas.microsoft.com/office/powerpoint/2010/main" val="153204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a:extLst>
              <a:ext uri="{FF2B5EF4-FFF2-40B4-BE49-F238E27FC236}">
                <a16:creationId xmlns:a16="http://schemas.microsoft.com/office/drawing/2014/main" id="{4C810361-D6F7-3844-75EC-DC039B744F94}"/>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16DA0EC5-2C6C-E345-8371-2C0EC75382BF}" type="datetimeFigureOut">
              <a:rPr lang="en-US"/>
              <a:pPr>
                <a:defRPr/>
              </a:pPr>
              <a:t>4/28/23</a:t>
            </a:fld>
            <a:endParaRPr lang="en-US"/>
          </a:p>
        </p:txBody>
      </p:sp>
      <p:sp>
        <p:nvSpPr>
          <p:cNvPr id="6" name="Footer Placeholder 4">
            <a:extLst>
              <a:ext uri="{FF2B5EF4-FFF2-40B4-BE49-F238E27FC236}">
                <a16:creationId xmlns:a16="http://schemas.microsoft.com/office/drawing/2014/main" id="{E56D1BD1-8B50-CDB4-C7D5-C1012BEA9027}"/>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379B95-E14B-FD59-5E6F-7E25363C10DA}"/>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30ABA6D6-E3B8-9A45-BE9B-7A2FBA9D3AB6}" type="slidenum">
              <a:rPr lang="en-US" altLang="en-US"/>
              <a:pPr>
                <a:defRPr/>
              </a:pPr>
              <a:t>‹#›</a:t>
            </a:fld>
            <a:endParaRPr lang="en-US" altLang="en-US"/>
          </a:p>
        </p:txBody>
      </p:sp>
    </p:spTree>
    <p:extLst>
      <p:ext uri="{BB962C8B-B14F-4D97-AF65-F5344CB8AC3E}">
        <p14:creationId xmlns:p14="http://schemas.microsoft.com/office/powerpoint/2010/main" val="49368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a:extLst>
              <a:ext uri="{FF2B5EF4-FFF2-40B4-BE49-F238E27FC236}">
                <a16:creationId xmlns:a16="http://schemas.microsoft.com/office/drawing/2014/main" id="{2B4D6CFF-DA54-5F02-287A-1A828B64676D}"/>
              </a:ext>
            </a:extLst>
          </p:cNvPr>
          <p:cNvSpPr>
            <a:spLocks noGrp="1"/>
          </p:cNvSpPr>
          <p:nvPr>
            <p:ph type="dt" sz="half" idx="10"/>
          </p:nvPr>
        </p:nvSpPr>
        <p:spPr>
          <a:xfrm>
            <a:off x="2193925" y="30510163"/>
            <a:ext cx="10242550" cy="1752600"/>
          </a:xfrm>
          <a:prstGeom prst="rect">
            <a:avLst/>
          </a:prstGeom>
        </p:spPr>
        <p:txBody>
          <a:bodyPr/>
          <a:lstStyle>
            <a:lvl1pPr>
              <a:defRPr/>
            </a:lvl1pPr>
          </a:lstStyle>
          <a:p>
            <a:pPr>
              <a:defRPr/>
            </a:pPr>
            <a:fld id="{9261BB1D-2612-4243-9F23-01E49A590ED0}" type="datetimeFigureOut">
              <a:rPr lang="en-US"/>
              <a:pPr>
                <a:defRPr/>
              </a:pPr>
              <a:t>4/28/23</a:t>
            </a:fld>
            <a:endParaRPr lang="en-US"/>
          </a:p>
        </p:txBody>
      </p:sp>
      <p:sp>
        <p:nvSpPr>
          <p:cNvPr id="6" name="Footer Placeholder 4">
            <a:extLst>
              <a:ext uri="{FF2B5EF4-FFF2-40B4-BE49-F238E27FC236}">
                <a16:creationId xmlns:a16="http://schemas.microsoft.com/office/drawing/2014/main" id="{BE69BB07-E8A0-651D-56A8-22085EA9A40C}"/>
              </a:ext>
            </a:extLst>
          </p:cNvPr>
          <p:cNvSpPr>
            <a:spLocks noGrp="1"/>
          </p:cNvSpPr>
          <p:nvPr>
            <p:ph type="ftr" sz="quarter" idx="11"/>
          </p:nvPr>
        </p:nvSpPr>
        <p:spPr>
          <a:xfrm>
            <a:off x="14995525" y="30510163"/>
            <a:ext cx="13900150" cy="1752600"/>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8A44D1-CCF8-7CD8-CC40-E8DAD0585E81}"/>
              </a:ext>
            </a:extLst>
          </p:cNvPr>
          <p:cNvSpPr>
            <a:spLocks noGrp="1"/>
          </p:cNvSpPr>
          <p:nvPr>
            <p:ph type="sldNum" sz="quarter" idx="12"/>
          </p:nvPr>
        </p:nvSpPr>
        <p:spPr>
          <a:xfrm>
            <a:off x="31454725" y="30510163"/>
            <a:ext cx="10242550" cy="1752600"/>
          </a:xfrm>
          <a:prstGeom prst="rect">
            <a:avLst/>
          </a:prstGeom>
        </p:spPr>
        <p:txBody>
          <a:bodyPr/>
          <a:lstStyle>
            <a:lvl1pPr>
              <a:defRPr/>
            </a:lvl1pPr>
          </a:lstStyle>
          <a:p>
            <a:pPr>
              <a:defRPr/>
            </a:pPr>
            <a:fld id="{13C9D269-1863-EE42-9A8B-7803926738E2}" type="slidenum">
              <a:rPr lang="en-US" altLang="en-US"/>
              <a:pPr>
                <a:defRPr/>
              </a:pPr>
              <a:t>‹#›</a:t>
            </a:fld>
            <a:endParaRPr lang="en-US" altLang="en-US"/>
          </a:p>
        </p:txBody>
      </p:sp>
    </p:spTree>
    <p:extLst>
      <p:ext uri="{BB962C8B-B14F-4D97-AF65-F5344CB8AC3E}">
        <p14:creationId xmlns:p14="http://schemas.microsoft.com/office/powerpoint/2010/main" val="392378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1EBC63-C01C-2558-1009-5A53332DEBB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51223" y="2081300"/>
            <a:ext cx="10602777" cy="8434299"/>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mn-ea"/>
          <a:cs typeface="+mn-cs"/>
        </a:defRPr>
      </a:lvl1pPr>
      <a:lvl2pPr marL="3565525" indent="-1371600" algn="l" defTabSz="4387850"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mn-ea"/>
          <a:cs typeface="+mn-cs"/>
        </a:defRPr>
      </a:lvl2pPr>
      <a:lvl3pPr marL="5486400" indent="-1096963" algn="l" defTabSz="4387850"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mn-ea"/>
          <a:cs typeface="+mn-cs"/>
        </a:defRPr>
      </a:lvl3pPr>
      <a:lvl4pPr marL="7680325" indent="-1096963" algn="l" defTabSz="4387850"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mn-ea"/>
          <a:cs typeface="+mn-cs"/>
        </a:defRPr>
      </a:lvl4pPr>
      <a:lvl5pPr marL="9874250" indent="-1096963" algn="l" defTabSz="4387850"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ED6BBC-31AC-CE4C-A34D-0C54964B503C}"/>
              </a:ext>
            </a:extLst>
          </p:cNvPr>
          <p:cNvSpPr/>
          <p:nvPr/>
        </p:nvSpPr>
        <p:spPr>
          <a:xfrm>
            <a:off x="14173200" y="11887200"/>
            <a:ext cx="27470100" cy="7357781"/>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5">
            <a:extLst>
              <a:ext uri="{FF2B5EF4-FFF2-40B4-BE49-F238E27FC236}">
                <a16:creationId xmlns:a16="http://schemas.microsoft.com/office/drawing/2014/main" id="{1AB4B1AE-9EA7-27D9-A4C7-1E91059FDB54}"/>
              </a:ext>
            </a:extLst>
          </p:cNvPr>
          <p:cNvSpPr>
            <a:spLocks noChangeArrowheads="1"/>
          </p:cNvSpPr>
          <p:nvPr/>
        </p:nvSpPr>
        <p:spPr bwMode="auto">
          <a:xfrm>
            <a:off x="2847181" y="13728786"/>
            <a:ext cx="9649620" cy="497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3" tIns="45614" rIns="91243" bIns="45614">
            <a:spAutoFit/>
          </a:bodyPr>
          <a:lstStyle>
            <a:lvl1pPr>
              <a:defRPr sz="8600">
                <a:solidFill>
                  <a:schemeClr val="tx1"/>
                </a:solidFill>
                <a:latin typeface="Arial" panose="020B0604020202020204" pitchFamily="34" charset="0"/>
                <a:cs typeface="Arial" panose="020B0604020202020204" pitchFamily="34" charset="0"/>
              </a:defRPr>
            </a:lvl1pPr>
            <a:lvl2pPr marL="742950" indent="-285750">
              <a:defRPr sz="8600">
                <a:solidFill>
                  <a:schemeClr val="tx1"/>
                </a:solidFill>
                <a:latin typeface="Arial" panose="020B0604020202020204" pitchFamily="34" charset="0"/>
                <a:cs typeface="Arial" panose="020B0604020202020204" pitchFamily="34" charset="0"/>
              </a:defRPr>
            </a:lvl2pPr>
            <a:lvl3pPr marL="1143000" indent="-228600">
              <a:defRPr sz="8600">
                <a:solidFill>
                  <a:schemeClr val="tx1"/>
                </a:solidFill>
                <a:latin typeface="Arial" panose="020B0604020202020204" pitchFamily="34" charset="0"/>
                <a:cs typeface="Arial" panose="020B0604020202020204" pitchFamily="34" charset="0"/>
              </a:defRPr>
            </a:lvl3pPr>
            <a:lvl4pPr marL="1600200" indent="-228600">
              <a:defRPr sz="8600">
                <a:solidFill>
                  <a:schemeClr val="tx1"/>
                </a:solidFill>
                <a:latin typeface="Arial" panose="020B0604020202020204" pitchFamily="34" charset="0"/>
                <a:cs typeface="Arial" panose="020B0604020202020204" pitchFamily="34" charset="0"/>
              </a:defRPr>
            </a:lvl4pPr>
            <a:lvl5pPr marL="2057400" indent="-22860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500" dirty="0">
                <a:solidFill>
                  <a:srgbClr val="0A2340"/>
                </a:solidFill>
                <a:latin typeface="Frutiger LT Pro 55 Roman" panose="020B0602020204020204" pitchFamily="34" charset="77"/>
              </a:rPr>
              <a:t>Title</a:t>
            </a:r>
            <a:endParaRPr lang="en-US" altLang="en-US" sz="8800" dirty="0">
              <a:solidFill>
                <a:srgbClr val="0A2340"/>
              </a:solidFill>
              <a:latin typeface="Frutiger LT Pro 55 Roman" panose="020B0602020204020204" pitchFamily="34" charset="77"/>
            </a:endParaRPr>
          </a:p>
          <a:p>
            <a:pPr algn="ctr"/>
            <a:endParaRPr lang="en-US" altLang="en-US" sz="5400" dirty="0">
              <a:solidFill>
                <a:srgbClr val="0A2340"/>
              </a:solidFill>
              <a:latin typeface="Frutiger LT Pro 55 Roman" panose="020B0602020204020204" pitchFamily="34" charset="77"/>
            </a:endParaRPr>
          </a:p>
          <a:p>
            <a:pPr algn="ctr"/>
            <a:endParaRPr lang="en-US" altLang="en-US" sz="5400" dirty="0">
              <a:solidFill>
                <a:srgbClr val="0A2340"/>
              </a:solidFill>
              <a:latin typeface="Frutiger LT Pro 55 Roman" panose="020B0602020204020204" pitchFamily="34" charset="77"/>
            </a:endParaRPr>
          </a:p>
          <a:p>
            <a:pPr algn="ctr"/>
            <a:r>
              <a:rPr lang="en-US" altLang="en-US" sz="5400" dirty="0">
                <a:solidFill>
                  <a:srgbClr val="0A2340"/>
                </a:solidFill>
                <a:latin typeface="Frutiger LT Pro 55 Roman" panose="020B0602020204020204" pitchFamily="34" charset="77"/>
              </a:rPr>
              <a:t>SUB-TITLE</a:t>
            </a:r>
            <a:br>
              <a:rPr lang="en-US" altLang="en-US" sz="5400" dirty="0">
                <a:solidFill>
                  <a:srgbClr val="0A2340"/>
                </a:solidFill>
                <a:latin typeface="Frutiger LT Pro 55 Roman" panose="020B0602020204020204" pitchFamily="34" charset="77"/>
              </a:rPr>
            </a:br>
            <a:r>
              <a:rPr lang="en-US" altLang="en-US" sz="4000" dirty="0">
                <a:solidFill>
                  <a:srgbClr val="0A2340"/>
                </a:solidFill>
                <a:latin typeface="Frutiger LT Pro 55 Roman" panose="020B0602020204020204" pitchFamily="34" charset="77"/>
              </a:rPr>
              <a:t>Name(s)</a:t>
            </a:r>
          </a:p>
        </p:txBody>
      </p:sp>
      <p:pic>
        <p:nvPicPr>
          <p:cNvPr id="4" name="Picture 22">
            <a:extLst>
              <a:ext uri="{FF2B5EF4-FFF2-40B4-BE49-F238E27FC236}">
                <a16:creationId xmlns:a16="http://schemas.microsoft.com/office/drawing/2014/main" id="{542ED2B3-285E-B415-DD15-6393BD72C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444" t="42062" r="35069" b="44212"/>
          <a:stretch>
            <a:fillRect/>
          </a:stretch>
        </p:blipFill>
        <p:spPr bwMode="auto">
          <a:xfrm>
            <a:off x="25875227" y="28211128"/>
            <a:ext cx="5709673" cy="286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2B141D96-900C-2A8E-AB92-E0A9078FE581}"/>
              </a:ext>
            </a:extLst>
          </p:cNvPr>
          <p:cNvSpPr txBox="1">
            <a:spLocks noChangeArrowheads="1"/>
          </p:cNvSpPr>
          <p:nvPr/>
        </p:nvSpPr>
        <p:spPr bwMode="auto">
          <a:xfrm>
            <a:off x="33185101" y="21835631"/>
            <a:ext cx="8492347" cy="867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a:t>
            </a:r>
          </a:p>
          <a:p>
            <a:pPr eaLnBrk="1" hangingPunct="1"/>
            <a:r>
              <a:rPr lang="en-US" altLang="en-US" sz="3600" dirty="0">
                <a:latin typeface="Calibri" panose="020F0502020204030204" pitchFamily="34" charset="0"/>
              </a:rPr>
              <a:t>was designed to </a:t>
            </a:r>
          </a:p>
          <a:p>
            <a:pPr eaLnBrk="1" hangingPunct="1"/>
            <a:r>
              <a:rPr lang="en-US" altLang="en-US" sz="3600" dirty="0">
                <a:latin typeface="Calibri" panose="020F0502020204030204" pitchFamily="34" charset="0"/>
              </a:rPr>
              <a:t>produce a 48x36 </a:t>
            </a:r>
          </a:p>
          <a:p>
            <a:pPr eaLnBrk="1" hangingPunct="1"/>
            <a:r>
              <a:rPr lang="en-US" altLang="en-US" sz="3600" dirty="0">
                <a:latin typeface="Calibri" panose="020F0502020204030204" pitchFamily="34" charset="0"/>
              </a:rPr>
              <a:t>poster. You can </a:t>
            </a:r>
          </a:p>
          <a:p>
            <a:pPr eaLnBrk="1" hangingPunct="1"/>
            <a:r>
              <a:rPr lang="en-US" altLang="en-US" sz="3600" dirty="0">
                <a:latin typeface="Calibri" panose="020F0502020204030204" pitchFamily="34" charset="0"/>
              </a:rPr>
              <a:t>modify it as </a:t>
            </a:r>
          </a:p>
          <a:p>
            <a:pPr eaLnBrk="1" hangingPunct="1"/>
            <a:r>
              <a:rPr lang="en-US" altLang="en-US" sz="3600" dirty="0">
                <a:latin typeface="Calibri" panose="020F0502020204030204" pitchFamily="34" charset="0"/>
              </a:rPr>
              <a:t>needed for your </a:t>
            </a:r>
          </a:p>
          <a:p>
            <a:pPr eaLnBrk="1" hangingPunct="1"/>
            <a:r>
              <a:rPr lang="en-US" altLang="en-US" sz="3600" dirty="0">
                <a:latin typeface="Calibri" panose="020F0502020204030204" pitchFamily="34" charset="0"/>
              </a:rPr>
              <a:t>presentation.</a:t>
            </a:r>
            <a:br>
              <a:rPr lang="en-US" altLang="en-US" sz="3600" dirty="0">
                <a:latin typeface="Calibri" panose="020F0502020204030204" pitchFamily="34" charset="0"/>
              </a:rPr>
            </a:br>
            <a:br>
              <a:rPr lang="en-US" altLang="en-US" sz="3600" dirty="0">
                <a:latin typeface="Calibri" panose="020F0502020204030204" pitchFamily="34" charset="0"/>
              </a:rPr>
            </a:br>
            <a:endParaRPr lang="en-US" altLang="en-US" sz="3600" dirty="0">
              <a:latin typeface="Calibri" panose="020F0502020204030204" pitchFamily="34" charset="0"/>
            </a:endParaRPr>
          </a:p>
          <a:p>
            <a:pPr eaLnBrk="1" hangingPunct="1"/>
            <a:r>
              <a:rPr lang="en-US" altLang="en-US" sz="3600" dirty="0">
                <a:latin typeface="Calibri" panose="020F0502020204030204" pitchFamily="34" charset="0"/>
              </a:rPr>
              <a:t>By using this template poster will look professional, easy to read and save you valuable time from figuring out proper placement of titles, subtitles and text body.</a:t>
            </a:r>
          </a:p>
        </p:txBody>
      </p:sp>
      <p:sp>
        <p:nvSpPr>
          <p:cNvPr id="7" name="Text Box 14">
            <a:extLst>
              <a:ext uri="{FF2B5EF4-FFF2-40B4-BE49-F238E27FC236}">
                <a16:creationId xmlns:a16="http://schemas.microsoft.com/office/drawing/2014/main" id="{A38D67DF-12F2-C93A-E80A-796602829113}"/>
              </a:ext>
            </a:extLst>
          </p:cNvPr>
          <p:cNvSpPr txBox="1">
            <a:spLocks noChangeArrowheads="1"/>
          </p:cNvSpPr>
          <p:nvPr/>
        </p:nvSpPr>
        <p:spPr bwMode="auto">
          <a:xfrm>
            <a:off x="12830509" y="21882068"/>
            <a:ext cx="911509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By using this template poster will look professional, easy to read and save you valuable time from figuring out proper placement of titles, subtitles and text body.</a:t>
            </a:r>
          </a:p>
        </p:txBody>
      </p:sp>
      <p:sp>
        <p:nvSpPr>
          <p:cNvPr id="8" name="Text Box 14">
            <a:extLst>
              <a:ext uri="{FF2B5EF4-FFF2-40B4-BE49-F238E27FC236}">
                <a16:creationId xmlns:a16="http://schemas.microsoft.com/office/drawing/2014/main" id="{80BFCDF5-DDC8-0A2C-2D9D-B0CF21C327FB}"/>
              </a:ext>
            </a:extLst>
          </p:cNvPr>
          <p:cNvSpPr txBox="1">
            <a:spLocks noChangeArrowheads="1"/>
          </p:cNvSpPr>
          <p:nvPr/>
        </p:nvSpPr>
        <p:spPr bwMode="auto">
          <a:xfrm>
            <a:off x="28630563" y="3553897"/>
            <a:ext cx="13012734" cy="757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was designed to produce a 48x36 poster. You can modify it as needed for your presentation.</a:t>
            </a:r>
            <a:br>
              <a:rPr lang="en-US" altLang="en-US" sz="3600" dirty="0">
                <a:latin typeface="Calibri" panose="020F0502020204030204" pitchFamily="34" charset="0"/>
              </a:rPr>
            </a:br>
            <a:br>
              <a:rPr lang="en-US" altLang="en-US" sz="3600" dirty="0">
                <a:latin typeface="Calibri" panose="020F0502020204030204" pitchFamily="34" charset="0"/>
              </a:rPr>
            </a:br>
            <a:r>
              <a:rPr lang="en-US" altLang="en-US" sz="3600" dirty="0">
                <a:latin typeface="Calibri" panose="020F0502020204030204" pitchFamily="34" charset="0"/>
              </a:rPr>
              <a:t>By using this template poster will look professional, easy to read and save you valuable time from figuring out proper placement of titles, subtitles and text body. By using this template poster will look professional, easy to read and save you valuable time from figuring out proper placement of titles, subtitles and text body.</a:t>
            </a:r>
          </a:p>
          <a:p>
            <a:pPr eaLnBrk="1" hangingPunct="1"/>
            <a:endParaRPr lang="en-US" altLang="en-US" sz="3600" dirty="0">
              <a:latin typeface="Calibri" panose="020F0502020204030204" pitchFamily="34" charset="0"/>
            </a:endParaRPr>
          </a:p>
          <a:p>
            <a:pPr eaLnBrk="1" hangingPunct="1"/>
            <a:r>
              <a:rPr lang="en-US" altLang="en-US" sz="3600" dirty="0">
                <a:latin typeface="Calibri" panose="020F0502020204030204" pitchFamily="34" charset="0"/>
              </a:rPr>
              <a:t>This template was designed to produce a 48x36 poster. You can modify it as needed for your presentation.</a:t>
            </a:r>
          </a:p>
        </p:txBody>
      </p:sp>
      <p:grpSp>
        <p:nvGrpSpPr>
          <p:cNvPr id="9" name="Group 34">
            <a:extLst>
              <a:ext uri="{FF2B5EF4-FFF2-40B4-BE49-F238E27FC236}">
                <a16:creationId xmlns:a16="http://schemas.microsoft.com/office/drawing/2014/main" id="{7C4FBC78-D2B8-4029-589B-E59D7E78C20B}"/>
              </a:ext>
            </a:extLst>
          </p:cNvPr>
          <p:cNvGrpSpPr>
            <a:grpSpLocks/>
          </p:cNvGrpSpPr>
          <p:nvPr/>
        </p:nvGrpSpPr>
        <p:grpSpPr bwMode="auto">
          <a:xfrm>
            <a:off x="29114750" y="15919450"/>
            <a:ext cx="12114212" cy="1444625"/>
            <a:chOff x="15621000" y="8693150"/>
            <a:chExt cx="12113732" cy="1444752"/>
          </a:xfrm>
        </p:grpSpPr>
        <p:sp>
          <p:nvSpPr>
            <p:cNvPr id="10" name="Rectangle 9">
              <a:extLst>
                <a:ext uri="{FF2B5EF4-FFF2-40B4-BE49-F238E27FC236}">
                  <a16:creationId xmlns:a16="http://schemas.microsoft.com/office/drawing/2014/main" id="{A7E225B8-A60E-B6A3-60EF-1D0DC62D75C7}"/>
                </a:ext>
              </a:extLst>
            </p:cNvPr>
            <p:cNvSpPr/>
            <p:nvPr/>
          </p:nvSpPr>
          <p:spPr>
            <a:xfrm>
              <a:off x="15621000" y="8693150"/>
              <a:ext cx="11245404" cy="1444752"/>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entagon 10">
              <a:extLst>
                <a:ext uri="{FF2B5EF4-FFF2-40B4-BE49-F238E27FC236}">
                  <a16:creationId xmlns:a16="http://schemas.microsoft.com/office/drawing/2014/main" id="{9FF1227C-E0F0-4B32-784A-49165D7980DA}"/>
                </a:ext>
              </a:extLst>
            </p:cNvPr>
            <p:cNvSpPr/>
            <p:nvPr/>
          </p:nvSpPr>
          <p:spPr>
            <a:xfrm>
              <a:off x="16155966" y="8693150"/>
              <a:ext cx="11578766" cy="1444752"/>
            </a:xfrm>
            <a:prstGeom prst="homePlat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7200" dirty="0"/>
                <a:t>SUB-HEADING</a:t>
              </a:r>
            </a:p>
          </p:txBody>
        </p:sp>
      </p:grpSp>
      <p:sp>
        <p:nvSpPr>
          <p:cNvPr id="12" name="TextBox 40">
            <a:extLst>
              <a:ext uri="{FF2B5EF4-FFF2-40B4-BE49-F238E27FC236}">
                <a16:creationId xmlns:a16="http://schemas.microsoft.com/office/drawing/2014/main" id="{0730A4A9-8ACD-526A-DF28-F3193D653872}"/>
              </a:ext>
            </a:extLst>
          </p:cNvPr>
          <p:cNvSpPr txBox="1">
            <a:spLocks noChangeArrowheads="1"/>
          </p:cNvSpPr>
          <p:nvPr/>
        </p:nvSpPr>
        <p:spPr bwMode="auto">
          <a:xfrm>
            <a:off x="29649737" y="17930813"/>
            <a:ext cx="36337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400" b="1">
                <a:latin typeface="Frutiger LT Pro 45 Light" panose="020B0403030504020204" pitchFamily="34" charset="77"/>
              </a:rPr>
              <a:t>SUB-HEADER</a:t>
            </a:r>
          </a:p>
        </p:txBody>
      </p:sp>
      <p:sp>
        <p:nvSpPr>
          <p:cNvPr id="13" name="Text Box 14">
            <a:extLst>
              <a:ext uri="{FF2B5EF4-FFF2-40B4-BE49-F238E27FC236}">
                <a16:creationId xmlns:a16="http://schemas.microsoft.com/office/drawing/2014/main" id="{7DF635D2-7A57-5734-E234-25D6892ACC1B}"/>
              </a:ext>
            </a:extLst>
          </p:cNvPr>
          <p:cNvSpPr txBox="1">
            <a:spLocks noChangeArrowheads="1"/>
          </p:cNvSpPr>
          <p:nvPr/>
        </p:nvSpPr>
        <p:spPr bwMode="auto">
          <a:xfrm>
            <a:off x="2334805" y="21896072"/>
            <a:ext cx="835542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was designed to produce a 48x36 poster. You can modify it as needed for your presentation. By using this template poster will look professional, easy to read and save you valuable time from figuring out proper placement of titles, subtitles and text body.</a:t>
            </a:r>
          </a:p>
        </p:txBody>
      </p:sp>
      <p:pic>
        <p:nvPicPr>
          <p:cNvPr id="14" name="Picture 44">
            <a:extLst>
              <a:ext uri="{FF2B5EF4-FFF2-40B4-BE49-F238E27FC236}">
                <a16:creationId xmlns:a16="http://schemas.microsoft.com/office/drawing/2014/main" id="{3175014C-F199-E342-8735-862743DF2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37962" y="21939922"/>
            <a:ext cx="499110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a:extLst>
              <a:ext uri="{FF2B5EF4-FFF2-40B4-BE49-F238E27FC236}">
                <a16:creationId xmlns:a16="http://schemas.microsoft.com/office/drawing/2014/main" id="{824B8320-5987-5658-D4FC-3A4CFB6C2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8237" y="22670172"/>
            <a:ext cx="326072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4">
            <a:extLst>
              <a:ext uri="{FF2B5EF4-FFF2-40B4-BE49-F238E27FC236}">
                <a16:creationId xmlns:a16="http://schemas.microsoft.com/office/drawing/2014/main" id="{4C93CBE5-2147-EBC3-7613-0F0E918D09D3}"/>
              </a:ext>
            </a:extLst>
          </p:cNvPr>
          <p:cNvSpPr txBox="1">
            <a:spLocks noChangeArrowheads="1"/>
          </p:cNvSpPr>
          <p:nvPr/>
        </p:nvSpPr>
        <p:spPr bwMode="auto">
          <a:xfrm>
            <a:off x="12838324" y="25930897"/>
            <a:ext cx="90860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was designed to produce a 48x36 poster. </a:t>
            </a:r>
            <a:br>
              <a:rPr lang="en-US" altLang="en-US" sz="3600" dirty="0">
                <a:latin typeface="Calibri" panose="020F0502020204030204" pitchFamily="34" charset="0"/>
              </a:rPr>
            </a:br>
            <a:br>
              <a:rPr lang="en-US" altLang="en-US" sz="3600" dirty="0">
                <a:latin typeface="Calibri" panose="020F0502020204030204" pitchFamily="34" charset="0"/>
              </a:rPr>
            </a:br>
            <a:r>
              <a:rPr lang="en-US" altLang="en-US" sz="3600" dirty="0">
                <a:latin typeface="Calibri" panose="020F0502020204030204" pitchFamily="34" charset="0"/>
              </a:rPr>
              <a:t>By using this template poster will look professional, easy to read and save you valuable time from figuring out proper placement of titles, subtitles and text body.</a:t>
            </a:r>
          </a:p>
        </p:txBody>
      </p:sp>
      <p:sp>
        <p:nvSpPr>
          <p:cNvPr id="17" name="TextBox 30">
            <a:extLst>
              <a:ext uri="{FF2B5EF4-FFF2-40B4-BE49-F238E27FC236}">
                <a16:creationId xmlns:a16="http://schemas.microsoft.com/office/drawing/2014/main" id="{BF98B53E-26D4-9FCE-F76F-450E69B072BB}"/>
              </a:ext>
            </a:extLst>
          </p:cNvPr>
          <p:cNvSpPr txBox="1">
            <a:spLocks noChangeArrowheads="1"/>
          </p:cNvSpPr>
          <p:nvPr/>
        </p:nvSpPr>
        <p:spPr bwMode="auto">
          <a:xfrm>
            <a:off x="13197687" y="25214263"/>
            <a:ext cx="36337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400" b="1" dirty="0">
                <a:latin typeface="Frutiger LT Pro 45 Light" panose="020B0403030504020204" pitchFamily="34" charset="77"/>
              </a:rPr>
              <a:t>SUB-HEADER</a:t>
            </a:r>
          </a:p>
        </p:txBody>
      </p:sp>
      <p:sp>
        <p:nvSpPr>
          <p:cNvPr id="18" name="Text Box 14">
            <a:extLst>
              <a:ext uri="{FF2B5EF4-FFF2-40B4-BE49-F238E27FC236}">
                <a16:creationId xmlns:a16="http://schemas.microsoft.com/office/drawing/2014/main" id="{5FAE3864-8988-66A5-EE76-7681612128E7}"/>
              </a:ext>
            </a:extLst>
          </p:cNvPr>
          <p:cNvSpPr txBox="1">
            <a:spLocks noChangeArrowheads="1"/>
          </p:cNvSpPr>
          <p:nvPr/>
        </p:nvSpPr>
        <p:spPr bwMode="auto">
          <a:xfrm>
            <a:off x="23181028" y="23012400"/>
            <a:ext cx="8574424"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was designed to produce a 48x36 poster. You can modify it as needed for your presentation.</a:t>
            </a:r>
            <a:br>
              <a:rPr lang="en-US" altLang="en-US" sz="3600" dirty="0">
                <a:latin typeface="Calibri" panose="020F0502020204030204" pitchFamily="34" charset="0"/>
              </a:rPr>
            </a:br>
            <a:br>
              <a:rPr lang="en-US" altLang="en-US" sz="3600" dirty="0">
                <a:latin typeface="Calibri" panose="020F0502020204030204" pitchFamily="34" charset="0"/>
              </a:rPr>
            </a:br>
            <a:r>
              <a:rPr lang="en-US" altLang="en-US" sz="3600" dirty="0">
                <a:latin typeface="Calibri" panose="020F0502020204030204" pitchFamily="34" charset="0"/>
              </a:rPr>
              <a:t>By using this template poster will look </a:t>
            </a:r>
          </a:p>
          <a:p>
            <a:pPr eaLnBrk="1" hangingPunct="1"/>
            <a:r>
              <a:rPr lang="en-US" altLang="en-US" sz="3600" dirty="0">
                <a:latin typeface="Calibri" panose="020F0502020204030204" pitchFamily="34" charset="0"/>
              </a:rPr>
              <a:t>professional, easy to read and save you </a:t>
            </a:r>
          </a:p>
          <a:p>
            <a:pPr eaLnBrk="1" hangingPunct="1"/>
            <a:r>
              <a:rPr lang="en-US" altLang="en-US" sz="3600" dirty="0">
                <a:latin typeface="Calibri" panose="020F0502020204030204" pitchFamily="34" charset="0"/>
              </a:rPr>
              <a:t>valuable time from figuring out proper </a:t>
            </a:r>
          </a:p>
          <a:p>
            <a:pPr eaLnBrk="1" hangingPunct="1"/>
            <a:r>
              <a:rPr lang="en-US" altLang="en-US" sz="3600" dirty="0">
                <a:latin typeface="Calibri" panose="020F0502020204030204" pitchFamily="34" charset="0"/>
              </a:rPr>
              <a:t>placement of titles, subtitles and</a:t>
            </a:r>
          </a:p>
          <a:p>
            <a:pPr eaLnBrk="1" hangingPunct="1"/>
            <a:r>
              <a:rPr lang="en-US" altLang="en-US" sz="3600" dirty="0">
                <a:latin typeface="Calibri" panose="020F0502020204030204" pitchFamily="34" charset="0"/>
              </a:rPr>
              <a:t>text body.</a:t>
            </a:r>
          </a:p>
        </p:txBody>
      </p:sp>
      <p:sp>
        <p:nvSpPr>
          <p:cNvPr id="19" name="TextBox 30">
            <a:extLst>
              <a:ext uri="{FF2B5EF4-FFF2-40B4-BE49-F238E27FC236}">
                <a16:creationId xmlns:a16="http://schemas.microsoft.com/office/drawing/2014/main" id="{B4BA6498-E234-4D57-A38A-DEA7EF559A7A}"/>
              </a:ext>
            </a:extLst>
          </p:cNvPr>
          <p:cNvSpPr txBox="1">
            <a:spLocks noChangeArrowheads="1"/>
          </p:cNvSpPr>
          <p:nvPr/>
        </p:nvSpPr>
        <p:spPr bwMode="auto">
          <a:xfrm>
            <a:off x="23545800" y="22216304"/>
            <a:ext cx="36337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400" b="1" dirty="0">
                <a:latin typeface="Frutiger LT Pro 45 Light" panose="020B0403030504020204" pitchFamily="34" charset="77"/>
              </a:rPr>
              <a:t>SUB-HEADER</a:t>
            </a:r>
          </a:p>
        </p:txBody>
      </p:sp>
      <p:pic>
        <p:nvPicPr>
          <p:cNvPr id="20" name="Picture 19">
            <a:extLst>
              <a:ext uri="{FF2B5EF4-FFF2-40B4-BE49-F238E27FC236}">
                <a16:creationId xmlns:a16="http://schemas.microsoft.com/office/drawing/2014/main" id="{D6C638FF-6675-4AED-A4AC-4ED9CAF92AB3}"/>
              </a:ext>
            </a:extLst>
          </p:cNvPr>
          <p:cNvPicPr>
            <a:picLocks noChangeAspect="1"/>
          </p:cNvPicPr>
          <p:nvPr/>
        </p:nvPicPr>
        <p:blipFill rotWithShape="1">
          <a:blip r:embed="rId5">
            <a:extLst>
              <a:ext uri="{28A0092B-C50C-407E-A947-70E740481C1C}">
                <a14:useLocalDpi xmlns:a14="http://schemas.microsoft.com/office/drawing/2010/main" val="0"/>
              </a:ext>
            </a:extLst>
          </a:blip>
          <a:srcRect l="5341" t="36255" r="68584" b="41537"/>
          <a:stretch/>
        </p:blipFill>
        <p:spPr>
          <a:xfrm>
            <a:off x="2344153" y="11934465"/>
            <a:ext cx="11444872" cy="7310516"/>
          </a:xfrm>
          <a:prstGeom prst="rect">
            <a:avLst/>
          </a:prstGeom>
        </p:spPr>
      </p:pic>
      <p:sp>
        <p:nvSpPr>
          <p:cNvPr id="21" name="TextBox 20">
            <a:extLst>
              <a:ext uri="{FF2B5EF4-FFF2-40B4-BE49-F238E27FC236}">
                <a16:creationId xmlns:a16="http://schemas.microsoft.com/office/drawing/2014/main" id="{C95C54C0-1676-3278-C94A-DFAE08A5EA85}"/>
              </a:ext>
            </a:extLst>
          </p:cNvPr>
          <p:cNvSpPr txBox="1"/>
          <p:nvPr/>
        </p:nvSpPr>
        <p:spPr>
          <a:xfrm>
            <a:off x="13627764" y="3096478"/>
            <a:ext cx="12866023" cy="5478423"/>
          </a:xfrm>
          <a:prstGeom prst="rect">
            <a:avLst/>
          </a:prstGeom>
          <a:noFill/>
        </p:spPr>
        <p:txBody>
          <a:bodyPr wrap="none" rtlCol="0">
            <a:spAutoFit/>
          </a:bodyPr>
          <a:lstStyle/>
          <a:p>
            <a:pPr>
              <a:lnSpc>
                <a:spcPts val="14000"/>
              </a:lnSpc>
            </a:pPr>
            <a:r>
              <a:rPr lang="en-US" sz="13800" b="1" dirty="0">
                <a:solidFill>
                  <a:srgbClr val="0C2140"/>
                </a:solidFill>
                <a:latin typeface="Frutiger LT Pro 87 XBlack Cn" panose="020B0602020204020204" pitchFamily="34" charset="77"/>
              </a:rPr>
              <a:t>TITLE OF YOUR</a:t>
            </a:r>
          </a:p>
          <a:p>
            <a:pPr>
              <a:lnSpc>
                <a:spcPts val="14000"/>
              </a:lnSpc>
            </a:pPr>
            <a:r>
              <a:rPr lang="en-US" sz="13800" b="1" dirty="0">
                <a:solidFill>
                  <a:srgbClr val="0C2140"/>
                </a:solidFill>
                <a:latin typeface="Frutiger LT Pro 87 XBlack Cn" panose="020B0602020204020204" pitchFamily="34" charset="77"/>
              </a:rPr>
              <a:t>POSTER WOULD</a:t>
            </a:r>
          </a:p>
          <a:p>
            <a:pPr>
              <a:lnSpc>
                <a:spcPts val="14000"/>
              </a:lnSpc>
            </a:pPr>
            <a:r>
              <a:rPr lang="en-US" sz="13800" b="1" dirty="0">
                <a:solidFill>
                  <a:srgbClr val="0C2140"/>
                </a:solidFill>
                <a:latin typeface="Frutiger LT Pro 87 XBlack Cn" panose="020B0602020204020204" pitchFamily="34" charset="77"/>
              </a:rPr>
              <a:t>GO HERE</a:t>
            </a:r>
          </a:p>
        </p:txBody>
      </p:sp>
      <p:sp>
        <p:nvSpPr>
          <p:cNvPr id="22" name="TextBox 21">
            <a:extLst>
              <a:ext uri="{FF2B5EF4-FFF2-40B4-BE49-F238E27FC236}">
                <a16:creationId xmlns:a16="http://schemas.microsoft.com/office/drawing/2014/main" id="{C6A060AE-CCDA-9CC3-8AF4-8DAE36F5AF1B}"/>
              </a:ext>
            </a:extLst>
          </p:cNvPr>
          <p:cNvSpPr txBox="1"/>
          <p:nvPr/>
        </p:nvSpPr>
        <p:spPr>
          <a:xfrm>
            <a:off x="13761922" y="8207375"/>
            <a:ext cx="4746812" cy="1693412"/>
          </a:xfrm>
          <a:prstGeom prst="rect">
            <a:avLst/>
          </a:prstGeom>
          <a:noFill/>
        </p:spPr>
        <p:txBody>
          <a:bodyPr wrap="none" rtlCol="0">
            <a:spAutoFit/>
          </a:bodyPr>
          <a:lstStyle/>
          <a:p>
            <a:pPr>
              <a:lnSpc>
                <a:spcPts val="14000"/>
              </a:lnSpc>
            </a:pPr>
            <a:r>
              <a:rPr lang="en-US" sz="8000" b="1" dirty="0">
                <a:solidFill>
                  <a:srgbClr val="0099CC"/>
                </a:solidFill>
                <a:latin typeface="Frutiger LT Pro 87 XBlack Cn" panose="020B0602020204020204" pitchFamily="34" charset="77"/>
              </a:rPr>
              <a:t>SUB TITLE</a:t>
            </a:r>
          </a:p>
        </p:txBody>
      </p:sp>
      <p:sp>
        <p:nvSpPr>
          <p:cNvPr id="23" name="TextBox 22">
            <a:extLst>
              <a:ext uri="{FF2B5EF4-FFF2-40B4-BE49-F238E27FC236}">
                <a16:creationId xmlns:a16="http://schemas.microsoft.com/office/drawing/2014/main" id="{91840857-30D0-DE8B-B946-AA8192AF3FBD}"/>
              </a:ext>
            </a:extLst>
          </p:cNvPr>
          <p:cNvSpPr txBox="1"/>
          <p:nvPr/>
        </p:nvSpPr>
        <p:spPr>
          <a:xfrm>
            <a:off x="28956000" y="1801297"/>
            <a:ext cx="6801862"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METHODOLOGY</a:t>
            </a:r>
          </a:p>
        </p:txBody>
      </p:sp>
      <p:sp>
        <p:nvSpPr>
          <p:cNvPr id="24" name="TextBox 23">
            <a:extLst>
              <a:ext uri="{FF2B5EF4-FFF2-40B4-BE49-F238E27FC236}">
                <a16:creationId xmlns:a16="http://schemas.microsoft.com/office/drawing/2014/main" id="{1803AD68-A4C1-4938-A48B-83573BB7A261}"/>
              </a:ext>
            </a:extLst>
          </p:cNvPr>
          <p:cNvSpPr txBox="1"/>
          <p:nvPr/>
        </p:nvSpPr>
        <p:spPr>
          <a:xfrm>
            <a:off x="2591574" y="20193000"/>
            <a:ext cx="4647426"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OBJECTIVE</a:t>
            </a:r>
          </a:p>
        </p:txBody>
      </p:sp>
      <p:sp>
        <p:nvSpPr>
          <p:cNvPr id="25" name="TextBox 24">
            <a:extLst>
              <a:ext uri="{FF2B5EF4-FFF2-40B4-BE49-F238E27FC236}">
                <a16:creationId xmlns:a16="http://schemas.microsoft.com/office/drawing/2014/main" id="{FF52F6DD-7F40-3B90-8358-64B8B79BE7BE}"/>
              </a:ext>
            </a:extLst>
          </p:cNvPr>
          <p:cNvSpPr txBox="1"/>
          <p:nvPr/>
        </p:nvSpPr>
        <p:spPr>
          <a:xfrm>
            <a:off x="13184574" y="20201443"/>
            <a:ext cx="8167621"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RESULTS/FINDINGS</a:t>
            </a:r>
          </a:p>
        </p:txBody>
      </p:sp>
      <p:sp>
        <p:nvSpPr>
          <p:cNvPr id="26" name="TextBox 25">
            <a:extLst>
              <a:ext uri="{FF2B5EF4-FFF2-40B4-BE49-F238E27FC236}">
                <a16:creationId xmlns:a16="http://schemas.microsoft.com/office/drawing/2014/main" id="{6C638907-0430-2C9F-A7BE-B5FD18487142}"/>
              </a:ext>
            </a:extLst>
          </p:cNvPr>
          <p:cNvSpPr txBox="1"/>
          <p:nvPr/>
        </p:nvSpPr>
        <p:spPr>
          <a:xfrm>
            <a:off x="23545800" y="20201443"/>
            <a:ext cx="5711820"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CONCLUSION</a:t>
            </a:r>
          </a:p>
        </p:txBody>
      </p:sp>
      <p:sp>
        <p:nvSpPr>
          <p:cNvPr id="29" name="TextBox 28">
            <a:extLst>
              <a:ext uri="{FF2B5EF4-FFF2-40B4-BE49-F238E27FC236}">
                <a16:creationId xmlns:a16="http://schemas.microsoft.com/office/drawing/2014/main" id="{7A22917A-9F48-2957-BEC5-B10CD1A0096B}"/>
              </a:ext>
            </a:extLst>
          </p:cNvPr>
          <p:cNvSpPr txBox="1"/>
          <p:nvPr/>
        </p:nvSpPr>
        <p:spPr>
          <a:xfrm>
            <a:off x="33678052" y="20141497"/>
            <a:ext cx="5859296"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WHAT’S NEXT</a:t>
            </a:r>
          </a:p>
        </p:txBody>
      </p:sp>
      <p:pic>
        <p:nvPicPr>
          <p:cNvPr id="30" name="Picture 29">
            <a:extLst>
              <a:ext uri="{FF2B5EF4-FFF2-40B4-BE49-F238E27FC236}">
                <a16:creationId xmlns:a16="http://schemas.microsoft.com/office/drawing/2014/main" id="{C50E0765-D4AB-9C67-5C05-39D8CB6FE6F2}"/>
              </a:ext>
            </a:extLst>
          </p:cNvPr>
          <p:cNvPicPr>
            <a:picLocks noChangeAspect="1"/>
          </p:cNvPicPr>
          <p:nvPr/>
        </p:nvPicPr>
        <p:blipFill rotWithShape="1">
          <a:blip r:embed="rId5">
            <a:extLst>
              <a:ext uri="{28A0092B-C50C-407E-A947-70E740481C1C}">
                <a14:useLocalDpi xmlns:a14="http://schemas.microsoft.com/office/drawing/2010/main" val="0"/>
              </a:ext>
            </a:extLst>
          </a:blip>
          <a:srcRect l="5557" t="81342" r="73742" b="7434"/>
          <a:stretch/>
        </p:blipFill>
        <p:spPr>
          <a:xfrm>
            <a:off x="2213750" y="26939910"/>
            <a:ext cx="9086076" cy="3694662"/>
          </a:xfrm>
          <a:prstGeom prst="rect">
            <a:avLst/>
          </a:prstGeom>
        </p:spPr>
      </p:pic>
      <p:pic>
        <p:nvPicPr>
          <p:cNvPr id="31" name="Picture 30">
            <a:extLst>
              <a:ext uri="{FF2B5EF4-FFF2-40B4-BE49-F238E27FC236}">
                <a16:creationId xmlns:a16="http://schemas.microsoft.com/office/drawing/2014/main" id="{48B7F817-CD12-2E2A-2128-41B6E2B8F320}"/>
              </a:ext>
            </a:extLst>
          </p:cNvPr>
          <p:cNvPicPr>
            <a:picLocks noChangeAspect="1"/>
          </p:cNvPicPr>
          <p:nvPr/>
        </p:nvPicPr>
        <p:blipFill rotWithShape="1">
          <a:blip r:embed="rId5">
            <a:extLst>
              <a:ext uri="{28A0092B-C50C-407E-A947-70E740481C1C}">
                <a14:useLocalDpi xmlns:a14="http://schemas.microsoft.com/office/drawing/2010/main" val="0"/>
              </a:ext>
            </a:extLst>
          </a:blip>
          <a:srcRect l="52777" t="39632" r="6066" b="43493"/>
          <a:stretch/>
        </p:blipFill>
        <p:spPr>
          <a:xfrm>
            <a:off x="23164800" y="13030200"/>
            <a:ext cx="18064162" cy="5554887"/>
          </a:xfrm>
          <a:prstGeom prst="rect">
            <a:avLst/>
          </a:prstGeom>
        </p:spPr>
      </p:pic>
      <p:cxnSp>
        <p:nvCxnSpPr>
          <p:cNvPr id="32" name="Straight Connector 31">
            <a:extLst>
              <a:ext uri="{FF2B5EF4-FFF2-40B4-BE49-F238E27FC236}">
                <a16:creationId xmlns:a16="http://schemas.microsoft.com/office/drawing/2014/main" id="{0E6B43A7-0011-5BE9-8E2E-2826BDE12AF7}"/>
              </a:ext>
            </a:extLst>
          </p:cNvPr>
          <p:cNvCxnSpPr/>
          <p:nvPr/>
        </p:nvCxnSpPr>
        <p:spPr>
          <a:xfrm>
            <a:off x="27908250" y="1989643"/>
            <a:ext cx="0" cy="8906957"/>
          </a:xfrm>
          <a:prstGeom prst="line">
            <a:avLst/>
          </a:prstGeom>
          <a:ln w="76200">
            <a:solidFill>
              <a:srgbClr val="0C214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265BD08-ED80-BFD8-B050-FA3B249F1F96}"/>
              </a:ext>
            </a:extLst>
          </p:cNvPr>
          <p:cNvSpPr txBox="1"/>
          <p:nvPr/>
        </p:nvSpPr>
        <p:spPr>
          <a:xfrm>
            <a:off x="15014581" y="12382509"/>
            <a:ext cx="4389343"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ANALYSIS</a:t>
            </a:r>
          </a:p>
        </p:txBody>
      </p:sp>
      <p:sp>
        <p:nvSpPr>
          <p:cNvPr id="34" name="Text Box 14">
            <a:extLst>
              <a:ext uri="{FF2B5EF4-FFF2-40B4-BE49-F238E27FC236}">
                <a16:creationId xmlns:a16="http://schemas.microsoft.com/office/drawing/2014/main" id="{E1924D98-414B-17CC-E0BC-9CD6B0C1E663}"/>
              </a:ext>
            </a:extLst>
          </p:cNvPr>
          <p:cNvSpPr txBox="1">
            <a:spLocks noChangeArrowheads="1"/>
          </p:cNvSpPr>
          <p:nvPr/>
        </p:nvSpPr>
        <p:spPr bwMode="auto">
          <a:xfrm>
            <a:off x="14605988" y="13999369"/>
            <a:ext cx="814447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latin typeface="Calibri" panose="020F0502020204030204" pitchFamily="34" charset="0"/>
              </a:rPr>
              <a:t>By using this template poster will look professional, easy to read and save you valuable time from figuring out proper placement of titles, subtitles and text body.</a:t>
            </a:r>
          </a:p>
        </p:txBody>
      </p:sp>
      <p:cxnSp>
        <p:nvCxnSpPr>
          <p:cNvPr id="35" name="Straight Connector 34">
            <a:extLst>
              <a:ext uri="{FF2B5EF4-FFF2-40B4-BE49-F238E27FC236}">
                <a16:creationId xmlns:a16="http://schemas.microsoft.com/office/drawing/2014/main" id="{CF4C8156-71FC-EE16-EB2E-BAC4D8EDB36E}"/>
              </a:ext>
            </a:extLst>
          </p:cNvPr>
          <p:cNvCxnSpPr>
            <a:cxnSpLocks/>
          </p:cNvCxnSpPr>
          <p:nvPr/>
        </p:nvCxnSpPr>
        <p:spPr>
          <a:xfrm>
            <a:off x="12115800" y="20731585"/>
            <a:ext cx="0" cy="10393827"/>
          </a:xfrm>
          <a:prstGeom prst="line">
            <a:avLst/>
          </a:prstGeom>
          <a:ln w="76200">
            <a:solidFill>
              <a:srgbClr val="0C214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EE771D-AFD1-4710-177B-5A705B6DE47E}"/>
              </a:ext>
            </a:extLst>
          </p:cNvPr>
          <p:cNvCxnSpPr>
            <a:cxnSpLocks/>
          </p:cNvCxnSpPr>
          <p:nvPr/>
        </p:nvCxnSpPr>
        <p:spPr>
          <a:xfrm>
            <a:off x="22553946" y="20731585"/>
            <a:ext cx="0" cy="10000626"/>
          </a:xfrm>
          <a:prstGeom prst="line">
            <a:avLst/>
          </a:prstGeom>
          <a:ln w="76200">
            <a:solidFill>
              <a:srgbClr val="0C214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3B0CCF9-27B4-C61A-E71B-BD7C80C1A475}"/>
              </a:ext>
            </a:extLst>
          </p:cNvPr>
          <p:cNvCxnSpPr>
            <a:cxnSpLocks/>
          </p:cNvCxnSpPr>
          <p:nvPr/>
        </p:nvCxnSpPr>
        <p:spPr>
          <a:xfrm>
            <a:off x="32385000" y="20731585"/>
            <a:ext cx="0" cy="10000626"/>
          </a:xfrm>
          <a:prstGeom prst="line">
            <a:avLst/>
          </a:prstGeom>
          <a:ln w="76200">
            <a:solidFill>
              <a:srgbClr val="0C2140"/>
            </a:solidFill>
          </a:ln>
        </p:spPr>
        <p:style>
          <a:lnRef idx="1">
            <a:schemeClr val="accent1"/>
          </a:lnRef>
          <a:fillRef idx="0">
            <a:schemeClr val="accent1"/>
          </a:fillRef>
          <a:effectRef idx="0">
            <a:schemeClr val="accent1"/>
          </a:effectRef>
          <a:fontRef idx="minor">
            <a:schemeClr val="tx1"/>
          </a:fontRef>
        </p:style>
      </p:cxnSp>
      <p:pic>
        <p:nvPicPr>
          <p:cNvPr id="13332" name="Picture 2">
            <a:extLst>
              <a:ext uri="{FF2B5EF4-FFF2-40B4-BE49-F238E27FC236}">
                <a16:creationId xmlns:a16="http://schemas.microsoft.com/office/drawing/2014/main" id="{4AC15C1E-183D-50C2-5857-426E4DA8B6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5E106DA-16D8-EE0B-E733-A012AF646C36}"/>
              </a:ext>
            </a:extLst>
          </p:cNvPr>
          <p:cNvSpPr/>
          <p:nvPr/>
        </p:nvSpPr>
        <p:spPr>
          <a:xfrm>
            <a:off x="14173200" y="11887200"/>
            <a:ext cx="27470100" cy="7357781"/>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Rectangle 5">
            <a:extLst>
              <a:ext uri="{FF2B5EF4-FFF2-40B4-BE49-F238E27FC236}">
                <a16:creationId xmlns:a16="http://schemas.microsoft.com/office/drawing/2014/main" id="{9D3B055C-47A2-F22F-80C4-E64001143A9A}"/>
              </a:ext>
            </a:extLst>
          </p:cNvPr>
          <p:cNvSpPr>
            <a:spLocks noChangeArrowheads="1"/>
          </p:cNvSpPr>
          <p:nvPr/>
        </p:nvSpPr>
        <p:spPr bwMode="auto">
          <a:xfrm>
            <a:off x="2847181" y="13728786"/>
            <a:ext cx="9649620" cy="497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3" tIns="45614" rIns="91243" bIns="45614">
            <a:spAutoFit/>
          </a:bodyPr>
          <a:lstStyle>
            <a:lvl1pPr>
              <a:defRPr sz="8600">
                <a:solidFill>
                  <a:schemeClr val="tx1"/>
                </a:solidFill>
                <a:latin typeface="Arial" panose="020B0604020202020204" pitchFamily="34" charset="0"/>
                <a:cs typeface="Arial" panose="020B0604020202020204" pitchFamily="34" charset="0"/>
              </a:defRPr>
            </a:lvl1pPr>
            <a:lvl2pPr marL="742950" indent="-285750">
              <a:defRPr sz="8600">
                <a:solidFill>
                  <a:schemeClr val="tx1"/>
                </a:solidFill>
                <a:latin typeface="Arial" panose="020B0604020202020204" pitchFamily="34" charset="0"/>
                <a:cs typeface="Arial" panose="020B0604020202020204" pitchFamily="34" charset="0"/>
              </a:defRPr>
            </a:lvl2pPr>
            <a:lvl3pPr marL="1143000" indent="-228600">
              <a:defRPr sz="8600">
                <a:solidFill>
                  <a:schemeClr val="tx1"/>
                </a:solidFill>
                <a:latin typeface="Arial" panose="020B0604020202020204" pitchFamily="34" charset="0"/>
                <a:cs typeface="Arial" panose="020B0604020202020204" pitchFamily="34" charset="0"/>
              </a:defRPr>
            </a:lvl3pPr>
            <a:lvl4pPr marL="1600200" indent="-228600">
              <a:defRPr sz="8600">
                <a:solidFill>
                  <a:schemeClr val="tx1"/>
                </a:solidFill>
                <a:latin typeface="Arial" panose="020B0604020202020204" pitchFamily="34" charset="0"/>
                <a:cs typeface="Arial" panose="020B0604020202020204" pitchFamily="34" charset="0"/>
              </a:defRPr>
            </a:lvl4pPr>
            <a:lvl5pPr marL="2057400" indent="-22860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500" dirty="0">
                <a:solidFill>
                  <a:srgbClr val="0A2340"/>
                </a:solidFill>
                <a:latin typeface="Frutiger LT Pro 55 Roman" panose="020B0602020204020204" pitchFamily="34" charset="77"/>
              </a:rPr>
              <a:t>Title</a:t>
            </a:r>
            <a:endParaRPr lang="en-US" altLang="en-US" sz="8800" dirty="0">
              <a:solidFill>
                <a:srgbClr val="0A2340"/>
              </a:solidFill>
              <a:latin typeface="Frutiger LT Pro 55 Roman" panose="020B0602020204020204" pitchFamily="34" charset="77"/>
            </a:endParaRPr>
          </a:p>
          <a:p>
            <a:pPr algn="ctr"/>
            <a:endParaRPr lang="en-US" altLang="en-US" sz="5400" dirty="0">
              <a:solidFill>
                <a:srgbClr val="0A2340"/>
              </a:solidFill>
              <a:latin typeface="Frutiger LT Pro 55 Roman" panose="020B0602020204020204" pitchFamily="34" charset="77"/>
            </a:endParaRPr>
          </a:p>
          <a:p>
            <a:pPr algn="ctr"/>
            <a:endParaRPr lang="en-US" altLang="en-US" sz="5400" dirty="0">
              <a:solidFill>
                <a:srgbClr val="0A2340"/>
              </a:solidFill>
              <a:latin typeface="Frutiger LT Pro 55 Roman" panose="020B0602020204020204" pitchFamily="34" charset="77"/>
            </a:endParaRPr>
          </a:p>
          <a:p>
            <a:pPr algn="ctr"/>
            <a:r>
              <a:rPr lang="en-US" altLang="en-US" sz="5400" dirty="0">
                <a:solidFill>
                  <a:srgbClr val="0A2340"/>
                </a:solidFill>
                <a:latin typeface="Frutiger LT Pro 55 Roman" panose="020B0602020204020204" pitchFamily="34" charset="77"/>
              </a:rPr>
              <a:t>SUB-TITLE</a:t>
            </a:r>
            <a:br>
              <a:rPr lang="en-US" altLang="en-US" sz="5400" dirty="0">
                <a:solidFill>
                  <a:srgbClr val="0A2340"/>
                </a:solidFill>
                <a:latin typeface="Frutiger LT Pro 55 Roman" panose="020B0602020204020204" pitchFamily="34" charset="77"/>
              </a:rPr>
            </a:br>
            <a:r>
              <a:rPr lang="en-US" altLang="en-US" sz="4000" dirty="0">
                <a:solidFill>
                  <a:srgbClr val="0A2340"/>
                </a:solidFill>
                <a:latin typeface="Frutiger LT Pro 55 Roman" panose="020B0602020204020204" pitchFamily="34" charset="77"/>
              </a:rPr>
              <a:t>Name(s)</a:t>
            </a:r>
          </a:p>
        </p:txBody>
      </p:sp>
      <p:pic>
        <p:nvPicPr>
          <p:cNvPr id="14343" name="Picture 22">
            <a:extLst>
              <a:ext uri="{FF2B5EF4-FFF2-40B4-BE49-F238E27FC236}">
                <a16:creationId xmlns:a16="http://schemas.microsoft.com/office/drawing/2014/main" id="{6D2A683D-54B8-52F2-EC97-B83021CA9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444" t="42062" r="35069" b="44212"/>
          <a:stretch>
            <a:fillRect/>
          </a:stretch>
        </p:blipFill>
        <p:spPr bwMode="auto">
          <a:xfrm>
            <a:off x="25875227" y="28211128"/>
            <a:ext cx="5709673" cy="286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14">
            <a:extLst>
              <a:ext uri="{FF2B5EF4-FFF2-40B4-BE49-F238E27FC236}">
                <a16:creationId xmlns:a16="http://schemas.microsoft.com/office/drawing/2014/main" id="{3A75D520-58C8-BD1D-B4B4-C6BA24BA163F}"/>
              </a:ext>
            </a:extLst>
          </p:cNvPr>
          <p:cNvSpPr txBox="1">
            <a:spLocks noChangeArrowheads="1"/>
          </p:cNvSpPr>
          <p:nvPr/>
        </p:nvSpPr>
        <p:spPr bwMode="auto">
          <a:xfrm>
            <a:off x="33185101" y="21835631"/>
            <a:ext cx="8492347" cy="867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a:t>
            </a:r>
          </a:p>
          <a:p>
            <a:pPr eaLnBrk="1" hangingPunct="1"/>
            <a:r>
              <a:rPr lang="en-US" altLang="en-US" sz="3600" dirty="0">
                <a:latin typeface="Calibri" panose="020F0502020204030204" pitchFamily="34" charset="0"/>
              </a:rPr>
              <a:t>was designed to </a:t>
            </a:r>
          </a:p>
          <a:p>
            <a:pPr eaLnBrk="1" hangingPunct="1"/>
            <a:r>
              <a:rPr lang="en-US" altLang="en-US" sz="3600" dirty="0">
                <a:latin typeface="Calibri" panose="020F0502020204030204" pitchFamily="34" charset="0"/>
              </a:rPr>
              <a:t>produce a 48x36 </a:t>
            </a:r>
          </a:p>
          <a:p>
            <a:pPr eaLnBrk="1" hangingPunct="1"/>
            <a:r>
              <a:rPr lang="en-US" altLang="en-US" sz="3600" dirty="0">
                <a:latin typeface="Calibri" panose="020F0502020204030204" pitchFamily="34" charset="0"/>
              </a:rPr>
              <a:t>poster. You can </a:t>
            </a:r>
          </a:p>
          <a:p>
            <a:pPr eaLnBrk="1" hangingPunct="1"/>
            <a:r>
              <a:rPr lang="en-US" altLang="en-US" sz="3600" dirty="0">
                <a:latin typeface="Calibri" panose="020F0502020204030204" pitchFamily="34" charset="0"/>
              </a:rPr>
              <a:t>modify it as </a:t>
            </a:r>
          </a:p>
          <a:p>
            <a:pPr eaLnBrk="1" hangingPunct="1"/>
            <a:r>
              <a:rPr lang="en-US" altLang="en-US" sz="3600" dirty="0">
                <a:latin typeface="Calibri" panose="020F0502020204030204" pitchFamily="34" charset="0"/>
              </a:rPr>
              <a:t>needed for your </a:t>
            </a:r>
          </a:p>
          <a:p>
            <a:pPr eaLnBrk="1" hangingPunct="1"/>
            <a:r>
              <a:rPr lang="en-US" altLang="en-US" sz="3600" dirty="0">
                <a:latin typeface="Calibri" panose="020F0502020204030204" pitchFamily="34" charset="0"/>
              </a:rPr>
              <a:t>presentation.</a:t>
            </a:r>
            <a:br>
              <a:rPr lang="en-US" altLang="en-US" sz="3600" dirty="0">
                <a:latin typeface="Calibri" panose="020F0502020204030204" pitchFamily="34" charset="0"/>
              </a:rPr>
            </a:br>
            <a:br>
              <a:rPr lang="en-US" altLang="en-US" sz="3600" dirty="0">
                <a:latin typeface="Calibri" panose="020F0502020204030204" pitchFamily="34" charset="0"/>
              </a:rPr>
            </a:br>
            <a:endParaRPr lang="en-US" altLang="en-US" sz="3600" dirty="0">
              <a:latin typeface="Calibri" panose="020F0502020204030204" pitchFamily="34" charset="0"/>
            </a:endParaRPr>
          </a:p>
          <a:p>
            <a:pPr eaLnBrk="1" hangingPunct="1"/>
            <a:r>
              <a:rPr lang="en-US" altLang="en-US" sz="3600" dirty="0">
                <a:latin typeface="Calibri" panose="020F0502020204030204" pitchFamily="34" charset="0"/>
              </a:rPr>
              <a:t>By using this template poster will look professional, easy to read and save you valuable time from figuring out proper placement of titles, subtitles and text body.</a:t>
            </a:r>
          </a:p>
        </p:txBody>
      </p:sp>
      <p:sp>
        <p:nvSpPr>
          <p:cNvPr id="14347" name="Text Box 14">
            <a:extLst>
              <a:ext uri="{FF2B5EF4-FFF2-40B4-BE49-F238E27FC236}">
                <a16:creationId xmlns:a16="http://schemas.microsoft.com/office/drawing/2014/main" id="{3828DE42-2EA6-F3E6-1D55-384066B7AA9D}"/>
              </a:ext>
            </a:extLst>
          </p:cNvPr>
          <p:cNvSpPr txBox="1">
            <a:spLocks noChangeArrowheads="1"/>
          </p:cNvSpPr>
          <p:nvPr/>
        </p:nvSpPr>
        <p:spPr bwMode="auto">
          <a:xfrm>
            <a:off x="12830509" y="21882068"/>
            <a:ext cx="911509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By using this template poster will look professional, easy to read and save you valuable time from figuring out proper placement of titles, subtitles and text body.</a:t>
            </a:r>
          </a:p>
        </p:txBody>
      </p:sp>
      <p:sp>
        <p:nvSpPr>
          <p:cNvPr id="14349" name="Text Box 14">
            <a:extLst>
              <a:ext uri="{FF2B5EF4-FFF2-40B4-BE49-F238E27FC236}">
                <a16:creationId xmlns:a16="http://schemas.microsoft.com/office/drawing/2014/main" id="{454A3241-4AC1-BD9A-5D6F-29A4E018EDCD}"/>
              </a:ext>
            </a:extLst>
          </p:cNvPr>
          <p:cNvSpPr txBox="1">
            <a:spLocks noChangeArrowheads="1"/>
          </p:cNvSpPr>
          <p:nvPr/>
        </p:nvSpPr>
        <p:spPr bwMode="auto">
          <a:xfrm>
            <a:off x="28630563" y="3553897"/>
            <a:ext cx="13012734" cy="757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was designed to produce a 48x36 poster. You can modify it as needed for your presentation.</a:t>
            </a:r>
            <a:br>
              <a:rPr lang="en-US" altLang="en-US" sz="3600" dirty="0">
                <a:latin typeface="Calibri" panose="020F0502020204030204" pitchFamily="34" charset="0"/>
              </a:rPr>
            </a:br>
            <a:br>
              <a:rPr lang="en-US" altLang="en-US" sz="3600" dirty="0">
                <a:latin typeface="Calibri" panose="020F0502020204030204" pitchFamily="34" charset="0"/>
              </a:rPr>
            </a:br>
            <a:r>
              <a:rPr lang="en-US" altLang="en-US" sz="3600" dirty="0">
                <a:latin typeface="Calibri" panose="020F0502020204030204" pitchFamily="34" charset="0"/>
              </a:rPr>
              <a:t>By using this template poster will look professional, easy to read and save you valuable time from figuring out proper placement of titles, subtitles and text body. By using this template poster will look professional, easy to read and save you valuable time from figuring out proper placement of titles, subtitles and text body.</a:t>
            </a:r>
          </a:p>
          <a:p>
            <a:pPr eaLnBrk="1" hangingPunct="1"/>
            <a:endParaRPr lang="en-US" altLang="en-US" sz="3600" dirty="0">
              <a:latin typeface="Calibri" panose="020F0502020204030204" pitchFamily="34" charset="0"/>
            </a:endParaRPr>
          </a:p>
          <a:p>
            <a:pPr eaLnBrk="1" hangingPunct="1"/>
            <a:r>
              <a:rPr lang="en-US" altLang="en-US" sz="3600" dirty="0">
                <a:latin typeface="Calibri" panose="020F0502020204030204" pitchFamily="34" charset="0"/>
              </a:rPr>
              <a:t>This template was designed to produce a 48x36 poster. You can modify it as needed for your presentation.</a:t>
            </a:r>
          </a:p>
        </p:txBody>
      </p:sp>
      <p:grpSp>
        <p:nvGrpSpPr>
          <p:cNvPr id="14350" name="Group 34">
            <a:extLst>
              <a:ext uri="{FF2B5EF4-FFF2-40B4-BE49-F238E27FC236}">
                <a16:creationId xmlns:a16="http://schemas.microsoft.com/office/drawing/2014/main" id="{0189773F-764F-8B3F-90CC-288E8CA0BB71}"/>
              </a:ext>
            </a:extLst>
          </p:cNvPr>
          <p:cNvGrpSpPr>
            <a:grpSpLocks/>
          </p:cNvGrpSpPr>
          <p:nvPr/>
        </p:nvGrpSpPr>
        <p:grpSpPr bwMode="auto">
          <a:xfrm>
            <a:off x="29114750" y="15919450"/>
            <a:ext cx="12114212" cy="1444625"/>
            <a:chOff x="15621000" y="8693150"/>
            <a:chExt cx="12113732" cy="1444752"/>
          </a:xfrm>
        </p:grpSpPr>
        <p:sp>
          <p:nvSpPr>
            <p:cNvPr id="36" name="Rectangle 35">
              <a:extLst>
                <a:ext uri="{FF2B5EF4-FFF2-40B4-BE49-F238E27FC236}">
                  <a16:creationId xmlns:a16="http://schemas.microsoft.com/office/drawing/2014/main" id="{2D213FFB-0C54-F455-F6B3-200B562C4057}"/>
                </a:ext>
              </a:extLst>
            </p:cNvPr>
            <p:cNvSpPr/>
            <p:nvPr/>
          </p:nvSpPr>
          <p:spPr>
            <a:xfrm>
              <a:off x="15621000" y="8693150"/>
              <a:ext cx="11245404" cy="1444752"/>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Pentagon 36">
              <a:extLst>
                <a:ext uri="{FF2B5EF4-FFF2-40B4-BE49-F238E27FC236}">
                  <a16:creationId xmlns:a16="http://schemas.microsoft.com/office/drawing/2014/main" id="{623B6CED-84AD-0F66-DB9A-AF211056C2DC}"/>
                </a:ext>
              </a:extLst>
            </p:cNvPr>
            <p:cNvSpPr/>
            <p:nvPr/>
          </p:nvSpPr>
          <p:spPr>
            <a:xfrm>
              <a:off x="16155966" y="8693150"/>
              <a:ext cx="11578766" cy="1444752"/>
            </a:xfrm>
            <a:prstGeom prst="homePlat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7200" dirty="0"/>
                <a:t>SUB-HEADING</a:t>
              </a:r>
            </a:p>
          </p:txBody>
        </p:sp>
      </p:grpSp>
      <p:sp>
        <p:nvSpPr>
          <p:cNvPr id="14351" name="TextBox 40">
            <a:extLst>
              <a:ext uri="{FF2B5EF4-FFF2-40B4-BE49-F238E27FC236}">
                <a16:creationId xmlns:a16="http://schemas.microsoft.com/office/drawing/2014/main" id="{93A37D70-77CB-F6F8-952F-9DE393613FC7}"/>
              </a:ext>
            </a:extLst>
          </p:cNvPr>
          <p:cNvSpPr txBox="1">
            <a:spLocks noChangeArrowheads="1"/>
          </p:cNvSpPr>
          <p:nvPr/>
        </p:nvSpPr>
        <p:spPr bwMode="auto">
          <a:xfrm>
            <a:off x="29649737" y="17930813"/>
            <a:ext cx="36337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400" b="1">
                <a:latin typeface="Frutiger LT Pro 45 Light" panose="020B0403030504020204" pitchFamily="34" charset="77"/>
              </a:rPr>
              <a:t>SUB-HEADER</a:t>
            </a:r>
          </a:p>
        </p:txBody>
      </p:sp>
      <p:sp>
        <p:nvSpPr>
          <p:cNvPr id="14352" name="Text Box 14">
            <a:extLst>
              <a:ext uri="{FF2B5EF4-FFF2-40B4-BE49-F238E27FC236}">
                <a16:creationId xmlns:a16="http://schemas.microsoft.com/office/drawing/2014/main" id="{F54B78B9-94C6-9B73-D0C8-D25B8538B2A6}"/>
              </a:ext>
            </a:extLst>
          </p:cNvPr>
          <p:cNvSpPr txBox="1">
            <a:spLocks noChangeArrowheads="1"/>
          </p:cNvSpPr>
          <p:nvPr/>
        </p:nvSpPr>
        <p:spPr bwMode="auto">
          <a:xfrm>
            <a:off x="2334805" y="21896072"/>
            <a:ext cx="835542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was designed to produce a 48x36 poster. You can modify it as needed for your presentation. By using this template poster will look professional, easy to read and save you valuable time from figuring out proper placement of titles, subtitles and text body.</a:t>
            </a:r>
          </a:p>
        </p:txBody>
      </p:sp>
      <p:pic>
        <p:nvPicPr>
          <p:cNvPr id="14355" name="Picture 44">
            <a:extLst>
              <a:ext uri="{FF2B5EF4-FFF2-40B4-BE49-F238E27FC236}">
                <a16:creationId xmlns:a16="http://schemas.microsoft.com/office/drawing/2014/main" id="{EE5E255B-52F2-6FBF-00E7-2E77CE2E32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37962" y="21939922"/>
            <a:ext cx="499110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16">
            <a:extLst>
              <a:ext uri="{FF2B5EF4-FFF2-40B4-BE49-F238E27FC236}">
                <a16:creationId xmlns:a16="http://schemas.microsoft.com/office/drawing/2014/main" id="{8927317F-575E-F6CF-C8B5-194EFF5D3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8237" y="22670172"/>
            <a:ext cx="326072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a:extLst>
              <a:ext uri="{FF2B5EF4-FFF2-40B4-BE49-F238E27FC236}">
                <a16:creationId xmlns:a16="http://schemas.microsoft.com/office/drawing/2014/main" id="{21C8A2D9-20DC-6100-B161-B7119C7B4B91}"/>
              </a:ext>
            </a:extLst>
          </p:cNvPr>
          <p:cNvSpPr txBox="1">
            <a:spLocks noChangeArrowheads="1"/>
          </p:cNvSpPr>
          <p:nvPr/>
        </p:nvSpPr>
        <p:spPr bwMode="auto">
          <a:xfrm>
            <a:off x="12838324" y="25930897"/>
            <a:ext cx="90860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was designed to produce a 48x36 poster. </a:t>
            </a:r>
            <a:br>
              <a:rPr lang="en-US" altLang="en-US" sz="3600" dirty="0">
                <a:latin typeface="Calibri" panose="020F0502020204030204" pitchFamily="34" charset="0"/>
              </a:rPr>
            </a:br>
            <a:br>
              <a:rPr lang="en-US" altLang="en-US" sz="3600" dirty="0">
                <a:latin typeface="Calibri" panose="020F0502020204030204" pitchFamily="34" charset="0"/>
              </a:rPr>
            </a:br>
            <a:r>
              <a:rPr lang="en-US" altLang="en-US" sz="3600" dirty="0">
                <a:latin typeface="Calibri" panose="020F0502020204030204" pitchFamily="34" charset="0"/>
              </a:rPr>
              <a:t>By using this template poster will look professional, easy to read and save you valuable time from figuring out proper placement of titles, subtitles and text body.</a:t>
            </a:r>
          </a:p>
        </p:txBody>
      </p:sp>
      <p:sp>
        <p:nvSpPr>
          <p:cNvPr id="6" name="TextBox 30">
            <a:extLst>
              <a:ext uri="{FF2B5EF4-FFF2-40B4-BE49-F238E27FC236}">
                <a16:creationId xmlns:a16="http://schemas.microsoft.com/office/drawing/2014/main" id="{AE337C03-8B9F-FBA0-EFEE-F48701DDAF93}"/>
              </a:ext>
            </a:extLst>
          </p:cNvPr>
          <p:cNvSpPr txBox="1">
            <a:spLocks noChangeArrowheads="1"/>
          </p:cNvSpPr>
          <p:nvPr/>
        </p:nvSpPr>
        <p:spPr bwMode="auto">
          <a:xfrm>
            <a:off x="13197687" y="25214263"/>
            <a:ext cx="36337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400" b="1" dirty="0">
                <a:latin typeface="Frutiger LT Pro 45 Light" panose="020B0403030504020204" pitchFamily="34" charset="77"/>
              </a:rPr>
              <a:t>SUB-HEADER</a:t>
            </a:r>
          </a:p>
        </p:txBody>
      </p:sp>
      <p:sp>
        <p:nvSpPr>
          <p:cNvPr id="7" name="Text Box 14">
            <a:extLst>
              <a:ext uri="{FF2B5EF4-FFF2-40B4-BE49-F238E27FC236}">
                <a16:creationId xmlns:a16="http://schemas.microsoft.com/office/drawing/2014/main" id="{77A5D9A7-109C-EC8C-B187-4F00A384468E}"/>
              </a:ext>
            </a:extLst>
          </p:cNvPr>
          <p:cNvSpPr txBox="1">
            <a:spLocks noChangeArrowheads="1"/>
          </p:cNvSpPr>
          <p:nvPr/>
        </p:nvSpPr>
        <p:spPr bwMode="auto">
          <a:xfrm>
            <a:off x="23181028" y="23012400"/>
            <a:ext cx="8574424"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libri" panose="020F0502020204030204" pitchFamily="34" charset="0"/>
              </a:rPr>
              <a:t>This template was designed to produce a 48x36 poster. You can modify it as needed for your presentation.</a:t>
            </a:r>
            <a:br>
              <a:rPr lang="en-US" altLang="en-US" sz="3600" dirty="0">
                <a:latin typeface="Calibri" panose="020F0502020204030204" pitchFamily="34" charset="0"/>
              </a:rPr>
            </a:br>
            <a:br>
              <a:rPr lang="en-US" altLang="en-US" sz="3600" dirty="0">
                <a:latin typeface="Calibri" panose="020F0502020204030204" pitchFamily="34" charset="0"/>
              </a:rPr>
            </a:br>
            <a:r>
              <a:rPr lang="en-US" altLang="en-US" sz="3600" dirty="0">
                <a:latin typeface="Calibri" panose="020F0502020204030204" pitchFamily="34" charset="0"/>
              </a:rPr>
              <a:t>By using this template poster will look </a:t>
            </a:r>
          </a:p>
          <a:p>
            <a:pPr eaLnBrk="1" hangingPunct="1"/>
            <a:r>
              <a:rPr lang="en-US" altLang="en-US" sz="3600" dirty="0">
                <a:latin typeface="Calibri" panose="020F0502020204030204" pitchFamily="34" charset="0"/>
              </a:rPr>
              <a:t>professional, easy to read and save you </a:t>
            </a:r>
          </a:p>
          <a:p>
            <a:pPr eaLnBrk="1" hangingPunct="1"/>
            <a:r>
              <a:rPr lang="en-US" altLang="en-US" sz="3600" dirty="0">
                <a:latin typeface="Calibri" panose="020F0502020204030204" pitchFamily="34" charset="0"/>
              </a:rPr>
              <a:t>valuable time from figuring out proper </a:t>
            </a:r>
          </a:p>
          <a:p>
            <a:pPr eaLnBrk="1" hangingPunct="1"/>
            <a:r>
              <a:rPr lang="en-US" altLang="en-US" sz="3600" dirty="0">
                <a:latin typeface="Calibri" panose="020F0502020204030204" pitchFamily="34" charset="0"/>
              </a:rPr>
              <a:t>placement of titles, subtitles and</a:t>
            </a:r>
          </a:p>
          <a:p>
            <a:pPr eaLnBrk="1" hangingPunct="1"/>
            <a:r>
              <a:rPr lang="en-US" altLang="en-US" sz="3600" dirty="0">
                <a:latin typeface="Calibri" panose="020F0502020204030204" pitchFamily="34" charset="0"/>
              </a:rPr>
              <a:t>text body.</a:t>
            </a:r>
          </a:p>
        </p:txBody>
      </p:sp>
      <p:sp>
        <p:nvSpPr>
          <p:cNvPr id="8" name="TextBox 30">
            <a:extLst>
              <a:ext uri="{FF2B5EF4-FFF2-40B4-BE49-F238E27FC236}">
                <a16:creationId xmlns:a16="http://schemas.microsoft.com/office/drawing/2014/main" id="{C043AE06-485E-BFE8-A21B-E0579288191C}"/>
              </a:ext>
            </a:extLst>
          </p:cNvPr>
          <p:cNvSpPr txBox="1">
            <a:spLocks noChangeArrowheads="1"/>
          </p:cNvSpPr>
          <p:nvPr/>
        </p:nvSpPr>
        <p:spPr bwMode="auto">
          <a:xfrm>
            <a:off x="23545800" y="22216304"/>
            <a:ext cx="36337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400" b="1" dirty="0">
                <a:latin typeface="Frutiger LT Pro 45 Light" panose="020B0403030504020204" pitchFamily="34" charset="77"/>
              </a:rPr>
              <a:t>SUB-HEADER</a:t>
            </a:r>
          </a:p>
        </p:txBody>
      </p:sp>
      <p:pic>
        <p:nvPicPr>
          <p:cNvPr id="13" name="Picture 12">
            <a:extLst>
              <a:ext uri="{FF2B5EF4-FFF2-40B4-BE49-F238E27FC236}">
                <a16:creationId xmlns:a16="http://schemas.microsoft.com/office/drawing/2014/main" id="{63779C85-4C51-C796-F6A6-C7B4FCD23EB7}"/>
              </a:ext>
            </a:extLst>
          </p:cNvPr>
          <p:cNvPicPr>
            <a:picLocks noChangeAspect="1"/>
          </p:cNvPicPr>
          <p:nvPr/>
        </p:nvPicPr>
        <p:blipFill rotWithShape="1">
          <a:blip r:embed="rId5">
            <a:extLst>
              <a:ext uri="{28A0092B-C50C-407E-A947-70E740481C1C}">
                <a14:useLocalDpi xmlns:a14="http://schemas.microsoft.com/office/drawing/2010/main" val="0"/>
              </a:ext>
            </a:extLst>
          </a:blip>
          <a:srcRect l="5341" t="36255" r="68584" b="41537"/>
          <a:stretch/>
        </p:blipFill>
        <p:spPr>
          <a:xfrm>
            <a:off x="2344153" y="11934465"/>
            <a:ext cx="11444872" cy="7310516"/>
          </a:xfrm>
          <a:prstGeom prst="rect">
            <a:avLst/>
          </a:prstGeom>
        </p:spPr>
      </p:pic>
      <p:sp>
        <p:nvSpPr>
          <p:cNvPr id="14" name="TextBox 13">
            <a:extLst>
              <a:ext uri="{FF2B5EF4-FFF2-40B4-BE49-F238E27FC236}">
                <a16:creationId xmlns:a16="http://schemas.microsoft.com/office/drawing/2014/main" id="{D326D3D9-A927-5CF0-A793-8F28FA8D67FB}"/>
              </a:ext>
            </a:extLst>
          </p:cNvPr>
          <p:cNvSpPr txBox="1"/>
          <p:nvPr/>
        </p:nvSpPr>
        <p:spPr>
          <a:xfrm>
            <a:off x="13627764" y="3096478"/>
            <a:ext cx="12866023" cy="5478423"/>
          </a:xfrm>
          <a:prstGeom prst="rect">
            <a:avLst/>
          </a:prstGeom>
          <a:noFill/>
        </p:spPr>
        <p:txBody>
          <a:bodyPr wrap="none" rtlCol="0">
            <a:spAutoFit/>
          </a:bodyPr>
          <a:lstStyle/>
          <a:p>
            <a:pPr>
              <a:lnSpc>
                <a:spcPts val="14000"/>
              </a:lnSpc>
            </a:pPr>
            <a:r>
              <a:rPr lang="en-US" sz="13800" b="1" dirty="0">
                <a:solidFill>
                  <a:srgbClr val="0C2140"/>
                </a:solidFill>
                <a:latin typeface="Frutiger LT Pro 87 XBlack Cn" panose="020B0602020204020204" pitchFamily="34" charset="77"/>
              </a:rPr>
              <a:t>TITLE OF YOUR</a:t>
            </a:r>
          </a:p>
          <a:p>
            <a:pPr>
              <a:lnSpc>
                <a:spcPts val="14000"/>
              </a:lnSpc>
            </a:pPr>
            <a:r>
              <a:rPr lang="en-US" sz="13800" b="1" dirty="0">
                <a:solidFill>
                  <a:srgbClr val="0C2140"/>
                </a:solidFill>
                <a:latin typeface="Frutiger LT Pro 87 XBlack Cn" panose="020B0602020204020204" pitchFamily="34" charset="77"/>
              </a:rPr>
              <a:t>POSTER WOULD</a:t>
            </a:r>
          </a:p>
          <a:p>
            <a:pPr>
              <a:lnSpc>
                <a:spcPts val="14000"/>
              </a:lnSpc>
            </a:pPr>
            <a:r>
              <a:rPr lang="en-US" sz="13800" b="1" dirty="0">
                <a:solidFill>
                  <a:srgbClr val="0C2140"/>
                </a:solidFill>
                <a:latin typeface="Frutiger LT Pro 87 XBlack Cn" panose="020B0602020204020204" pitchFamily="34" charset="77"/>
              </a:rPr>
              <a:t>GO HERE</a:t>
            </a:r>
          </a:p>
        </p:txBody>
      </p:sp>
      <p:sp>
        <p:nvSpPr>
          <p:cNvPr id="17" name="TextBox 16">
            <a:extLst>
              <a:ext uri="{FF2B5EF4-FFF2-40B4-BE49-F238E27FC236}">
                <a16:creationId xmlns:a16="http://schemas.microsoft.com/office/drawing/2014/main" id="{5B346696-A99B-EA87-DE2E-FB5810846AEC}"/>
              </a:ext>
            </a:extLst>
          </p:cNvPr>
          <p:cNvSpPr txBox="1"/>
          <p:nvPr/>
        </p:nvSpPr>
        <p:spPr>
          <a:xfrm>
            <a:off x="13761922" y="8207375"/>
            <a:ext cx="4746812" cy="1693412"/>
          </a:xfrm>
          <a:prstGeom prst="rect">
            <a:avLst/>
          </a:prstGeom>
          <a:noFill/>
        </p:spPr>
        <p:txBody>
          <a:bodyPr wrap="none" rtlCol="0">
            <a:spAutoFit/>
          </a:bodyPr>
          <a:lstStyle/>
          <a:p>
            <a:pPr>
              <a:lnSpc>
                <a:spcPts val="14000"/>
              </a:lnSpc>
            </a:pPr>
            <a:r>
              <a:rPr lang="en-US" sz="8000" b="1" dirty="0">
                <a:solidFill>
                  <a:srgbClr val="0099CC"/>
                </a:solidFill>
                <a:latin typeface="Frutiger LT Pro 87 XBlack Cn" panose="020B0602020204020204" pitchFamily="34" charset="77"/>
              </a:rPr>
              <a:t>SUB TITLE</a:t>
            </a:r>
          </a:p>
        </p:txBody>
      </p:sp>
      <p:sp>
        <p:nvSpPr>
          <p:cNvPr id="20" name="TextBox 19">
            <a:extLst>
              <a:ext uri="{FF2B5EF4-FFF2-40B4-BE49-F238E27FC236}">
                <a16:creationId xmlns:a16="http://schemas.microsoft.com/office/drawing/2014/main" id="{6AAECF92-96C6-4F6E-42C0-F25A8B428A73}"/>
              </a:ext>
            </a:extLst>
          </p:cNvPr>
          <p:cNvSpPr txBox="1"/>
          <p:nvPr/>
        </p:nvSpPr>
        <p:spPr>
          <a:xfrm>
            <a:off x="28956000" y="1801297"/>
            <a:ext cx="6801862"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METHODOLOGY</a:t>
            </a:r>
          </a:p>
        </p:txBody>
      </p:sp>
      <p:sp>
        <p:nvSpPr>
          <p:cNvPr id="21" name="TextBox 20">
            <a:extLst>
              <a:ext uri="{FF2B5EF4-FFF2-40B4-BE49-F238E27FC236}">
                <a16:creationId xmlns:a16="http://schemas.microsoft.com/office/drawing/2014/main" id="{96401AAD-BE1D-F059-6332-F75E54681017}"/>
              </a:ext>
            </a:extLst>
          </p:cNvPr>
          <p:cNvSpPr txBox="1"/>
          <p:nvPr/>
        </p:nvSpPr>
        <p:spPr>
          <a:xfrm>
            <a:off x="2591574" y="20193000"/>
            <a:ext cx="4647426"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OBJECTIVE</a:t>
            </a:r>
          </a:p>
        </p:txBody>
      </p:sp>
      <p:sp>
        <p:nvSpPr>
          <p:cNvPr id="22" name="TextBox 21">
            <a:extLst>
              <a:ext uri="{FF2B5EF4-FFF2-40B4-BE49-F238E27FC236}">
                <a16:creationId xmlns:a16="http://schemas.microsoft.com/office/drawing/2014/main" id="{1DBCD69A-CB13-8F3A-5CE9-3DEE559E99E9}"/>
              </a:ext>
            </a:extLst>
          </p:cNvPr>
          <p:cNvSpPr txBox="1"/>
          <p:nvPr/>
        </p:nvSpPr>
        <p:spPr>
          <a:xfrm>
            <a:off x="13184574" y="20201443"/>
            <a:ext cx="8167621"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RESULTS/FINDINGS</a:t>
            </a:r>
          </a:p>
        </p:txBody>
      </p:sp>
      <p:sp>
        <p:nvSpPr>
          <p:cNvPr id="23" name="TextBox 22">
            <a:extLst>
              <a:ext uri="{FF2B5EF4-FFF2-40B4-BE49-F238E27FC236}">
                <a16:creationId xmlns:a16="http://schemas.microsoft.com/office/drawing/2014/main" id="{B6E12BA2-A09F-D165-32E8-6357E4120B31}"/>
              </a:ext>
            </a:extLst>
          </p:cNvPr>
          <p:cNvSpPr txBox="1"/>
          <p:nvPr/>
        </p:nvSpPr>
        <p:spPr>
          <a:xfrm>
            <a:off x="23545800" y="20201443"/>
            <a:ext cx="5711820"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CONCLUSION</a:t>
            </a:r>
          </a:p>
        </p:txBody>
      </p:sp>
      <p:sp>
        <p:nvSpPr>
          <p:cNvPr id="24" name="TextBox 23">
            <a:extLst>
              <a:ext uri="{FF2B5EF4-FFF2-40B4-BE49-F238E27FC236}">
                <a16:creationId xmlns:a16="http://schemas.microsoft.com/office/drawing/2014/main" id="{5181687E-D258-ACC5-C0DE-73363BDD2005}"/>
              </a:ext>
            </a:extLst>
          </p:cNvPr>
          <p:cNvSpPr txBox="1"/>
          <p:nvPr/>
        </p:nvSpPr>
        <p:spPr>
          <a:xfrm>
            <a:off x="33678052" y="20141497"/>
            <a:ext cx="5859296"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WHAT’S NEXT</a:t>
            </a:r>
          </a:p>
        </p:txBody>
      </p:sp>
      <p:pic>
        <p:nvPicPr>
          <p:cNvPr id="25" name="Picture 24">
            <a:extLst>
              <a:ext uri="{FF2B5EF4-FFF2-40B4-BE49-F238E27FC236}">
                <a16:creationId xmlns:a16="http://schemas.microsoft.com/office/drawing/2014/main" id="{43D7485E-BF42-B136-A03E-0E3AA89F708B}"/>
              </a:ext>
            </a:extLst>
          </p:cNvPr>
          <p:cNvPicPr>
            <a:picLocks noChangeAspect="1"/>
          </p:cNvPicPr>
          <p:nvPr/>
        </p:nvPicPr>
        <p:blipFill rotWithShape="1">
          <a:blip r:embed="rId5">
            <a:extLst>
              <a:ext uri="{28A0092B-C50C-407E-A947-70E740481C1C}">
                <a14:useLocalDpi xmlns:a14="http://schemas.microsoft.com/office/drawing/2010/main" val="0"/>
              </a:ext>
            </a:extLst>
          </a:blip>
          <a:srcRect l="5557" t="81342" r="73742" b="7434"/>
          <a:stretch/>
        </p:blipFill>
        <p:spPr>
          <a:xfrm>
            <a:off x="2213750" y="26939910"/>
            <a:ext cx="9086076" cy="3694662"/>
          </a:xfrm>
          <a:prstGeom prst="rect">
            <a:avLst/>
          </a:prstGeom>
        </p:spPr>
      </p:pic>
      <p:pic>
        <p:nvPicPr>
          <p:cNvPr id="28" name="Picture 27">
            <a:extLst>
              <a:ext uri="{FF2B5EF4-FFF2-40B4-BE49-F238E27FC236}">
                <a16:creationId xmlns:a16="http://schemas.microsoft.com/office/drawing/2014/main" id="{34EA7D49-8A23-8CA0-BACA-423C7EF86F9A}"/>
              </a:ext>
            </a:extLst>
          </p:cNvPr>
          <p:cNvPicPr>
            <a:picLocks noChangeAspect="1"/>
          </p:cNvPicPr>
          <p:nvPr/>
        </p:nvPicPr>
        <p:blipFill rotWithShape="1">
          <a:blip r:embed="rId5">
            <a:extLst>
              <a:ext uri="{28A0092B-C50C-407E-A947-70E740481C1C}">
                <a14:useLocalDpi xmlns:a14="http://schemas.microsoft.com/office/drawing/2010/main" val="0"/>
              </a:ext>
            </a:extLst>
          </a:blip>
          <a:srcRect l="52777" t="39632" r="6066" b="43493"/>
          <a:stretch/>
        </p:blipFill>
        <p:spPr>
          <a:xfrm>
            <a:off x="23164800" y="13030200"/>
            <a:ext cx="18064162" cy="5554887"/>
          </a:xfrm>
          <a:prstGeom prst="rect">
            <a:avLst/>
          </a:prstGeom>
        </p:spPr>
      </p:pic>
      <p:cxnSp>
        <p:nvCxnSpPr>
          <p:cNvPr id="38" name="Straight Connector 37">
            <a:extLst>
              <a:ext uri="{FF2B5EF4-FFF2-40B4-BE49-F238E27FC236}">
                <a16:creationId xmlns:a16="http://schemas.microsoft.com/office/drawing/2014/main" id="{09C19093-C051-B352-A8FB-E55DF7875B14}"/>
              </a:ext>
            </a:extLst>
          </p:cNvPr>
          <p:cNvCxnSpPr/>
          <p:nvPr/>
        </p:nvCxnSpPr>
        <p:spPr>
          <a:xfrm>
            <a:off x="27908250" y="1989643"/>
            <a:ext cx="0" cy="8906957"/>
          </a:xfrm>
          <a:prstGeom prst="line">
            <a:avLst/>
          </a:prstGeom>
          <a:ln w="76200">
            <a:solidFill>
              <a:srgbClr val="0C214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8FFB9C-4967-B5C2-AF6D-616915BD2D77}"/>
              </a:ext>
            </a:extLst>
          </p:cNvPr>
          <p:cNvSpPr txBox="1"/>
          <p:nvPr/>
        </p:nvSpPr>
        <p:spPr>
          <a:xfrm>
            <a:off x="15014581" y="12382509"/>
            <a:ext cx="4389343" cy="1667957"/>
          </a:xfrm>
          <a:prstGeom prst="rect">
            <a:avLst/>
          </a:prstGeom>
          <a:noFill/>
        </p:spPr>
        <p:txBody>
          <a:bodyPr wrap="none" rtlCol="0">
            <a:spAutoFit/>
          </a:bodyPr>
          <a:lstStyle/>
          <a:p>
            <a:pPr>
              <a:lnSpc>
                <a:spcPts val="14000"/>
              </a:lnSpc>
            </a:pPr>
            <a:r>
              <a:rPr lang="en-US" sz="7200" b="1" dirty="0">
                <a:solidFill>
                  <a:srgbClr val="0C2140"/>
                </a:solidFill>
                <a:latin typeface="Frutiger LT Pro 87 XBlack Cn" panose="020B0602020204020204" pitchFamily="34" charset="77"/>
              </a:rPr>
              <a:t>ANALYSIS</a:t>
            </a:r>
          </a:p>
        </p:txBody>
      </p:sp>
      <p:sp>
        <p:nvSpPr>
          <p:cNvPr id="40" name="Text Box 14">
            <a:extLst>
              <a:ext uri="{FF2B5EF4-FFF2-40B4-BE49-F238E27FC236}">
                <a16:creationId xmlns:a16="http://schemas.microsoft.com/office/drawing/2014/main" id="{85E1B4DD-EF25-3C68-C9A1-13DA857F2AAF}"/>
              </a:ext>
            </a:extLst>
          </p:cNvPr>
          <p:cNvSpPr txBox="1">
            <a:spLocks noChangeArrowheads="1"/>
          </p:cNvSpPr>
          <p:nvPr/>
        </p:nvSpPr>
        <p:spPr bwMode="auto">
          <a:xfrm>
            <a:off x="14605988" y="13999369"/>
            <a:ext cx="814447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defRPr sz="8600">
                <a:solidFill>
                  <a:schemeClr val="tx1"/>
                </a:solidFill>
                <a:latin typeface="Arial" panose="020B0604020202020204" pitchFamily="34" charset="0"/>
                <a:cs typeface="Arial" panose="020B0604020202020204" pitchFamily="34" charset="0"/>
              </a:defRPr>
            </a:lvl1pPr>
            <a:lvl2pPr marL="742950" indent="-285750" defTabSz="4389438">
              <a:defRPr sz="8600">
                <a:solidFill>
                  <a:schemeClr val="tx1"/>
                </a:solidFill>
                <a:latin typeface="Arial" panose="020B0604020202020204" pitchFamily="34" charset="0"/>
                <a:cs typeface="Arial" panose="020B0604020202020204" pitchFamily="34" charset="0"/>
              </a:defRPr>
            </a:lvl2pPr>
            <a:lvl3pPr marL="1143000" indent="-228600" defTabSz="4389438">
              <a:defRPr sz="8600">
                <a:solidFill>
                  <a:schemeClr val="tx1"/>
                </a:solidFill>
                <a:latin typeface="Arial" panose="020B0604020202020204" pitchFamily="34" charset="0"/>
                <a:cs typeface="Arial" panose="020B0604020202020204" pitchFamily="34" charset="0"/>
              </a:defRPr>
            </a:lvl3pPr>
            <a:lvl4pPr marL="1600200" indent="-228600" defTabSz="4389438">
              <a:defRPr sz="8600">
                <a:solidFill>
                  <a:schemeClr val="tx1"/>
                </a:solidFill>
                <a:latin typeface="Arial" panose="020B0604020202020204" pitchFamily="34" charset="0"/>
                <a:cs typeface="Arial" panose="020B0604020202020204" pitchFamily="34" charset="0"/>
              </a:defRPr>
            </a:lvl4pPr>
            <a:lvl5pPr marL="2057400" indent="-228600" defTabSz="4389438">
              <a:defRPr sz="8600">
                <a:solidFill>
                  <a:schemeClr val="tx1"/>
                </a:solidFill>
                <a:latin typeface="Arial" panose="020B0604020202020204" pitchFamily="34" charset="0"/>
                <a:cs typeface="Arial" panose="020B0604020202020204" pitchFamily="34" charset="0"/>
              </a:defRPr>
            </a:lvl5pPr>
            <a:lvl6pPr marL="25146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9438"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latin typeface="Calibri" panose="020F0502020204030204" pitchFamily="34" charset="0"/>
              </a:rPr>
              <a:t>By using this template poster will look professional, easy to read and save you valuable time from figuring out proper placement of titles, subtitles and text body.</a:t>
            </a:r>
          </a:p>
        </p:txBody>
      </p:sp>
      <p:cxnSp>
        <p:nvCxnSpPr>
          <p:cNvPr id="41" name="Straight Connector 40">
            <a:extLst>
              <a:ext uri="{FF2B5EF4-FFF2-40B4-BE49-F238E27FC236}">
                <a16:creationId xmlns:a16="http://schemas.microsoft.com/office/drawing/2014/main" id="{46125911-CB73-4263-5CFB-2B93B1111508}"/>
              </a:ext>
            </a:extLst>
          </p:cNvPr>
          <p:cNvCxnSpPr>
            <a:cxnSpLocks/>
          </p:cNvCxnSpPr>
          <p:nvPr/>
        </p:nvCxnSpPr>
        <p:spPr>
          <a:xfrm>
            <a:off x="12115800" y="20731585"/>
            <a:ext cx="0" cy="10393827"/>
          </a:xfrm>
          <a:prstGeom prst="line">
            <a:avLst/>
          </a:prstGeom>
          <a:ln w="76200">
            <a:solidFill>
              <a:srgbClr val="0C214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BB59954-021E-0C44-8CF5-C9E4A66A5D51}"/>
              </a:ext>
            </a:extLst>
          </p:cNvPr>
          <p:cNvCxnSpPr>
            <a:cxnSpLocks/>
          </p:cNvCxnSpPr>
          <p:nvPr/>
        </p:nvCxnSpPr>
        <p:spPr>
          <a:xfrm>
            <a:off x="22553946" y="20731585"/>
            <a:ext cx="0" cy="10000626"/>
          </a:xfrm>
          <a:prstGeom prst="line">
            <a:avLst/>
          </a:prstGeom>
          <a:ln w="76200">
            <a:solidFill>
              <a:srgbClr val="0C214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C29996-BB03-26E9-B2E1-C1ABE7ABFDAB}"/>
              </a:ext>
            </a:extLst>
          </p:cNvPr>
          <p:cNvCxnSpPr>
            <a:cxnSpLocks/>
          </p:cNvCxnSpPr>
          <p:nvPr/>
        </p:nvCxnSpPr>
        <p:spPr>
          <a:xfrm>
            <a:off x="32385000" y="20731585"/>
            <a:ext cx="0" cy="10000626"/>
          </a:xfrm>
          <a:prstGeom prst="line">
            <a:avLst/>
          </a:prstGeom>
          <a:ln w="76200">
            <a:solidFill>
              <a:srgbClr val="0C21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29&quot;&gt;&lt;object type=&quot;3&quot; unique_id=&quot;10030&quot;&gt;&lt;property id=&quot;20148&quot; value=&quot;5&quot;/&gt;&lt;property id=&quot;20300&quot; value=&quot;Slide 1&quot;/&gt;&lt;property id=&quot;20307&quot; value=&quot;256&quot;/&gt;&lt;/object&gt;&lt;/object&gt;&lt;object type=&quot;8&quot; unique_id=&quot;1003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8" ma:contentTypeDescription="Create a new document." ma:contentTypeScope="" ma:versionID="e6ccc5261f7d75e1c2e203aec01a6509">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da38e59fe1fc4938f193de45db0afae2"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4C9EE1-F099-2E4E-899B-192B0B6E20C7}">
  <ds:schemaRefs>
    <ds:schemaRef ds:uri="http://schemas.microsoft.com/sharepoint/v3/contenttype/forms"/>
  </ds:schemaRefs>
</ds:datastoreItem>
</file>

<file path=customXml/itemProps2.xml><?xml version="1.0" encoding="utf-8"?>
<ds:datastoreItem xmlns:ds="http://schemas.openxmlformats.org/officeDocument/2006/customXml" ds:itemID="{CC233357-6EAC-4BC3-BC73-FE1A1FCA0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TotalTime>
  <Words>774</Words>
  <Application>Microsoft Macintosh PowerPoint</Application>
  <PresentationFormat>Custom</PresentationFormat>
  <Paragraphs>76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Frutiger LT Pro 45 Light</vt:lpstr>
      <vt:lpstr>Frutiger LT Pro 55 Roman</vt:lpstr>
      <vt:lpstr>Frutiger LT Pro 87 XBlack Cn</vt:lpstr>
      <vt:lpstr>Office Theme</vt:lpstr>
      <vt:lpstr>PowerPoint Presentation</vt:lpstr>
      <vt:lpstr>PowerPoint Presentation</vt:lpstr>
    </vt:vector>
  </TitlesOfParts>
  <Company>Xavier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Murphy, Jessica</cp:lastModifiedBy>
  <cp:revision>21</cp:revision>
  <dcterms:created xsi:type="dcterms:W3CDTF">2011-03-21T14:26:05Z</dcterms:created>
  <dcterms:modified xsi:type="dcterms:W3CDTF">2023-04-28T17:27:49Z</dcterms:modified>
</cp:coreProperties>
</file>