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8" r:id="rId5"/>
  </p:sldIdLst>
  <p:sldSz cx="43891200" cy="32918400"/>
  <p:notesSz cx="9144000" cy="6858000"/>
  <p:custDataLst>
    <p:tags r:id="rId6"/>
  </p:custDataLst>
  <p:defaultTextStyle>
    <a:defPPr>
      <a:defRPr lang="en-US"/>
    </a:defPPr>
    <a:lvl1pPr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93925" indent="-1736725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87850" indent="-3473450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583363" indent="-5211763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777288" indent="-6948488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0">
          <p15:clr>
            <a:srgbClr val="A4A3A4"/>
          </p15:clr>
        </p15:guide>
        <p15:guide id="2" pos="26976">
          <p15:clr>
            <a:srgbClr val="A4A3A4"/>
          </p15:clr>
        </p15:guide>
        <p15:guide id="3" pos="624">
          <p15:clr>
            <a:srgbClr val="A4A3A4"/>
          </p15:clr>
        </p15:guide>
        <p15:guide id="4" orient="horz" pos="20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8"/>
    <p:restoredTop sz="94700"/>
  </p:normalViewPr>
  <p:slideViewPr>
    <p:cSldViewPr>
      <p:cViewPr varScale="1">
        <p:scale>
          <a:sx n="28" d="100"/>
          <a:sy n="28" d="100"/>
        </p:scale>
        <p:origin x="1280" y="240"/>
      </p:cViewPr>
      <p:guideLst>
        <p:guide orient="horz" pos="480"/>
        <p:guide pos="26976"/>
        <p:guide pos="624"/>
        <p:guide orient="horz" pos="20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Jessica" userId="dd3467c3-b1fa-402c-9867-4945933fe186" providerId="ADAL" clId="{6E46CFF4-8394-204A-BC7A-ABCF999DC71F}"/>
    <pc:docChg chg="custSel modSld">
      <pc:chgData name="Murphy, Jessica" userId="dd3467c3-b1fa-402c-9867-4945933fe186" providerId="ADAL" clId="{6E46CFF4-8394-204A-BC7A-ABCF999DC71F}" dt="2023-04-28T17:28:20.599" v="9" actId="478"/>
      <pc:docMkLst>
        <pc:docMk/>
      </pc:docMkLst>
      <pc:sldChg chg="addSp delSp modSp mod">
        <pc:chgData name="Murphy, Jessica" userId="dd3467c3-b1fa-402c-9867-4945933fe186" providerId="ADAL" clId="{6E46CFF4-8394-204A-BC7A-ABCF999DC71F}" dt="2023-04-28T17:28:20.599" v="9" actId="478"/>
        <pc:sldMkLst>
          <pc:docMk/>
          <pc:sldMk cId="0" sldId="256"/>
        </pc:sldMkLst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2" creationId="{377203BE-5A12-F3DE-5F02-8DFD386FD42E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3" creationId="{DF210A33-4153-2CFE-B23F-8B42E493BE7A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5" creationId="{8DFF31DC-487B-BC43-3316-A13538FF94B7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6" creationId="{97E835F8-70F2-5545-7EFD-CF4915E772D2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7" creationId="{2D2ED7F8-CB06-F835-A29F-56846C4E663B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9" creationId="{42276053-B441-9CF3-7ABE-A12F891A2E5A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10" creationId="{64E6A55B-9BB8-A790-E503-B96CBFD8B7EB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11" creationId="{5D87F1AE-A9A6-D7DC-C23A-465D96A59E81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15" creationId="{6D8BEE1D-4263-2EA0-3EE4-D600DC93F20D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16" creationId="{C74A5181-5324-EDF8-29F4-9EFF3DC67F08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17" creationId="{0E4DC699-80AF-E1F1-4FD6-4279539A2E97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18" creationId="{93A4C8BC-B0EE-C40F-5BD3-CC30346A89F0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19" creationId="{D08C847C-2A7F-62D1-F65B-1DCC37BAF01E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20" creationId="{3CEA2422-17E4-2564-4969-3F175B8454BA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21" creationId="{E0802D44-281B-4ECC-41F2-C710577953EB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23" creationId="{3BCBEA66-FCDF-5821-901B-D8E0A08FBD4E}"/>
          </ac:spMkLst>
        </pc:spChg>
        <pc:spChg chg="mod">
          <ac:chgData name="Murphy, Jessica" userId="dd3467c3-b1fa-402c-9867-4945933fe186" providerId="ADAL" clId="{6E46CFF4-8394-204A-BC7A-ABCF999DC71F}" dt="2023-04-28T17:28:06.225" v="2"/>
          <ac:spMkLst>
            <pc:docMk/>
            <pc:sldMk cId="0" sldId="256"/>
            <ac:spMk id="24" creationId="{468D802A-68FD-37DA-9B04-54D1FBA372BA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25" creationId="{A7CD7E9E-9106-789D-97C1-D095A1425BB4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26" creationId="{218C0CF1-47D0-4C1E-91BD-B58E49F51D16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27" creationId="{A0142F8D-2997-0CA6-635F-13C453B36123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28" creationId="{371ED366-98F0-A5E7-B70C-C469E98297AB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32" creationId="{58B25BAF-5384-996F-C159-CB1066259C58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33" creationId="{677303DA-30AF-0982-38D5-90A8096FF83B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34" creationId="{B0443148-AA87-4A23-23FD-523E8A79F1F4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35" creationId="{32983B54-F875-19E6-A453-05E07A0F80CB}"/>
          </ac:spMkLst>
        </pc:spChg>
        <pc:spChg chg="add del mod">
          <ac:chgData name="Murphy, Jessica" userId="dd3467c3-b1fa-402c-9867-4945933fe186" providerId="ADAL" clId="{6E46CFF4-8394-204A-BC7A-ABCF999DC71F}" dt="2023-04-28T17:28:07.686" v="3"/>
          <ac:spMkLst>
            <pc:docMk/>
            <pc:sldMk cId="0" sldId="256"/>
            <ac:spMk id="36" creationId="{CFB945F6-6800-82D2-60E3-A0601994E133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37" creationId="{F1E4A436-79CD-EBF4-3E3F-6BFD9BE4C7B9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38" creationId="{A204318A-702F-6107-5392-334ABEC8B443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39" creationId="{615909F6-D850-8AA3-89F7-B7274BC43C11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40" creationId="{63932B25-31B8-D78E-2519-8F7F005E7A1E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42" creationId="{294A4D05-0EBD-B48D-E678-45596B6963B2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43" creationId="{EBFD62CF-7370-2576-B5A2-7F4846956836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44" creationId="{C3CF018C-37CF-6439-6A7E-DE9E06055D4A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46" creationId="{E669BD69-90DF-37CE-0F30-F2EC2C15590C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47" creationId="{DE477F3B-5CF6-4E02-4BD2-ADA4AAEA0F3C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48" creationId="{7A95BF7F-3687-874D-CC99-7476E66EE514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2" creationId="{68E46062-9750-88F4-9DB3-48B3645DB3F9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3" creationId="{39971E67-BACD-03A0-6A21-C374FB375107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4" creationId="{30A602D9-3597-5FBB-2593-E9343AE7350F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5" creationId="{C6FBAB17-342D-B64E-B8D7-33C438D75D1B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6" creationId="{7D72B404-8514-CB8A-9592-88B4D5007D65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7" creationId="{A241B923-984F-C99B-77BA-45641132772D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58" creationId="{7034FA63-709E-29E8-E9D5-D7A4D8580B7B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60" creationId="{93F12360-B9E5-3370-D30C-6AA59AF0107F}"/>
          </ac:spMkLst>
        </pc:spChg>
        <pc:spChg chg="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61" creationId="{F91E8BE2-EB97-2F75-8399-82F55F2312C9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62" creationId="{007144FA-A9EA-30FD-2386-B5573D384422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63" creationId="{ABEE4D18-B931-68BF-F418-91CB6399217F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14" creationId="{89C895BA-17D4-F2F9-77DF-AFA24E55C126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15" creationId="{2AB34BFE-03D1-549C-877F-CF3B7A1E2B03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16" creationId="{2688A494-05A4-01E8-FE69-51E76F08DC59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18" creationId="{19B43105-7C15-AB60-9861-508E1475C9EB}"/>
          </ac:spMkLst>
        </pc:spChg>
        <pc:spChg chg="add del mod">
          <ac:chgData name="Murphy, Jessica" userId="dd3467c3-b1fa-402c-9867-4945933fe186" providerId="ADAL" clId="{6E46CFF4-8394-204A-BC7A-ABCF999DC71F}" dt="2023-04-28T17:28:20.599" v="9" actId="478"/>
          <ac:spMkLst>
            <pc:docMk/>
            <pc:sldMk cId="0" sldId="256"/>
            <ac:spMk id="13320" creationId="{B74F9588-0135-4723-678E-05FA9C8F1526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21" creationId="{AC661473-9A50-F3F3-59E3-FECBEF3D8EB8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13322" creationId="{8B11D509-3329-F0ED-895A-863A24C1C583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23" creationId="{1BFBE175-41E9-C9E8-FD86-F7682C160F77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13324" creationId="{4B9A10F4-7C20-0DD1-CB95-75FBCF751790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25" creationId="{F4BAD20F-5CD7-FBB3-11C2-CA9850CF67BD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13326" creationId="{ECD825EE-F54F-2758-8182-8CEEDB0437F8}"/>
          </ac:spMkLst>
        </pc:spChg>
        <pc:spChg chg="add del">
          <ac:chgData name="Murphy, Jessica" userId="dd3467c3-b1fa-402c-9867-4945933fe186" providerId="ADAL" clId="{6E46CFF4-8394-204A-BC7A-ABCF999DC71F}" dt="2023-04-28T17:28:11.308" v="5" actId="478"/>
          <ac:spMkLst>
            <pc:docMk/>
            <pc:sldMk cId="0" sldId="256"/>
            <ac:spMk id="13331" creationId="{F847E6F2-5A31-F4D6-11B9-25E9D8C60FD1}"/>
          </ac:spMkLst>
        </pc:spChg>
        <pc:spChg chg="add mod">
          <ac:chgData name="Murphy, Jessica" userId="dd3467c3-b1fa-402c-9867-4945933fe186" providerId="ADAL" clId="{6E46CFF4-8394-204A-BC7A-ABCF999DC71F}" dt="2023-04-28T17:28:12.681" v="6"/>
          <ac:spMkLst>
            <pc:docMk/>
            <pc:sldMk cId="0" sldId="256"/>
            <ac:spMk id="13333" creationId="{CE0FCDC8-79C2-797E-10C2-46246F0F28B8}"/>
          </ac:spMkLst>
        </pc:spChg>
        <pc:grpChg chg="add del mod">
          <ac:chgData name="Murphy, Jessica" userId="dd3467c3-b1fa-402c-9867-4945933fe186" providerId="ADAL" clId="{6E46CFF4-8394-204A-BC7A-ABCF999DC71F}" dt="2023-04-28T17:28:07.686" v="3"/>
          <ac:grpSpMkLst>
            <pc:docMk/>
            <pc:sldMk cId="0" sldId="256"/>
            <ac:grpSpMk id="4" creationId="{9ED29ABA-F2D5-6258-0140-A23BFB7FDADF}"/>
          </ac:grpSpMkLst>
        </pc:grpChg>
        <pc:grpChg chg="add del mod">
          <ac:chgData name="Murphy, Jessica" userId="dd3467c3-b1fa-402c-9867-4945933fe186" providerId="ADAL" clId="{6E46CFF4-8394-204A-BC7A-ABCF999DC71F}" dt="2023-04-28T17:28:07.686" v="3"/>
          <ac:grpSpMkLst>
            <pc:docMk/>
            <pc:sldMk cId="0" sldId="256"/>
            <ac:grpSpMk id="8" creationId="{9DC7482F-747F-8AD1-BD50-D648CEA53E34}"/>
          </ac:grpSpMkLst>
        </pc:grpChg>
        <pc:grpChg chg="add del mod">
          <ac:chgData name="Murphy, Jessica" userId="dd3467c3-b1fa-402c-9867-4945933fe186" providerId="ADAL" clId="{6E46CFF4-8394-204A-BC7A-ABCF999DC71F}" dt="2023-04-28T17:28:07.686" v="3"/>
          <ac:grpSpMkLst>
            <pc:docMk/>
            <pc:sldMk cId="0" sldId="256"/>
            <ac:grpSpMk id="14" creationId="{3BFB2DB4-FDFD-E0DB-17A6-F53F56408E97}"/>
          </ac:grpSpMkLst>
        </pc:grpChg>
        <pc:grpChg chg="add del mod">
          <ac:chgData name="Murphy, Jessica" userId="dd3467c3-b1fa-402c-9867-4945933fe186" providerId="ADAL" clId="{6E46CFF4-8394-204A-BC7A-ABCF999DC71F}" dt="2023-04-28T17:28:07.686" v="3"/>
          <ac:grpSpMkLst>
            <pc:docMk/>
            <pc:sldMk cId="0" sldId="256"/>
            <ac:grpSpMk id="22" creationId="{60D9D401-9382-A4C7-AE9C-F8833BA67355}"/>
          </ac:grpSpMkLst>
        </pc:grpChg>
        <pc:grpChg chg="add mod">
          <ac:chgData name="Murphy, Jessica" userId="dd3467c3-b1fa-402c-9867-4945933fe186" providerId="ADAL" clId="{6E46CFF4-8394-204A-BC7A-ABCF999DC71F}" dt="2023-04-28T17:28:12.681" v="6"/>
          <ac:grpSpMkLst>
            <pc:docMk/>
            <pc:sldMk cId="0" sldId="256"/>
            <ac:grpSpMk id="41" creationId="{CF683F59-8732-C964-4730-D60A8D417661}"/>
          </ac:grpSpMkLst>
        </pc:grpChg>
        <pc:grpChg chg="add mod">
          <ac:chgData name="Murphy, Jessica" userId="dd3467c3-b1fa-402c-9867-4945933fe186" providerId="ADAL" clId="{6E46CFF4-8394-204A-BC7A-ABCF999DC71F}" dt="2023-04-28T17:28:12.681" v="6"/>
          <ac:grpSpMkLst>
            <pc:docMk/>
            <pc:sldMk cId="0" sldId="256"/>
            <ac:grpSpMk id="45" creationId="{F38D1F7F-64DC-355F-CCBA-35AE9B836311}"/>
          </ac:grpSpMkLst>
        </pc:grpChg>
        <pc:grpChg chg="add mod">
          <ac:chgData name="Murphy, Jessica" userId="dd3467c3-b1fa-402c-9867-4945933fe186" providerId="ADAL" clId="{6E46CFF4-8394-204A-BC7A-ABCF999DC71F}" dt="2023-04-28T17:28:12.681" v="6"/>
          <ac:grpSpMkLst>
            <pc:docMk/>
            <pc:sldMk cId="0" sldId="256"/>
            <ac:grpSpMk id="51" creationId="{FA2BFCFE-7ACC-9A80-E1AC-4C159F50C287}"/>
          </ac:grpSpMkLst>
        </pc:grpChg>
        <pc:grpChg chg="add mod">
          <ac:chgData name="Murphy, Jessica" userId="dd3467c3-b1fa-402c-9867-4945933fe186" providerId="ADAL" clId="{6E46CFF4-8394-204A-BC7A-ABCF999DC71F}" dt="2023-04-28T17:28:12.681" v="6"/>
          <ac:grpSpMkLst>
            <pc:docMk/>
            <pc:sldMk cId="0" sldId="256"/>
            <ac:grpSpMk id="59" creationId="{BA4CAD1B-BAB3-F917-6E71-D552F17F93F8}"/>
          </ac:grpSpMkLst>
        </pc:grpChg>
        <pc:picChg chg="add del mod">
          <ac:chgData name="Murphy, Jessica" userId="dd3467c3-b1fa-402c-9867-4945933fe186" providerId="ADAL" clId="{6E46CFF4-8394-204A-BC7A-ABCF999DC71F}" dt="2023-04-28T17:28:07.686" v="3"/>
          <ac:picMkLst>
            <pc:docMk/>
            <pc:sldMk cId="0" sldId="256"/>
            <ac:picMk id="12" creationId="{597ACD3A-7EAF-FE62-80A2-2AE6527A0793}"/>
          </ac:picMkLst>
        </pc:picChg>
        <pc:picChg chg="add del mod">
          <ac:chgData name="Murphy, Jessica" userId="dd3467c3-b1fa-402c-9867-4945933fe186" providerId="ADAL" clId="{6E46CFF4-8394-204A-BC7A-ABCF999DC71F}" dt="2023-04-28T17:28:07.686" v="3"/>
          <ac:picMkLst>
            <pc:docMk/>
            <pc:sldMk cId="0" sldId="256"/>
            <ac:picMk id="13" creationId="{461CA462-F5CE-999A-81CB-A4CC5C49273B}"/>
          </ac:picMkLst>
        </pc:picChg>
        <pc:picChg chg="add del mod">
          <ac:chgData name="Murphy, Jessica" userId="dd3467c3-b1fa-402c-9867-4945933fe186" providerId="ADAL" clId="{6E46CFF4-8394-204A-BC7A-ABCF999DC71F}" dt="2023-04-28T17:28:07.686" v="3"/>
          <ac:picMkLst>
            <pc:docMk/>
            <pc:sldMk cId="0" sldId="256"/>
            <ac:picMk id="29" creationId="{3C2018C2-D565-10A9-68A4-77702CB9949E}"/>
          </ac:picMkLst>
        </pc:picChg>
        <pc:picChg chg="add del mod">
          <ac:chgData name="Murphy, Jessica" userId="dd3467c3-b1fa-402c-9867-4945933fe186" providerId="ADAL" clId="{6E46CFF4-8394-204A-BC7A-ABCF999DC71F}" dt="2023-04-28T17:28:07.686" v="3"/>
          <ac:picMkLst>
            <pc:docMk/>
            <pc:sldMk cId="0" sldId="256"/>
            <ac:picMk id="30" creationId="{ED332008-175A-CE43-ACF3-A06E14445040}"/>
          </ac:picMkLst>
        </pc:picChg>
        <pc:picChg chg="add del mod">
          <ac:chgData name="Murphy, Jessica" userId="dd3467c3-b1fa-402c-9867-4945933fe186" providerId="ADAL" clId="{6E46CFF4-8394-204A-BC7A-ABCF999DC71F}" dt="2023-04-28T17:28:07.686" v="3"/>
          <ac:picMkLst>
            <pc:docMk/>
            <pc:sldMk cId="0" sldId="256"/>
            <ac:picMk id="31" creationId="{18856969-3AA0-8E40-CA08-ED966BD36020}"/>
          </ac:picMkLst>
        </pc:picChg>
        <pc:picChg chg="add mod">
          <ac:chgData name="Murphy, Jessica" userId="dd3467c3-b1fa-402c-9867-4945933fe186" providerId="ADAL" clId="{6E46CFF4-8394-204A-BC7A-ABCF999DC71F}" dt="2023-04-28T17:28:12.681" v="6"/>
          <ac:picMkLst>
            <pc:docMk/>
            <pc:sldMk cId="0" sldId="256"/>
            <ac:picMk id="49" creationId="{0D7525FD-21B2-B5E4-B7A2-BD81C3102B07}"/>
          </ac:picMkLst>
        </pc:picChg>
        <pc:picChg chg="add mod">
          <ac:chgData name="Murphy, Jessica" userId="dd3467c3-b1fa-402c-9867-4945933fe186" providerId="ADAL" clId="{6E46CFF4-8394-204A-BC7A-ABCF999DC71F}" dt="2023-04-28T17:28:12.681" v="6"/>
          <ac:picMkLst>
            <pc:docMk/>
            <pc:sldMk cId="0" sldId="256"/>
            <ac:picMk id="50" creationId="{7FF59978-6AD2-0D72-8C12-3A5D7CCA683B}"/>
          </ac:picMkLst>
        </pc:picChg>
        <pc:picChg chg="add mod">
          <ac:chgData name="Murphy, Jessica" userId="dd3467c3-b1fa-402c-9867-4945933fe186" providerId="ADAL" clId="{6E46CFF4-8394-204A-BC7A-ABCF999DC71F}" dt="2023-04-28T17:28:12.681" v="6"/>
          <ac:picMkLst>
            <pc:docMk/>
            <pc:sldMk cId="0" sldId="256"/>
            <ac:picMk id="13312" creationId="{F7238EDB-FDA3-1D06-FF10-7AF1FF4A32BA}"/>
          </ac:picMkLst>
        </pc:picChg>
        <pc:picChg chg="add del">
          <ac:chgData name="Murphy, Jessica" userId="dd3467c3-b1fa-402c-9867-4945933fe186" providerId="ADAL" clId="{6E46CFF4-8394-204A-BC7A-ABCF999DC71F}" dt="2023-04-28T17:28:11.308" v="5" actId="478"/>
          <ac:picMkLst>
            <pc:docMk/>
            <pc:sldMk cId="0" sldId="256"/>
            <ac:picMk id="13313" creationId="{E204FDDC-BBEA-305D-DBF0-AC9EB72D4A0E}"/>
          </ac:picMkLst>
        </pc:picChg>
        <pc:picChg chg="add mod">
          <ac:chgData name="Murphy, Jessica" userId="dd3467c3-b1fa-402c-9867-4945933fe186" providerId="ADAL" clId="{6E46CFF4-8394-204A-BC7A-ABCF999DC71F}" dt="2023-04-28T17:28:12.681" v="6"/>
          <ac:picMkLst>
            <pc:docMk/>
            <pc:sldMk cId="0" sldId="256"/>
            <ac:picMk id="13317" creationId="{693EAFC1-394E-0E52-7EB0-0E1919BD12D0}"/>
          </ac:picMkLst>
        </pc:picChg>
        <pc:picChg chg="add mod">
          <ac:chgData name="Murphy, Jessica" userId="dd3467c3-b1fa-402c-9867-4945933fe186" providerId="ADAL" clId="{6E46CFF4-8394-204A-BC7A-ABCF999DC71F}" dt="2023-04-28T17:28:12.681" v="6"/>
          <ac:picMkLst>
            <pc:docMk/>
            <pc:sldMk cId="0" sldId="256"/>
            <ac:picMk id="13319" creationId="{1B02EA93-0464-A0E0-0989-9E099BD95D04}"/>
          </ac:picMkLst>
        </pc:picChg>
        <pc:picChg chg="add del">
          <ac:chgData name="Murphy, Jessica" userId="dd3467c3-b1fa-402c-9867-4945933fe186" providerId="ADAL" clId="{6E46CFF4-8394-204A-BC7A-ABCF999DC71F}" dt="2023-04-28T17:28:11.308" v="5" actId="478"/>
          <ac:picMkLst>
            <pc:docMk/>
            <pc:sldMk cId="0" sldId="256"/>
            <ac:picMk id="13327" creationId="{B9D9CFF6-29EE-36B3-6673-06630D78B41D}"/>
          </ac:picMkLst>
        </pc:picChg>
        <pc:picChg chg="add del">
          <ac:chgData name="Murphy, Jessica" userId="dd3467c3-b1fa-402c-9867-4945933fe186" providerId="ADAL" clId="{6E46CFF4-8394-204A-BC7A-ABCF999DC71F}" dt="2023-04-28T17:28:11.308" v="5" actId="478"/>
          <ac:picMkLst>
            <pc:docMk/>
            <pc:sldMk cId="0" sldId="256"/>
            <ac:picMk id="13328" creationId="{BC6810A5-117F-ACCF-2473-52CFDDF2D217}"/>
          </ac:picMkLst>
        </pc:picChg>
        <pc:picChg chg="add del">
          <ac:chgData name="Murphy, Jessica" userId="dd3467c3-b1fa-402c-9867-4945933fe186" providerId="ADAL" clId="{6E46CFF4-8394-204A-BC7A-ABCF999DC71F}" dt="2023-04-28T17:28:11.308" v="5" actId="478"/>
          <ac:picMkLst>
            <pc:docMk/>
            <pc:sldMk cId="0" sldId="256"/>
            <ac:picMk id="13329" creationId="{49CCA347-494A-FF15-D446-A84BCC29E7D4}"/>
          </ac:picMkLst>
        </pc:picChg>
        <pc:picChg chg="add del">
          <ac:chgData name="Murphy, Jessica" userId="dd3467c3-b1fa-402c-9867-4945933fe186" providerId="ADAL" clId="{6E46CFF4-8394-204A-BC7A-ABCF999DC71F}" dt="2023-04-28T17:28:11.308" v="5" actId="478"/>
          <ac:picMkLst>
            <pc:docMk/>
            <pc:sldMk cId="0" sldId="256"/>
            <ac:picMk id="13330" creationId="{9BC8D64E-594E-DEA8-246A-4810E3FBF906}"/>
          </ac:picMkLst>
        </pc:picChg>
        <pc:picChg chg="add del mod">
          <ac:chgData name="Murphy, Jessica" userId="dd3467c3-b1fa-402c-9867-4945933fe186" providerId="ADAL" clId="{6E46CFF4-8394-204A-BC7A-ABCF999DC71F}" dt="2023-04-28T17:28:17.862" v="8" actId="1076"/>
          <ac:picMkLst>
            <pc:docMk/>
            <pc:sldMk cId="0" sldId="256"/>
            <ac:picMk id="13332" creationId="{4AC15C1E-183D-50C2-5857-426E4DA8B6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8B03F-1F82-C41E-3C3C-078BE730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C3587-B965-3F49-883B-4B9689AA59F6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68E62-C89E-A1A9-4CDB-0F8517DE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DF36-C417-1F3B-F42C-AACD52CE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E1566-0504-1B4D-9C60-5BABB04A17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0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4D02A-954E-FE4A-D3C4-DEC7A3A7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B0B3-D888-A647-B02E-48890293AB12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3753B-5873-30CA-DCFF-89718F5C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6588F-37E5-5C54-3925-93253869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FBC0-FAF1-4945-AD60-D54C7F6EED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37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F2B1E-A595-B64F-0290-6C8BD48C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90CD-8040-944E-A8BF-E2D09BE7DCB1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1B55-419F-17DD-9D97-3F050D691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A7C62-61DD-3D09-D240-1755CFAC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9AEE-2147-DD40-B321-809491347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455D2-F453-B56C-BD8B-8E1A8440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7E52-40F6-264B-B456-3670841D9DF0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2EC80-9C73-766D-1490-7DD213A3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B1AB5-94B7-116E-4F97-4DDF9847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68A7-9F8A-574D-8932-ABA129B0C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6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  <a:prstGeom prst="rect">
            <a:avLst/>
          </a:prstGeo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3FB72-0D56-A5E4-2B5F-E3B11D1BBC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A2B7-C9EC-284A-AAA0-730FAE530B2D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A818-67FF-A6B3-8214-E95CFDC8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D034E-F0DE-42E3-ECCE-B917A3089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CCCA5-D213-7744-BBBB-2CBEFE542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01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680002-8980-D0C0-B917-58FEE796C2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D3695-FF41-C743-AE0C-D22B7AE400D1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6E8196-AE90-A79D-7143-E326CBA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F51189-2D95-5F26-A47D-2B37D750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069FF-D9DA-B841-9912-7CC1CDC2E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65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5FCFEA-3756-BD7E-731C-F9E68B19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2A4B-FB36-4041-B701-9FC50F5036E5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E9E4B8-C46D-24E3-A0F7-B241F5CD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F16739-7A39-1AC1-4236-D4D06779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CEFB6-1DAE-0343-AA2A-0B6172171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37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96FB54-F5D6-E21A-992F-38C0F2C41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83B0F-0A36-9247-B260-47ADB96198F0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8D40DC-E986-A2AA-B2B8-56AA28C5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4454F2-298A-741D-180A-4D66E33E7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A9DD7-9979-A040-ADEC-559B0B37B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27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5395AC-AB4A-6F48-C098-5D0ED1B7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EED86-6224-504B-A819-7A6CBE8B257D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1DE472-8830-93F1-4390-8F408E5C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19D2B6-C825-934D-0CDC-DE9A1507A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9DAF1-E4B1-3A42-81B5-87786B455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04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810361-D6F7-3844-75EC-DC039B74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0EC5-2C6C-E345-8371-2C0EC75382BF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6D1BD1-8B50-CDB4-C7D5-C1012BEA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79B95-E14B-FD59-5E6F-7E25363C1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BA6D6-E3B8-9A45-BE9B-7A2FBA9D3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8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  <a:prstGeom prst="rect">
            <a:avLst/>
          </a:prstGeo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4D6CFF-DA54-5F02-287A-1A828B646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1BB1D-2612-4243-9F23-01E49A590ED0}" type="datetimeFigureOut">
              <a:rPr lang="en-US"/>
              <a:pPr>
                <a:defRPr/>
              </a:pPr>
              <a:t>4/28/23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69BB07-E8A0-651D-56A8-22085EA9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8A44D1-CCF8-7CD8-CC40-E8DAD058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9D269-1863-EE42-9A8B-7803926738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782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C85B1A-FF4F-F074-CA1D-A6B08710F9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39733"/>
            <a:ext cx="11430000" cy="28438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05104F-F115-9D70-55F2-A1DE6C93B1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041600"/>
            <a:ext cx="7772400" cy="17296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anva.com/design/DAFhaES0H8k/qSQuMECtJBW8zm36i3Z_4g/view?utm_content=DAFhaES0H8k&amp;utm_campaign=designshare&amp;utm_medium=link&amp;utm_source=publishsharelink&amp;mode=preview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F1E4A436-79CD-EBF4-3E3F-6BFD9BE4C7B9}"/>
              </a:ext>
            </a:extLst>
          </p:cNvPr>
          <p:cNvSpPr/>
          <p:nvPr/>
        </p:nvSpPr>
        <p:spPr>
          <a:xfrm>
            <a:off x="2438400" y="1295400"/>
            <a:ext cx="10375007" cy="10375007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15909F6-D850-8AA3-89F7-B7274BC43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1" y="13728786"/>
            <a:ext cx="9649620" cy="49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500" dirty="0">
                <a:solidFill>
                  <a:srgbClr val="0A2340"/>
                </a:solidFill>
                <a:latin typeface="Frutiger LT Pro 55 Roman" panose="020B0602020204020204" pitchFamily="34" charset="77"/>
              </a:rPr>
              <a:t>Title</a:t>
            </a:r>
            <a:endParaRPr lang="en-US" altLang="en-US" sz="8800" dirty="0">
              <a:solidFill>
                <a:srgbClr val="0A2340"/>
              </a:solidFill>
              <a:latin typeface="Frutiger LT Pro 55 Roman" panose="020B0602020204020204" pitchFamily="34" charset="77"/>
            </a:endParaRPr>
          </a:p>
          <a:p>
            <a:pPr algn="ctr"/>
            <a:endParaRPr lang="en-US" altLang="en-US" sz="5400" dirty="0">
              <a:solidFill>
                <a:srgbClr val="0A2340"/>
              </a:solidFill>
              <a:latin typeface="Frutiger LT Pro 55 Roman" panose="020B0602020204020204" pitchFamily="34" charset="77"/>
            </a:endParaRPr>
          </a:p>
          <a:p>
            <a:pPr algn="ctr"/>
            <a:endParaRPr lang="en-US" altLang="en-US" sz="5400" dirty="0">
              <a:solidFill>
                <a:srgbClr val="0A2340"/>
              </a:solidFill>
              <a:latin typeface="Frutiger LT Pro 55 Roman" panose="020B0602020204020204" pitchFamily="34" charset="77"/>
            </a:endParaRPr>
          </a:p>
          <a:p>
            <a:pPr algn="ctr"/>
            <a:r>
              <a:rPr lang="en-US" altLang="en-US" sz="5400" dirty="0">
                <a:solidFill>
                  <a:srgbClr val="0A2340"/>
                </a:solidFill>
                <a:latin typeface="Frutiger LT Pro 55 Roman" panose="020B0602020204020204" pitchFamily="34" charset="77"/>
              </a:rPr>
              <a:t>SUB-TITLE</a:t>
            </a:r>
            <a:br>
              <a:rPr lang="en-US" altLang="en-US" sz="5400" dirty="0">
                <a:solidFill>
                  <a:srgbClr val="0A2340"/>
                </a:solidFill>
                <a:latin typeface="Frutiger LT Pro 55 Roman" panose="020B0602020204020204" pitchFamily="34" charset="77"/>
              </a:rPr>
            </a:br>
            <a:r>
              <a:rPr lang="en-US" altLang="en-US" sz="4000" dirty="0">
                <a:solidFill>
                  <a:srgbClr val="0A2340"/>
                </a:solidFill>
                <a:latin typeface="Frutiger LT Pro 55 Roman" panose="020B0602020204020204" pitchFamily="34" charset="77"/>
              </a:rPr>
              <a:t>Name(s)</a:t>
            </a:r>
          </a:p>
        </p:txBody>
      </p:sp>
      <p:grpSp>
        <p:nvGrpSpPr>
          <p:cNvPr id="41" name="Group 12">
            <a:extLst>
              <a:ext uri="{FF2B5EF4-FFF2-40B4-BE49-F238E27FC236}">
                <a16:creationId xmlns:a16="http://schemas.microsoft.com/office/drawing/2014/main" id="{CF683F59-8732-C964-4730-D60A8D417661}"/>
              </a:ext>
            </a:extLst>
          </p:cNvPr>
          <p:cNvGrpSpPr>
            <a:grpSpLocks/>
          </p:cNvGrpSpPr>
          <p:nvPr/>
        </p:nvGrpSpPr>
        <p:grpSpPr bwMode="auto">
          <a:xfrm>
            <a:off x="29108400" y="2438400"/>
            <a:ext cx="12114212" cy="1444625"/>
            <a:chOff x="15621000" y="8693150"/>
            <a:chExt cx="12113732" cy="144475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BFD62CF-7370-2576-B5A2-7F4846956836}"/>
                </a:ext>
              </a:extLst>
            </p:cNvPr>
            <p:cNvSpPr/>
            <p:nvPr/>
          </p:nvSpPr>
          <p:spPr>
            <a:xfrm>
              <a:off x="15621000" y="8693150"/>
              <a:ext cx="11251754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Pentagon 43">
              <a:extLst>
                <a:ext uri="{FF2B5EF4-FFF2-40B4-BE49-F238E27FC236}">
                  <a16:creationId xmlns:a16="http://schemas.microsoft.com/office/drawing/2014/main" id="{C3CF018C-37CF-6439-6A7E-DE9E06055D4A}"/>
                </a:ext>
              </a:extLst>
            </p:cNvPr>
            <p:cNvSpPr/>
            <p:nvPr/>
          </p:nvSpPr>
          <p:spPr>
            <a:xfrm>
              <a:off x="16155966" y="8693150"/>
              <a:ext cx="11578766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grpSp>
        <p:nvGrpSpPr>
          <p:cNvPr id="45" name="Group 13">
            <a:extLst>
              <a:ext uri="{FF2B5EF4-FFF2-40B4-BE49-F238E27FC236}">
                <a16:creationId xmlns:a16="http://schemas.microsoft.com/office/drawing/2014/main" id="{F38D1F7F-64DC-355F-CCBA-35AE9B836311}"/>
              </a:ext>
            </a:extLst>
          </p:cNvPr>
          <p:cNvGrpSpPr>
            <a:grpSpLocks/>
          </p:cNvGrpSpPr>
          <p:nvPr/>
        </p:nvGrpSpPr>
        <p:grpSpPr bwMode="auto">
          <a:xfrm>
            <a:off x="15238412" y="2465388"/>
            <a:ext cx="12114213" cy="1444625"/>
            <a:chOff x="15621000" y="8693150"/>
            <a:chExt cx="12113732" cy="144475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669BD69-90DF-37CE-0F30-F2EC2C15590C}"/>
                </a:ext>
              </a:extLst>
            </p:cNvPr>
            <p:cNvSpPr/>
            <p:nvPr/>
          </p:nvSpPr>
          <p:spPr>
            <a:xfrm>
              <a:off x="15621000" y="8693150"/>
              <a:ext cx="11221592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Pentagon 46">
              <a:extLst>
                <a:ext uri="{FF2B5EF4-FFF2-40B4-BE49-F238E27FC236}">
                  <a16:creationId xmlns:a16="http://schemas.microsoft.com/office/drawing/2014/main" id="{DE477F3B-5CF6-4E02-4BD2-ADA4AAEA0F3C}"/>
                </a:ext>
              </a:extLst>
            </p:cNvPr>
            <p:cNvSpPr/>
            <p:nvPr/>
          </p:nvSpPr>
          <p:spPr>
            <a:xfrm>
              <a:off x="16155967" y="8693150"/>
              <a:ext cx="11578765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sp>
        <p:nvSpPr>
          <p:cNvPr id="48" name="Text Box 14">
            <a:extLst>
              <a:ext uri="{FF2B5EF4-FFF2-40B4-BE49-F238E27FC236}">
                <a16:creationId xmlns:a16="http://schemas.microsoft.com/office/drawing/2014/main" id="{7A95BF7F-3687-874D-CC99-7476E66EE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3910013"/>
            <a:ext cx="111458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>
                <a:latin typeface="Calibri" panose="020F0502020204030204" pitchFamily="34" charset="0"/>
              </a:rPr>
            </a:br>
            <a:br>
              <a:rPr lang="en-US" altLang="en-US" sz="3600">
                <a:latin typeface="Calibri" panose="020F0502020204030204" pitchFamily="34" charset="0"/>
              </a:rPr>
            </a:br>
            <a:r>
              <a:rPr lang="en-US" altLang="en-US" sz="360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pic>
        <p:nvPicPr>
          <p:cNvPr id="49" name="Picture 21">
            <a:extLst>
              <a:ext uri="{FF2B5EF4-FFF2-40B4-BE49-F238E27FC236}">
                <a16:creationId xmlns:a16="http://schemas.microsoft.com/office/drawing/2014/main" id="{0D7525FD-21B2-B5E4-B7A2-BD81C310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77388" r="66672" b="8887"/>
          <a:stretch>
            <a:fillRect/>
          </a:stretch>
        </p:blipFill>
        <p:spPr bwMode="auto">
          <a:xfrm>
            <a:off x="15238412" y="20339050"/>
            <a:ext cx="1211421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2">
            <a:extLst>
              <a:ext uri="{FF2B5EF4-FFF2-40B4-BE49-F238E27FC236}">
                <a16:creationId xmlns:a16="http://schemas.microsoft.com/office/drawing/2014/main" id="{7FF59978-6AD2-0D72-8C12-3A5D7CCA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42062" r="35069" b="44212"/>
          <a:stretch>
            <a:fillRect/>
          </a:stretch>
        </p:blipFill>
        <p:spPr bwMode="auto">
          <a:xfrm>
            <a:off x="28802012" y="8756650"/>
            <a:ext cx="11972925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" name="Group 24">
            <a:extLst>
              <a:ext uri="{FF2B5EF4-FFF2-40B4-BE49-F238E27FC236}">
                <a16:creationId xmlns:a16="http://schemas.microsoft.com/office/drawing/2014/main" id="{FA2BFCFE-7ACC-9A80-E1AC-4C159F50C287}"/>
              </a:ext>
            </a:extLst>
          </p:cNvPr>
          <p:cNvGrpSpPr>
            <a:grpSpLocks/>
          </p:cNvGrpSpPr>
          <p:nvPr/>
        </p:nvGrpSpPr>
        <p:grpSpPr bwMode="auto">
          <a:xfrm>
            <a:off x="15238412" y="14471650"/>
            <a:ext cx="12114213" cy="1444625"/>
            <a:chOff x="15621000" y="8693150"/>
            <a:chExt cx="12113732" cy="1444752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8E46062-9750-88F4-9DB3-48B3645DB3F9}"/>
                </a:ext>
              </a:extLst>
            </p:cNvPr>
            <p:cNvSpPr/>
            <p:nvPr/>
          </p:nvSpPr>
          <p:spPr>
            <a:xfrm>
              <a:off x="15621000" y="8693150"/>
              <a:ext cx="11221592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Pentagon 52">
              <a:extLst>
                <a:ext uri="{FF2B5EF4-FFF2-40B4-BE49-F238E27FC236}">
                  <a16:creationId xmlns:a16="http://schemas.microsoft.com/office/drawing/2014/main" id="{39971E67-BACD-03A0-6A21-C374FB375107}"/>
                </a:ext>
              </a:extLst>
            </p:cNvPr>
            <p:cNvSpPr/>
            <p:nvPr/>
          </p:nvSpPr>
          <p:spPr>
            <a:xfrm>
              <a:off x="16155967" y="8693150"/>
              <a:ext cx="11578765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sp>
        <p:nvSpPr>
          <p:cNvPr id="54" name="Text Box 14">
            <a:extLst>
              <a:ext uri="{FF2B5EF4-FFF2-40B4-BE49-F238E27FC236}">
                <a16:creationId xmlns:a16="http://schemas.microsoft.com/office/drawing/2014/main" id="{30A602D9-3597-5FBB-2593-E9343AE73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9482138"/>
            <a:ext cx="111458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 dirty="0">
                <a:latin typeface="Calibri" panose="020F0502020204030204" pitchFamily="34" charset="0"/>
              </a:rPr>
            </a:br>
            <a:br>
              <a:rPr lang="en-US" altLang="en-US" sz="3600" dirty="0">
                <a:latin typeface="Calibri" panose="020F0502020204030204" pitchFamily="34" charset="0"/>
              </a:rPr>
            </a:br>
            <a:r>
              <a:rPr lang="en-US" altLang="en-US" sz="3600" dirty="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sp>
        <p:nvSpPr>
          <p:cNvPr id="55" name="TextBox 30">
            <a:extLst>
              <a:ext uri="{FF2B5EF4-FFF2-40B4-BE49-F238E27FC236}">
                <a16:creationId xmlns:a16="http://schemas.microsoft.com/office/drawing/2014/main" id="{C6FBAB17-342D-B64E-B8D7-33C438D75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400" y="8434388"/>
            <a:ext cx="3633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56" name="Text Box 14">
            <a:extLst>
              <a:ext uri="{FF2B5EF4-FFF2-40B4-BE49-F238E27FC236}">
                <a16:creationId xmlns:a16="http://schemas.microsoft.com/office/drawing/2014/main" id="{7D72B404-8514-CB8A-9592-88B4D500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17529175"/>
            <a:ext cx="111458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sp>
        <p:nvSpPr>
          <p:cNvPr id="57" name="TextBox 32">
            <a:extLst>
              <a:ext uri="{FF2B5EF4-FFF2-40B4-BE49-F238E27FC236}">
                <a16:creationId xmlns:a16="http://schemas.microsoft.com/office/drawing/2014/main" id="{A241B923-984F-C99B-77BA-45641132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400" y="16483013"/>
            <a:ext cx="3633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58" name="Text Box 14">
            <a:extLst>
              <a:ext uri="{FF2B5EF4-FFF2-40B4-BE49-F238E27FC236}">
                <a16:creationId xmlns:a16="http://schemas.microsoft.com/office/drawing/2014/main" id="{7034FA63-709E-29E8-E9D5-D7A4D8580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75" y="4227513"/>
            <a:ext cx="111458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>
                <a:latin typeface="Calibri" panose="020F0502020204030204" pitchFamily="34" charset="0"/>
              </a:rPr>
            </a:br>
            <a:br>
              <a:rPr lang="en-US" altLang="en-US" sz="3600">
                <a:latin typeface="Calibri" panose="020F0502020204030204" pitchFamily="34" charset="0"/>
              </a:rPr>
            </a:br>
            <a:r>
              <a:rPr lang="en-US" altLang="en-US" sz="360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grpSp>
        <p:nvGrpSpPr>
          <p:cNvPr id="59" name="Group 34">
            <a:extLst>
              <a:ext uri="{FF2B5EF4-FFF2-40B4-BE49-F238E27FC236}">
                <a16:creationId xmlns:a16="http://schemas.microsoft.com/office/drawing/2014/main" id="{BA4CAD1B-BAB3-F917-6E71-D552F17F93F8}"/>
              </a:ext>
            </a:extLst>
          </p:cNvPr>
          <p:cNvGrpSpPr>
            <a:grpSpLocks/>
          </p:cNvGrpSpPr>
          <p:nvPr/>
        </p:nvGrpSpPr>
        <p:grpSpPr bwMode="auto">
          <a:xfrm>
            <a:off x="29114750" y="15919450"/>
            <a:ext cx="12114212" cy="1444625"/>
            <a:chOff x="15621000" y="8693150"/>
            <a:chExt cx="12113732" cy="144475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3F12360-B9E5-3370-D30C-6AA59AF0107F}"/>
                </a:ext>
              </a:extLst>
            </p:cNvPr>
            <p:cNvSpPr/>
            <p:nvPr/>
          </p:nvSpPr>
          <p:spPr>
            <a:xfrm>
              <a:off x="15621000" y="8693150"/>
              <a:ext cx="11245404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Pentagon 60">
              <a:extLst>
                <a:ext uri="{FF2B5EF4-FFF2-40B4-BE49-F238E27FC236}">
                  <a16:creationId xmlns:a16="http://schemas.microsoft.com/office/drawing/2014/main" id="{F91E8BE2-EB97-2F75-8399-82F55F2312C9}"/>
                </a:ext>
              </a:extLst>
            </p:cNvPr>
            <p:cNvSpPr/>
            <p:nvPr/>
          </p:nvSpPr>
          <p:spPr>
            <a:xfrm>
              <a:off x="16155966" y="8693150"/>
              <a:ext cx="11578766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sp>
        <p:nvSpPr>
          <p:cNvPr id="62" name="TextBox 40">
            <a:extLst>
              <a:ext uri="{FF2B5EF4-FFF2-40B4-BE49-F238E27FC236}">
                <a16:creationId xmlns:a16="http://schemas.microsoft.com/office/drawing/2014/main" id="{007144FA-A9EA-30FD-2386-B5573D384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9737" y="17930813"/>
            <a:ext cx="3633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63" name="Text Box 14">
            <a:extLst>
              <a:ext uri="{FF2B5EF4-FFF2-40B4-BE49-F238E27FC236}">
                <a16:creationId xmlns:a16="http://schemas.microsoft.com/office/drawing/2014/main" id="{ABEE4D18-B931-68BF-F418-91CB63992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6350" y="18822988"/>
            <a:ext cx="111442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>
                <a:latin typeface="Calibri" panose="020F0502020204030204" pitchFamily="34" charset="0"/>
              </a:rPr>
            </a:br>
            <a:br>
              <a:rPr lang="en-US" altLang="en-US" sz="3600">
                <a:latin typeface="Calibri" panose="020F0502020204030204" pitchFamily="34" charset="0"/>
              </a:rPr>
            </a:br>
            <a:r>
              <a:rPr lang="en-US" altLang="en-US" sz="360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pic>
        <p:nvPicPr>
          <p:cNvPr id="13312" name="Picture 44">
            <a:extLst>
              <a:ext uri="{FF2B5EF4-FFF2-40B4-BE49-F238E27FC236}">
                <a16:creationId xmlns:a16="http://schemas.microsoft.com/office/drawing/2014/main" id="{F7238EDB-FDA3-1D06-FF10-7AF1FF4A3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300" y="26858913"/>
            <a:ext cx="49911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6">
            <a:extLst>
              <a:ext uri="{FF2B5EF4-FFF2-40B4-BE49-F238E27FC236}">
                <a16:creationId xmlns:a16="http://schemas.microsoft.com/office/drawing/2014/main" id="{693EAFC1-394E-0E52-7EB0-0E1919BD1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575" y="27589163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3318">
            <a:extLst>
              <a:ext uri="{FF2B5EF4-FFF2-40B4-BE49-F238E27FC236}">
                <a16:creationId xmlns:a16="http://schemas.microsoft.com/office/drawing/2014/main" id="{1B02EA93-0464-A0E0-0989-9E099BD95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57" y="1828800"/>
            <a:ext cx="9255043" cy="9353501"/>
          </a:xfrm>
          <a:prstGeom prst="rect">
            <a:avLst/>
          </a:prstGeom>
        </p:spPr>
      </p:pic>
      <p:sp>
        <p:nvSpPr>
          <p:cNvPr id="13322" name="Text Box 14">
            <a:extLst>
              <a:ext uri="{FF2B5EF4-FFF2-40B4-BE49-F238E27FC236}">
                <a16:creationId xmlns:a16="http://schemas.microsoft.com/office/drawing/2014/main" id="{8B11D509-3329-F0ED-895A-863A24C1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26395446"/>
            <a:ext cx="111458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 dirty="0">
                <a:latin typeface="Calibri" panose="020F0502020204030204" pitchFamily="34" charset="0"/>
              </a:rPr>
            </a:br>
            <a:br>
              <a:rPr lang="en-US" altLang="en-US" sz="3600" dirty="0">
                <a:latin typeface="Calibri" panose="020F0502020204030204" pitchFamily="34" charset="0"/>
              </a:rPr>
            </a:br>
            <a:r>
              <a:rPr lang="en-US" altLang="en-US" sz="3600" dirty="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sp>
        <p:nvSpPr>
          <p:cNvPr id="13324" name="TextBox 30">
            <a:extLst>
              <a:ext uri="{FF2B5EF4-FFF2-40B4-BE49-F238E27FC236}">
                <a16:creationId xmlns:a16="http://schemas.microsoft.com/office/drawing/2014/main" id="{4B9A10F4-7C20-0DD1-CB95-75FBCF751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400" y="25347696"/>
            <a:ext cx="3633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ECD825EE-F54F-2758-8182-8CEEDB04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00" y="24538114"/>
            <a:ext cx="1114583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 dirty="0">
                <a:latin typeface="Calibri" panose="020F0502020204030204" pitchFamily="34" charset="0"/>
              </a:rPr>
            </a:br>
            <a:br>
              <a:rPr lang="en-US" altLang="en-US" sz="3600" dirty="0">
                <a:latin typeface="Calibri" panose="020F0502020204030204" pitchFamily="34" charset="0"/>
              </a:rPr>
            </a:br>
            <a:r>
              <a:rPr lang="en-US" altLang="en-US" sz="3600" dirty="0">
                <a:latin typeface="Calibri" panose="020F0502020204030204" pitchFamily="34" charset="0"/>
              </a:rPr>
              <a:t>By using this template poster will look 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professional, easy to read and save you 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valuable time from figuring out proper 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placement of titles, subtitles and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text body.</a:t>
            </a:r>
          </a:p>
        </p:txBody>
      </p:sp>
      <p:sp>
        <p:nvSpPr>
          <p:cNvPr id="13333" name="TextBox 30">
            <a:extLst>
              <a:ext uri="{FF2B5EF4-FFF2-40B4-BE49-F238E27FC236}">
                <a16:creationId xmlns:a16="http://schemas.microsoft.com/office/drawing/2014/main" id="{CE0FCDC8-79C2-797E-10C2-46246F0F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88" y="23490364"/>
            <a:ext cx="3633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pic>
        <p:nvPicPr>
          <p:cNvPr id="13332" name="Picture 2">
            <a:extLst>
              <a:ext uri="{FF2B5EF4-FFF2-40B4-BE49-F238E27FC236}">
                <a16:creationId xmlns:a16="http://schemas.microsoft.com/office/drawing/2014/main" id="{4AC15C1E-183D-50C2-5857-426E4DA8B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-47307"/>
            <a:ext cx="43843575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0567381D-BAF6-0E12-3BA2-69653A6C1785}"/>
              </a:ext>
            </a:extLst>
          </p:cNvPr>
          <p:cNvSpPr/>
          <p:nvPr/>
        </p:nvSpPr>
        <p:spPr>
          <a:xfrm>
            <a:off x="2438400" y="1295400"/>
            <a:ext cx="10375007" cy="10375007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5">
            <a:extLst>
              <a:ext uri="{FF2B5EF4-FFF2-40B4-BE49-F238E27FC236}">
                <a16:creationId xmlns:a16="http://schemas.microsoft.com/office/drawing/2014/main" id="{9D3B055C-47A2-F22F-80C4-E64001143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7181" y="13728786"/>
            <a:ext cx="9649620" cy="497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3" tIns="45614" rIns="91243" bIns="45614">
            <a:spAutoFit/>
          </a:bodyPr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1500" dirty="0">
                <a:solidFill>
                  <a:srgbClr val="0A2340"/>
                </a:solidFill>
                <a:latin typeface="Frutiger LT Pro 55 Roman" panose="020B0602020204020204" pitchFamily="34" charset="77"/>
              </a:rPr>
              <a:t>Title</a:t>
            </a:r>
            <a:endParaRPr lang="en-US" altLang="en-US" sz="8800" dirty="0">
              <a:solidFill>
                <a:srgbClr val="0A2340"/>
              </a:solidFill>
              <a:latin typeface="Frutiger LT Pro 55 Roman" panose="020B0602020204020204" pitchFamily="34" charset="77"/>
            </a:endParaRPr>
          </a:p>
          <a:p>
            <a:pPr algn="ctr"/>
            <a:endParaRPr lang="en-US" altLang="en-US" sz="5400" dirty="0">
              <a:solidFill>
                <a:srgbClr val="0A2340"/>
              </a:solidFill>
              <a:latin typeface="Frutiger LT Pro 55 Roman" panose="020B0602020204020204" pitchFamily="34" charset="77"/>
            </a:endParaRPr>
          </a:p>
          <a:p>
            <a:pPr algn="ctr"/>
            <a:endParaRPr lang="en-US" altLang="en-US" sz="5400" dirty="0">
              <a:solidFill>
                <a:srgbClr val="0A2340"/>
              </a:solidFill>
              <a:latin typeface="Frutiger LT Pro 55 Roman" panose="020B0602020204020204" pitchFamily="34" charset="77"/>
            </a:endParaRPr>
          </a:p>
          <a:p>
            <a:pPr algn="ctr"/>
            <a:r>
              <a:rPr lang="en-US" altLang="en-US" sz="5400" dirty="0">
                <a:solidFill>
                  <a:srgbClr val="0A2340"/>
                </a:solidFill>
                <a:latin typeface="Frutiger LT Pro 55 Roman" panose="020B0602020204020204" pitchFamily="34" charset="77"/>
              </a:rPr>
              <a:t>SUB-TITLE</a:t>
            </a:r>
            <a:br>
              <a:rPr lang="en-US" altLang="en-US" sz="5400" dirty="0">
                <a:solidFill>
                  <a:srgbClr val="0A2340"/>
                </a:solidFill>
                <a:latin typeface="Frutiger LT Pro 55 Roman" panose="020B0602020204020204" pitchFamily="34" charset="77"/>
              </a:rPr>
            </a:br>
            <a:r>
              <a:rPr lang="en-US" altLang="en-US" sz="4000" dirty="0">
                <a:solidFill>
                  <a:srgbClr val="0A2340"/>
                </a:solidFill>
                <a:latin typeface="Frutiger LT Pro 55 Roman" panose="020B0602020204020204" pitchFamily="34" charset="77"/>
              </a:rPr>
              <a:t>Name(s)</a:t>
            </a:r>
          </a:p>
        </p:txBody>
      </p:sp>
      <p:grpSp>
        <p:nvGrpSpPr>
          <p:cNvPr id="14338" name="Group 12">
            <a:extLst>
              <a:ext uri="{FF2B5EF4-FFF2-40B4-BE49-F238E27FC236}">
                <a16:creationId xmlns:a16="http://schemas.microsoft.com/office/drawing/2014/main" id="{1CC58458-DF69-5B3D-5907-DE1F334DE495}"/>
              </a:ext>
            </a:extLst>
          </p:cNvPr>
          <p:cNvGrpSpPr>
            <a:grpSpLocks/>
          </p:cNvGrpSpPr>
          <p:nvPr/>
        </p:nvGrpSpPr>
        <p:grpSpPr bwMode="auto">
          <a:xfrm>
            <a:off x="29108400" y="2438400"/>
            <a:ext cx="12114212" cy="1444625"/>
            <a:chOff x="15621000" y="8693150"/>
            <a:chExt cx="12113732" cy="144475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5C6CB15-4C72-FB23-4990-6D020B9F0F4A}"/>
                </a:ext>
              </a:extLst>
            </p:cNvPr>
            <p:cNvSpPr/>
            <p:nvPr/>
          </p:nvSpPr>
          <p:spPr>
            <a:xfrm>
              <a:off x="15621000" y="8693150"/>
              <a:ext cx="11251754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9C04AE48-C527-D86B-88F8-F3B91A03EB3F}"/>
                </a:ext>
              </a:extLst>
            </p:cNvPr>
            <p:cNvSpPr/>
            <p:nvPr/>
          </p:nvSpPr>
          <p:spPr>
            <a:xfrm>
              <a:off x="16155966" y="8693150"/>
              <a:ext cx="11578766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grpSp>
        <p:nvGrpSpPr>
          <p:cNvPr id="14339" name="Group 13">
            <a:extLst>
              <a:ext uri="{FF2B5EF4-FFF2-40B4-BE49-F238E27FC236}">
                <a16:creationId xmlns:a16="http://schemas.microsoft.com/office/drawing/2014/main" id="{CAAACE7D-22CE-6EF4-6E40-304A22D8531F}"/>
              </a:ext>
            </a:extLst>
          </p:cNvPr>
          <p:cNvGrpSpPr>
            <a:grpSpLocks/>
          </p:cNvGrpSpPr>
          <p:nvPr/>
        </p:nvGrpSpPr>
        <p:grpSpPr bwMode="auto">
          <a:xfrm>
            <a:off x="15238412" y="2465388"/>
            <a:ext cx="12114213" cy="1444625"/>
            <a:chOff x="15621000" y="8693150"/>
            <a:chExt cx="12113732" cy="14447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D73203-F19C-CCEA-72C4-0ABC0261A415}"/>
                </a:ext>
              </a:extLst>
            </p:cNvPr>
            <p:cNvSpPr/>
            <p:nvPr/>
          </p:nvSpPr>
          <p:spPr>
            <a:xfrm>
              <a:off x="15621000" y="8693150"/>
              <a:ext cx="11221592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Pentagon 15">
              <a:extLst>
                <a:ext uri="{FF2B5EF4-FFF2-40B4-BE49-F238E27FC236}">
                  <a16:creationId xmlns:a16="http://schemas.microsoft.com/office/drawing/2014/main" id="{1AF4EAAA-3062-7CE6-8CB6-18A98E1F380A}"/>
                </a:ext>
              </a:extLst>
            </p:cNvPr>
            <p:cNvSpPr/>
            <p:nvPr/>
          </p:nvSpPr>
          <p:spPr>
            <a:xfrm>
              <a:off x="16155967" y="8693150"/>
              <a:ext cx="11578765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sp>
        <p:nvSpPr>
          <p:cNvPr id="14341" name="Text Box 14">
            <a:extLst>
              <a:ext uri="{FF2B5EF4-FFF2-40B4-BE49-F238E27FC236}">
                <a16:creationId xmlns:a16="http://schemas.microsoft.com/office/drawing/2014/main" id="{AC01DFE1-80A5-9DE3-5FAA-817D12B71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3910013"/>
            <a:ext cx="111458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>
                <a:latin typeface="Calibri" panose="020F0502020204030204" pitchFamily="34" charset="0"/>
              </a:rPr>
            </a:br>
            <a:br>
              <a:rPr lang="en-US" altLang="en-US" sz="3600">
                <a:latin typeface="Calibri" panose="020F0502020204030204" pitchFamily="34" charset="0"/>
              </a:rPr>
            </a:br>
            <a:r>
              <a:rPr lang="en-US" altLang="en-US" sz="360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pic>
        <p:nvPicPr>
          <p:cNvPr id="14342" name="Picture 21">
            <a:extLst>
              <a:ext uri="{FF2B5EF4-FFF2-40B4-BE49-F238E27FC236}">
                <a16:creationId xmlns:a16="http://schemas.microsoft.com/office/drawing/2014/main" id="{4C2AC299-2982-B43B-837E-1B3EA034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77388" r="66672" b="8887"/>
          <a:stretch>
            <a:fillRect/>
          </a:stretch>
        </p:blipFill>
        <p:spPr bwMode="auto">
          <a:xfrm>
            <a:off x="15238412" y="20339050"/>
            <a:ext cx="1211421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2">
            <a:extLst>
              <a:ext uri="{FF2B5EF4-FFF2-40B4-BE49-F238E27FC236}">
                <a16:creationId xmlns:a16="http://schemas.microsoft.com/office/drawing/2014/main" id="{6D2A683D-54B8-52F2-EC97-B83021CA9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 t="42062" r="35069" b="44212"/>
          <a:stretch>
            <a:fillRect/>
          </a:stretch>
        </p:blipFill>
        <p:spPr bwMode="auto">
          <a:xfrm>
            <a:off x="28802012" y="8756650"/>
            <a:ext cx="11972925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4" name="Group 24">
            <a:extLst>
              <a:ext uri="{FF2B5EF4-FFF2-40B4-BE49-F238E27FC236}">
                <a16:creationId xmlns:a16="http://schemas.microsoft.com/office/drawing/2014/main" id="{CED87606-9233-384E-3DB1-8A6EB0EF792C}"/>
              </a:ext>
            </a:extLst>
          </p:cNvPr>
          <p:cNvGrpSpPr>
            <a:grpSpLocks/>
          </p:cNvGrpSpPr>
          <p:nvPr/>
        </p:nvGrpSpPr>
        <p:grpSpPr bwMode="auto">
          <a:xfrm>
            <a:off x="15238412" y="14471650"/>
            <a:ext cx="12114213" cy="1444625"/>
            <a:chOff x="15621000" y="8693150"/>
            <a:chExt cx="12113732" cy="144475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4DD8808-3EBD-19E9-205D-07E44031EB42}"/>
                </a:ext>
              </a:extLst>
            </p:cNvPr>
            <p:cNvSpPr/>
            <p:nvPr/>
          </p:nvSpPr>
          <p:spPr>
            <a:xfrm>
              <a:off x="15621000" y="8693150"/>
              <a:ext cx="11221592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9" name="Pentagon 28">
              <a:extLst>
                <a:ext uri="{FF2B5EF4-FFF2-40B4-BE49-F238E27FC236}">
                  <a16:creationId xmlns:a16="http://schemas.microsoft.com/office/drawing/2014/main" id="{9DED5FB0-3F24-B15A-5EC4-F8D6E450BDEB}"/>
                </a:ext>
              </a:extLst>
            </p:cNvPr>
            <p:cNvSpPr/>
            <p:nvPr/>
          </p:nvSpPr>
          <p:spPr>
            <a:xfrm>
              <a:off x="16155967" y="8693150"/>
              <a:ext cx="11578765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sp>
        <p:nvSpPr>
          <p:cNvPr id="14345" name="Text Box 14">
            <a:extLst>
              <a:ext uri="{FF2B5EF4-FFF2-40B4-BE49-F238E27FC236}">
                <a16:creationId xmlns:a16="http://schemas.microsoft.com/office/drawing/2014/main" id="{3A75D520-58C8-BD1D-B4B4-C6BA24BA1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9482138"/>
            <a:ext cx="111458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 dirty="0">
                <a:latin typeface="Calibri" panose="020F0502020204030204" pitchFamily="34" charset="0"/>
              </a:rPr>
            </a:br>
            <a:br>
              <a:rPr lang="en-US" altLang="en-US" sz="3600" dirty="0">
                <a:latin typeface="Calibri" panose="020F0502020204030204" pitchFamily="34" charset="0"/>
              </a:rPr>
            </a:br>
            <a:r>
              <a:rPr lang="en-US" altLang="en-US" sz="3600" dirty="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sp>
        <p:nvSpPr>
          <p:cNvPr id="14346" name="TextBox 30">
            <a:extLst>
              <a:ext uri="{FF2B5EF4-FFF2-40B4-BE49-F238E27FC236}">
                <a16:creationId xmlns:a16="http://schemas.microsoft.com/office/drawing/2014/main" id="{90074C3E-90FB-E0E9-9725-543A6C5D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400" y="8434388"/>
            <a:ext cx="3633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14347" name="Text Box 14">
            <a:extLst>
              <a:ext uri="{FF2B5EF4-FFF2-40B4-BE49-F238E27FC236}">
                <a16:creationId xmlns:a16="http://schemas.microsoft.com/office/drawing/2014/main" id="{3828DE42-2EA6-F3E6-1D55-384066B7A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17529175"/>
            <a:ext cx="1114583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sp>
        <p:nvSpPr>
          <p:cNvPr id="14348" name="TextBox 32">
            <a:extLst>
              <a:ext uri="{FF2B5EF4-FFF2-40B4-BE49-F238E27FC236}">
                <a16:creationId xmlns:a16="http://schemas.microsoft.com/office/drawing/2014/main" id="{10D4F630-28FA-290B-16E9-39DC868C4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400" y="16483013"/>
            <a:ext cx="36337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14349" name="Text Box 14">
            <a:extLst>
              <a:ext uri="{FF2B5EF4-FFF2-40B4-BE49-F238E27FC236}">
                <a16:creationId xmlns:a16="http://schemas.microsoft.com/office/drawing/2014/main" id="{454A3241-4AC1-BD9A-5D6F-29A4E018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75" y="4227513"/>
            <a:ext cx="1114583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>
                <a:latin typeface="Calibri" panose="020F0502020204030204" pitchFamily="34" charset="0"/>
              </a:rPr>
            </a:br>
            <a:br>
              <a:rPr lang="en-US" altLang="en-US" sz="3600">
                <a:latin typeface="Calibri" panose="020F0502020204030204" pitchFamily="34" charset="0"/>
              </a:rPr>
            </a:br>
            <a:r>
              <a:rPr lang="en-US" altLang="en-US" sz="360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grpSp>
        <p:nvGrpSpPr>
          <p:cNvPr id="14350" name="Group 34">
            <a:extLst>
              <a:ext uri="{FF2B5EF4-FFF2-40B4-BE49-F238E27FC236}">
                <a16:creationId xmlns:a16="http://schemas.microsoft.com/office/drawing/2014/main" id="{0189773F-764F-8B3F-90CC-288E8CA0BB71}"/>
              </a:ext>
            </a:extLst>
          </p:cNvPr>
          <p:cNvGrpSpPr>
            <a:grpSpLocks/>
          </p:cNvGrpSpPr>
          <p:nvPr/>
        </p:nvGrpSpPr>
        <p:grpSpPr bwMode="auto">
          <a:xfrm>
            <a:off x="29114750" y="15919450"/>
            <a:ext cx="12114212" cy="1444625"/>
            <a:chOff x="15621000" y="8693150"/>
            <a:chExt cx="12113732" cy="144475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213FFB-0C54-F455-F6B3-200B562C4057}"/>
                </a:ext>
              </a:extLst>
            </p:cNvPr>
            <p:cNvSpPr/>
            <p:nvPr/>
          </p:nvSpPr>
          <p:spPr>
            <a:xfrm>
              <a:off x="15621000" y="8693150"/>
              <a:ext cx="11245404" cy="1444752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id="{623B6CED-84AD-0F66-DB9A-AF211056C2DC}"/>
                </a:ext>
              </a:extLst>
            </p:cNvPr>
            <p:cNvSpPr/>
            <p:nvPr/>
          </p:nvSpPr>
          <p:spPr>
            <a:xfrm>
              <a:off x="16155966" y="8693150"/>
              <a:ext cx="11578766" cy="1444752"/>
            </a:xfrm>
            <a:prstGeom prst="homePlat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7200" dirty="0"/>
                <a:t>SUB-HEADING</a:t>
              </a:r>
            </a:p>
          </p:txBody>
        </p:sp>
      </p:grpSp>
      <p:sp>
        <p:nvSpPr>
          <p:cNvPr id="14351" name="TextBox 40">
            <a:extLst>
              <a:ext uri="{FF2B5EF4-FFF2-40B4-BE49-F238E27FC236}">
                <a16:creationId xmlns:a16="http://schemas.microsoft.com/office/drawing/2014/main" id="{93A37D70-77CB-F6F8-952F-9DE393613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49737" y="17930813"/>
            <a:ext cx="3633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14352" name="Text Box 14">
            <a:extLst>
              <a:ext uri="{FF2B5EF4-FFF2-40B4-BE49-F238E27FC236}">
                <a16:creationId xmlns:a16="http://schemas.microsoft.com/office/drawing/2014/main" id="{F54B78B9-94C6-9B73-D0C8-D25B8538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6350" y="18822988"/>
            <a:ext cx="111442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>
                <a:latin typeface="Calibri" panose="020F0502020204030204" pitchFamily="34" charset="0"/>
              </a:rPr>
            </a:br>
            <a:br>
              <a:rPr lang="en-US" altLang="en-US" sz="3600">
                <a:latin typeface="Calibri" panose="020F0502020204030204" pitchFamily="34" charset="0"/>
              </a:rPr>
            </a:br>
            <a:r>
              <a:rPr lang="en-US" altLang="en-US" sz="360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pic>
        <p:nvPicPr>
          <p:cNvPr id="14355" name="Picture 44">
            <a:extLst>
              <a:ext uri="{FF2B5EF4-FFF2-40B4-BE49-F238E27FC236}">
                <a16:creationId xmlns:a16="http://schemas.microsoft.com/office/drawing/2014/main" id="{EE5E255B-52F2-6FBF-00E7-2E77CE2E3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300" y="26858913"/>
            <a:ext cx="499110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16">
            <a:extLst>
              <a:ext uri="{FF2B5EF4-FFF2-40B4-BE49-F238E27FC236}">
                <a16:creationId xmlns:a16="http://schemas.microsoft.com/office/drawing/2014/main" id="{8927317F-575E-F6CF-C8B5-194EFF5D3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575" y="27589163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2BEA6-95E3-9B86-54CA-F0E1552F3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157" y="1828800"/>
            <a:ext cx="9255043" cy="9353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DFE245-1BAF-0E0B-1C38-FC9F4B83927D}"/>
              </a:ext>
            </a:extLst>
          </p:cNvPr>
          <p:cNvSpPr txBox="1"/>
          <p:nvPr/>
        </p:nvSpPr>
        <p:spPr>
          <a:xfrm>
            <a:off x="914400" y="-1461591"/>
            <a:ext cx="16253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hlinkClick r:id="rId6"/>
              </a:rPr>
              <a:t>Use this Canva link </a:t>
            </a:r>
            <a:r>
              <a:rPr lang="en-US" sz="4400" dirty="0">
                <a:solidFill>
                  <a:srgbClr val="C00000"/>
                </a:solidFill>
              </a:rPr>
              <a:t>to create your own circular image. 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21C8A2D9-20DC-6100-B161-B7119C7B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4612" y="26395446"/>
            <a:ext cx="11145838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 dirty="0">
                <a:latin typeface="Calibri" panose="020F0502020204030204" pitchFamily="34" charset="0"/>
              </a:rPr>
            </a:br>
            <a:br>
              <a:rPr lang="en-US" altLang="en-US" sz="3600" dirty="0">
                <a:latin typeface="Calibri" panose="020F0502020204030204" pitchFamily="34" charset="0"/>
              </a:rPr>
            </a:br>
            <a:r>
              <a:rPr lang="en-US" altLang="en-US" sz="3600" dirty="0">
                <a:latin typeface="Calibri" panose="020F0502020204030204" pitchFamily="34" charset="0"/>
              </a:rPr>
              <a:t>By using this template poster will look professional, easy to read and save you valuable time from figuring out proper placement of titles, subtitles and text body.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AE337C03-8B9F-FBA0-EFEE-F48701DDA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3400" y="25347696"/>
            <a:ext cx="3633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7A5D9A7-109C-EC8C-B187-4F00A384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08400" y="24538114"/>
            <a:ext cx="1114583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0" tIns="457200" rIns="457200" bIns="457200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This template was designed to produce a 48x36 poster. You can modify it as needed for your presentation.</a:t>
            </a:r>
            <a:br>
              <a:rPr lang="en-US" altLang="en-US" sz="3600" dirty="0">
                <a:latin typeface="Calibri" panose="020F0502020204030204" pitchFamily="34" charset="0"/>
              </a:rPr>
            </a:br>
            <a:br>
              <a:rPr lang="en-US" altLang="en-US" sz="3600" dirty="0">
                <a:latin typeface="Calibri" panose="020F0502020204030204" pitchFamily="34" charset="0"/>
              </a:rPr>
            </a:br>
            <a:r>
              <a:rPr lang="en-US" altLang="en-US" sz="3600" dirty="0">
                <a:latin typeface="Calibri" panose="020F0502020204030204" pitchFamily="34" charset="0"/>
              </a:rPr>
              <a:t>By using this template poster will look 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professional, easy to read and save you 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valuable time from figuring out proper 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placement of titles, subtitles and</a:t>
            </a:r>
          </a:p>
          <a:p>
            <a:pPr eaLnBrk="1" hangingPunct="1"/>
            <a:r>
              <a:rPr lang="en-US" altLang="en-US" sz="3600" dirty="0">
                <a:latin typeface="Calibri" panose="020F0502020204030204" pitchFamily="34" charset="0"/>
              </a:rPr>
              <a:t>text body.</a:t>
            </a:r>
          </a:p>
        </p:txBody>
      </p:sp>
      <p:sp>
        <p:nvSpPr>
          <p:cNvPr id="8" name="TextBox 30">
            <a:extLst>
              <a:ext uri="{FF2B5EF4-FFF2-40B4-BE49-F238E27FC236}">
                <a16:creationId xmlns:a16="http://schemas.microsoft.com/office/drawing/2014/main" id="{C043AE06-485E-BFE8-A21B-E05792881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88" y="23490364"/>
            <a:ext cx="3633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b="1">
                <a:latin typeface="Frutiger LT Pro 45 Light" panose="020B0403030504020204" pitchFamily="34" charset="77"/>
              </a:rPr>
              <a:t>SUB-HEADER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29&quot;&gt;&lt;object type=&quot;3&quot; unique_id=&quot;10030&quot;&gt;&lt;property id=&quot;20148&quot; value=&quot;5&quot;/&gt;&lt;property id=&quot;20300&quot; value=&quot;Slide 1&quot;/&gt;&lt;property id=&quot;20307&quot; value=&quot;256&quot;/&gt;&lt;/object&gt;&lt;/object&gt;&lt;object type=&quot;8&quot; unique_id=&quot;1003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9DA67E5DB04345AE92936A7C1FC95D" ma:contentTypeVersion="18" ma:contentTypeDescription="Create a new document." ma:contentTypeScope="" ma:versionID="e6ccc5261f7d75e1c2e203aec01a6509">
  <xsd:schema xmlns:xsd="http://www.w3.org/2001/XMLSchema" xmlns:xs="http://www.w3.org/2001/XMLSchema" xmlns:p="http://schemas.microsoft.com/office/2006/metadata/properties" xmlns:ns1="http://schemas.microsoft.com/sharepoint/v3" xmlns:ns2="d2bf0e0c-3d5c-4d4c-9f68-0e53574581be" xmlns:ns3="a9ad7dbe-b4d2-4d8d-8c65-81f402226c4f" targetNamespace="http://schemas.microsoft.com/office/2006/metadata/properties" ma:root="true" ma:fieldsID="da38e59fe1fc4938f193de45db0afae2" ns1:_="" ns2:_="" ns3:_="">
    <xsd:import namespace="http://schemas.microsoft.com/sharepoint/v3"/>
    <xsd:import namespace="d2bf0e0c-3d5c-4d4c-9f68-0e53574581be"/>
    <xsd:import namespace="a9ad7dbe-b4d2-4d8d-8c65-81f402226c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f0e0c-3d5c-4d4c-9f68-0e535745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69fa22c-ca71-413e-97dc-f9b9170a47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d7dbe-b4d2-4d8d-8c65-81f402226c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39aa93a-7df6-454b-bb3f-94cf2bf617d1}" ma:internalName="TaxCatchAll" ma:showField="CatchAllData" ma:web="a9ad7dbe-b4d2-4d8d-8c65-81f402226c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4C9EE1-F099-2E4E-899B-192B0B6E2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233357-6EAC-4BC3-BC73-FE1A1FCA0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2bf0e0c-3d5c-4d4c-9f68-0e53574581be"/>
    <ds:schemaRef ds:uri="a9ad7dbe-b4d2-4d8d-8c65-81f402226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727</Words>
  <Application>Microsoft Macintosh PowerPoint</Application>
  <PresentationFormat>Custom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Frutiger LT Pro 45 Light</vt:lpstr>
      <vt:lpstr>Frutiger LT Pro 55 Roman</vt:lpstr>
      <vt:lpstr>Office Theme</vt:lpstr>
      <vt:lpstr>PowerPoint Presentation</vt:lpstr>
      <vt:lpstr>PowerPoint Presentation</vt:lpstr>
    </vt:vector>
  </TitlesOfParts>
  <Company>Xavier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Murphy, Jessica</cp:lastModifiedBy>
  <cp:revision>21</cp:revision>
  <dcterms:created xsi:type="dcterms:W3CDTF">2011-03-21T14:26:05Z</dcterms:created>
  <dcterms:modified xsi:type="dcterms:W3CDTF">2023-04-28T17:28:22Z</dcterms:modified>
</cp:coreProperties>
</file>