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7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014" y="1122363"/>
            <a:ext cx="9983893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014" y="3602038"/>
            <a:ext cx="998389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36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7306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0897" y="1120459"/>
            <a:ext cx="862655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0897" y="4000184"/>
            <a:ext cx="862655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0365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4565" y="2814320"/>
            <a:ext cx="4243907" cy="34255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7319" y="2814320"/>
            <a:ext cx="4243907" cy="34255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8916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459" y="365126"/>
            <a:ext cx="8610341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459" y="1681163"/>
            <a:ext cx="40964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43459" y="2505075"/>
            <a:ext cx="40964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55727" y="1681163"/>
            <a:ext cx="411665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55727" y="2505075"/>
            <a:ext cx="4116659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2090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2946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1730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6556" y="457200"/>
            <a:ext cx="236405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6556" y="2057400"/>
            <a:ext cx="236405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705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95EA3F5-FB2A-97BA-CE2B-D5B9C54BA253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 rot="5400000">
            <a:off x="-1340189" y="1758442"/>
            <a:ext cx="6827520" cy="3310636"/>
          </a:xfrm>
          <a:prstGeom prst="rect">
            <a:avLst/>
          </a:prstGeom>
        </p:spPr>
      </p:pic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443276F2-6CBF-64F3-EFA9-6DD299F1FB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824566" y="1340802"/>
            <a:ext cx="883666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08A58B06-AD12-D5FB-86EE-B785478935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824566" y="2801302"/>
            <a:ext cx="8836660" cy="3477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CE82BE-8113-4260-970C-A387F0F14BD8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503747" y="5776913"/>
            <a:ext cx="12700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69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 i="0" kern="1200">
          <a:solidFill>
            <a:schemeClr val="accent2"/>
          </a:solidFill>
          <a:latin typeface="PP Neue Montreal SemiBold" pitchFamily="2" charset="77"/>
          <a:ea typeface="PP Neue Montreal SemiBold" pitchFamily="2" charset="77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2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PP Neue Montreal" pitchFamily="2" charset="77"/>
          <a:ea typeface="PP Neue Montreal" pitchFamily="2" charset="77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PP Neue Montreal" pitchFamily="2" charset="77"/>
          <a:ea typeface="PP Neue Montreal" pitchFamily="2" charset="77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PP Neue Montreal" pitchFamily="2" charset="77"/>
          <a:ea typeface="PP Neue Montreal" pitchFamily="2" charset="77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b="0" i="0" kern="1200">
          <a:solidFill>
            <a:schemeClr val="bg1"/>
          </a:solidFill>
          <a:latin typeface="PP Neue Montreal" pitchFamily="2" charset="77"/>
          <a:ea typeface="PP Neue Montreal" pitchFamily="2" charset="77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b="0" i="0" kern="1200">
          <a:solidFill>
            <a:schemeClr val="bg1"/>
          </a:solidFill>
          <a:latin typeface="PP Neue Montreal" pitchFamily="2" charset="77"/>
          <a:ea typeface="PP Neue Montreal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8A40AD96-F8E9-A314-9BAF-2DCB229A32B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643314" y="1122363"/>
            <a:ext cx="7088186" cy="2387600"/>
          </a:xfrm>
        </p:spPr>
        <p:txBody>
          <a:bodyPr/>
          <a:lstStyle/>
          <a:p>
            <a:r>
              <a:rPr lang="en-US" altLang="en-US" dirty="0"/>
              <a:t>Click to add headline</a:t>
            </a:r>
          </a:p>
        </p:txBody>
      </p:sp>
      <p:sp>
        <p:nvSpPr>
          <p:cNvPr id="34818" name="Subtitle 2">
            <a:extLst>
              <a:ext uri="{FF2B5EF4-FFF2-40B4-BE49-F238E27FC236}">
                <a16:creationId xmlns:a16="http://schemas.microsoft.com/office/drawing/2014/main" id="{7E8335D7-196B-0EBA-AB67-5FD034DC075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643314" y="3602038"/>
            <a:ext cx="6396037" cy="1655762"/>
          </a:xfrm>
        </p:spPr>
        <p:txBody>
          <a:bodyPr/>
          <a:lstStyle/>
          <a:p>
            <a:r>
              <a:rPr lang="en-US" altLang="en-US" dirty="0"/>
              <a:t>Click to add copy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Custom Design">
  <a:themeElements>
    <a:clrScheme name="Xavier 2023">
      <a:dk1>
        <a:srgbClr val="000000"/>
      </a:dk1>
      <a:lt1>
        <a:srgbClr val="FFFFFF"/>
      </a:lt1>
      <a:dk2>
        <a:srgbClr val="0C2340"/>
      </a:dk2>
      <a:lt2>
        <a:srgbClr val="1A1AFF"/>
      </a:lt2>
      <a:accent1>
        <a:srgbClr val="9DA1A1"/>
      </a:accent1>
      <a:accent2>
        <a:srgbClr val="FCD612"/>
      </a:accent2>
      <a:accent3>
        <a:srgbClr val="9EA1A2"/>
      </a:accent3>
      <a:accent4>
        <a:srgbClr val="0033A0"/>
      </a:accent4>
      <a:accent5>
        <a:srgbClr val="61ABE8"/>
      </a:accent5>
      <a:accent6>
        <a:srgbClr val="D8B0E0"/>
      </a:accent6>
      <a:hlink>
        <a:srgbClr val="EDB04F"/>
      </a:hlink>
      <a:folHlink>
        <a:srgbClr val="93DEA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Xavier +xC widescreen" id="{B65DC82E-FB33-D34A-939E-742233ED0717}" vid="{46AEB5E1-DF45-BF4C-99BC-6168565604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6EF06D7A0A3046A1FA9175F86CC5F5" ma:contentTypeVersion="15" ma:contentTypeDescription="Create a new document." ma:contentTypeScope="" ma:versionID="d1a58bf217100592a29c41f631546052">
  <xsd:schema xmlns:xsd="http://www.w3.org/2001/XMLSchema" xmlns:xs="http://www.w3.org/2001/XMLSchema" xmlns:p="http://schemas.microsoft.com/office/2006/metadata/properties" xmlns:ns3="74ccac86-7d3c-4129-a132-0b640644b212" xmlns:ns4="99e88fe5-d6a2-498d-b8a9-ad171cddcb9c" targetNamespace="http://schemas.microsoft.com/office/2006/metadata/properties" ma:root="true" ma:fieldsID="fdc1e516b9d4e8617e3726dd2bd3b3a2" ns3:_="" ns4:_="">
    <xsd:import namespace="74ccac86-7d3c-4129-a132-0b640644b212"/>
    <xsd:import namespace="99e88fe5-d6a2-498d-b8a9-ad171cddcb9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ccac86-7d3c-4129-a132-0b640644b2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e88fe5-d6a2-498d-b8a9-ad171cddcb9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4ccac86-7d3c-4129-a132-0b640644b212" xsi:nil="true"/>
  </documentManagement>
</p:properties>
</file>

<file path=customXml/itemProps1.xml><?xml version="1.0" encoding="utf-8"?>
<ds:datastoreItem xmlns:ds="http://schemas.openxmlformats.org/officeDocument/2006/customXml" ds:itemID="{6BCCC5C0-8730-4D3E-BB92-1348B0FA2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ccac86-7d3c-4129-a132-0b640644b212"/>
    <ds:schemaRef ds:uri="99e88fe5-d6a2-498d-b8a9-ad171cddcb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4AB330-1CF5-4BFF-BFF4-2E2440A60B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0424F2-F29D-4468-9724-E307C1D4F050}">
  <ds:schemaRefs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99e88fe5-d6a2-498d-b8a9-ad171cddcb9c"/>
    <ds:schemaRef ds:uri="74ccac86-7d3c-4129-a132-0b640644b212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Helvetica</vt:lpstr>
      <vt:lpstr>PP Neue Montreal</vt:lpstr>
      <vt:lpstr>PP Neue Montreal SemiBold</vt:lpstr>
      <vt:lpstr>3_Custom Design</vt:lpstr>
      <vt:lpstr>Click to add headline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headline</dc:title>
  <dc:creator>Kapp, Shannon</dc:creator>
  <cp:lastModifiedBy>Kapp, Shannon</cp:lastModifiedBy>
  <cp:revision>1</cp:revision>
  <dcterms:created xsi:type="dcterms:W3CDTF">2023-08-01T13:50:58Z</dcterms:created>
  <dcterms:modified xsi:type="dcterms:W3CDTF">2023-08-01T13:51:32Z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0x010100166EF06D7A0A3046A1FA9175F86CC5F5</vt:lpwstr>
  </property>
</Properties>
</file>