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4976" y="1122363"/>
            <a:ext cx="85288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4976" y="3602038"/>
            <a:ext cx="852882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4D3D1-99C8-A36D-1938-415680EE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0304AF-34DF-9E40-96F2-38F869D07C51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16E98-43C4-92E7-6D0D-213404D7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75C41-4714-499B-A462-5212BE26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606428-6B4B-6C4E-9D5F-6AA7E4ED3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230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8" y="1709741"/>
            <a:ext cx="862655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898" y="4589466"/>
            <a:ext cx="862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7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0" y="1847850"/>
            <a:ext cx="4022493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86755" y="1847850"/>
            <a:ext cx="402249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250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460" y="365128"/>
            <a:ext cx="86103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461" y="1681163"/>
            <a:ext cx="4096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461" y="2505075"/>
            <a:ext cx="40964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55728" y="1681163"/>
            <a:ext cx="41166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55728" y="2505075"/>
            <a:ext cx="411665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33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767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53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7" y="457200"/>
            <a:ext cx="23640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6557" y="2057400"/>
            <a:ext cx="23640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62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443276F2-6CBF-64F3-EFA9-6DD299F1F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17643" y="365128"/>
            <a:ext cx="9336157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08A58B06-AD12-D5FB-86EE-B78547893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17643" y="1825625"/>
            <a:ext cx="9336157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62395-B723-C4A3-0A9F-DAD02CFB075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931673" y="0"/>
            <a:ext cx="3470456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B8188B-1214-A114-E07B-75C73123897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80240" y="5021263"/>
            <a:ext cx="11811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68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bg2"/>
          </a:solidFill>
          <a:latin typeface="PP Neue Montreal" pitchFamily="2" charset="77"/>
          <a:ea typeface="PP Neue Montreal" pitchFamily="2" charset="77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Wingdings" pitchFamily="2" charset="2"/>
        <a:buChar char="§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8A40AD96-F8E9-A314-9BAF-2DCB229A32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43316" y="1122363"/>
            <a:ext cx="6872284" cy="2387600"/>
          </a:xfrm>
        </p:spPr>
        <p:txBody>
          <a:bodyPr/>
          <a:lstStyle/>
          <a:p>
            <a:r>
              <a:rPr lang="en-US" altLang="en-US" dirty="0"/>
              <a:t>Click to add headline</a:t>
            </a:r>
          </a:p>
        </p:txBody>
      </p:sp>
      <p:sp>
        <p:nvSpPr>
          <p:cNvPr id="34818" name="Subtitle 2">
            <a:extLst>
              <a:ext uri="{FF2B5EF4-FFF2-40B4-BE49-F238E27FC236}">
                <a16:creationId xmlns:a16="http://schemas.microsoft.com/office/drawing/2014/main" id="{7E8335D7-196B-0EBA-AB67-5FD034DC07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3316" y="3602038"/>
            <a:ext cx="6396037" cy="1655762"/>
          </a:xfrm>
        </p:spPr>
        <p:txBody>
          <a:bodyPr/>
          <a:lstStyle/>
          <a:p>
            <a:r>
              <a:rPr lang="en-US" altLang="en-US" dirty="0"/>
              <a:t>Click to add copy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9DA1A1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A widescreen" id="{FC902B8C-3921-9F46-86AD-BCD5AECDC638}" vid="{569CAE4D-F013-2242-AFCB-88E2FCAC443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227E1CA2-BBAE-4A58-9C98-AAF5A7E4E9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5B0869-9A78-450E-813A-A13A9163A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7B168-66AF-4897-BC02-4FE434DB7FB5}">
  <ds:schemaRefs>
    <ds:schemaRef ds:uri="http://schemas.microsoft.com/office/2006/documentManagement/types"/>
    <ds:schemaRef ds:uri="99e88fe5-d6a2-498d-b8a9-ad171cddcb9c"/>
    <ds:schemaRef ds:uri="74ccac86-7d3c-4129-a132-0b640644b212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PP Neue Montreal</vt:lpstr>
      <vt:lpstr>Wingdings</vt:lpstr>
      <vt:lpstr>Custom Design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2023-08-01T13:50:17Z</dcterms:created>
  <dcterms:modified xsi:type="dcterms:W3CDTF">2023-08-01T13:50:35Z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