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4976" y="1122363"/>
            <a:ext cx="852882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4976" y="3602038"/>
            <a:ext cx="852882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4D3D1-99C8-A36D-1938-415680EE1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D0304AF-34DF-9E40-96F2-38F869D07C51}" type="datetimeFigureOut">
              <a:rPr lang="en-US"/>
              <a:pPr>
                <a:defRPr/>
              </a:pPr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16E98-43C4-92E7-6D0D-213404D7A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75C41-4714-499B-A462-5212BE262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C606428-6B4B-6C4E-9D5F-6AA7E4ED3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186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898" y="1709741"/>
            <a:ext cx="862655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0898" y="4589466"/>
            <a:ext cx="862655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558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94000" y="1847850"/>
            <a:ext cx="4022493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86755" y="1847850"/>
            <a:ext cx="402249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692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460" y="365128"/>
            <a:ext cx="8610341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461" y="1681163"/>
            <a:ext cx="40964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461" y="2505075"/>
            <a:ext cx="40964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55728" y="1681163"/>
            <a:ext cx="411665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55728" y="2505075"/>
            <a:ext cx="4116659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762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336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777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557" y="457200"/>
            <a:ext cx="236405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6557" y="2057400"/>
            <a:ext cx="236405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957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443276F2-6CBF-64F3-EFA9-6DD299F1FB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26365" y="365128"/>
            <a:ext cx="912743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08A58B06-AD12-D5FB-86EE-B785478935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26365" y="1825625"/>
            <a:ext cx="912743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22FB73-8D00-9877-CCED-A5053848A57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-931673" y="0"/>
            <a:ext cx="3470456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73771CD-FF44-166F-845E-C9DDD982232D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80240" y="5021263"/>
            <a:ext cx="11811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5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i="0" kern="1200">
          <a:solidFill>
            <a:schemeClr val="tx2"/>
          </a:solidFill>
          <a:latin typeface="PP Neue Montreal SemiBold" pitchFamily="2" charset="77"/>
          <a:ea typeface="PP Neue Montreal SemiBold" pitchFamily="2" charset="77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Wingdings" pitchFamily="2" charset="2"/>
        <a:buChar char="§"/>
        <a:defRPr sz="28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sz="24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sz="2000"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b="0" i="0" kern="1200">
          <a:solidFill>
            <a:schemeClr val="tx1"/>
          </a:solidFill>
          <a:latin typeface="PP Neue Montreal" pitchFamily="2" charset="77"/>
          <a:ea typeface="PP Neue Montreal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50805-D3E7-030B-E70B-443F841C47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88EF62-507B-4A9E-5879-297635732B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to add copy</a:t>
            </a:r>
          </a:p>
        </p:txBody>
      </p:sp>
    </p:spTree>
    <p:extLst>
      <p:ext uri="{BB962C8B-B14F-4D97-AF65-F5344CB8AC3E}">
        <p14:creationId xmlns:p14="http://schemas.microsoft.com/office/powerpoint/2010/main" val="11564806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Xavier 2023">
      <a:dk1>
        <a:srgbClr val="000000"/>
      </a:dk1>
      <a:lt1>
        <a:srgbClr val="FFFFFF"/>
      </a:lt1>
      <a:dk2>
        <a:srgbClr val="0C2340"/>
      </a:dk2>
      <a:lt2>
        <a:srgbClr val="1A1AFF"/>
      </a:lt2>
      <a:accent1>
        <a:srgbClr val="9DA1A1"/>
      </a:accent1>
      <a:accent2>
        <a:srgbClr val="FCD612"/>
      </a:accent2>
      <a:accent3>
        <a:srgbClr val="9EA1A2"/>
      </a:accent3>
      <a:accent4>
        <a:srgbClr val="0033A0"/>
      </a:accent4>
      <a:accent5>
        <a:srgbClr val="61ABE8"/>
      </a:accent5>
      <a:accent6>
        <a:srgbClr val="D8B0E0"/>
      </a:accent6>
      <a:hlink>
        <a:srgbClr val="EDB04F"/>
      </a:hlink>
      <a:folHlink>
        <a:srgbClr val="93DEA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avier +xA widescreen" id="{FC902B8C-3921-9F46-86AD-BCD5AECDC638}" vid="{1D6B78CF-7ECB-F34E-B0EE-CC7892E10E2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EF06D7A0A3046A1FA9175F86CC5F5" ma:contentTypeVersion="15" ma:contentTypeDescription="Create a new document." ma:contentTypeScope="" ma:versionID="d1a58bf217100592a29c41f631546052">
  <xsd:schema xmlns:xsd="http://www.w3.org/2001/XMLSchema" xmlns:xs="http://www.w3.org/2001/XMLSchema" xmlns:p="http://schemas.microsoft.com/office/2006/metadata/properties" xmlns:ns3="74ccac86-7d3c-4129-a132-0b640644b212" xmlns:ns4="99e88fe5-d6a2-498d-b8a9-ad171cddcb9c" targetNamespace="http://schemas.microsoft.com/office/2006/metadata/properties" ma:root="true" ma:fieldsID="fdc1e516b9d4e8617e3726dd2bd3b3a2" ns3:_="" ns4:_="">
    <xsd:import namespace="74ccac86-7d3c-4129-a132-0b640644b212"/>
    <xsd:import namespace="99e88fe5-d6a2-498d-b8a9-ad171cddcb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cac86-7d3c-4129-a132-0b640644b2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e88fe5-d6a2-498d-b8a9-ad171cddcb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4ccac86-7d3c-4129-a132-0b640644b212" xsi:nil="true"/>
  </documentManagement>
</p:properties>
</file>

<file path=customXml/itemProps1.xml><?xml version="1.0" encoding="utf-8"?>
<ds:datastoreItem xmlns:ds="http://schemas.openxmlformats.org/officeDocument/2006/customXml" ds:itemID="{F8DB662B-015B-4B24-80D8-BC3BBC6724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ccac86-7d3c-4129-a132-0b640644b212"/>
    <ds:schemaRef ds:uri="99e88fe5-d6a2-498d-b8a9-ad171cddcb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BCF0DB-E61D-441D-AEB4-AD27F01981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B648CA-CAF1-4D4C-AA2B-C1B952D305EB}">
  <ds:schemaRefs>
    <ds:schemaRef ds:uri="http://schemas.microsoft.com/office/2006/documentManagement/types"/>
    <ds:schemaRef ds:uri="http://schemas.microsoft.com/office/2006/metadata/properties"/>
    <ds:schemaRef ds:uri="74ccac86-7d3c-4129-a132-0b640644b212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9e88fe5-d6a2-498d-b8a9-ad171cddcb9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Helvetica</vt:lpstr>
      <vt:lpstr>PP Neue Montreal</vt:lpstr>
      <vt:lpstr>PP Neue Montreal SemiBold</vt:lpstr>
      <vt:lpstr>Wingdings</vt:lpstr>
      <vt:lpstr>1_Custom Design</vt:lpstr>
      <vt:lpstr>Click to add headline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headline</dc:title>
  <dc:creator>Kapp, Shannon</dc:creator>
  <cp:lastModifiedBy>Kapp, Shannon</cp:lastModifiedBy>
  <cp:revision>1</cp:revision>
  <dcterms:created xsi:type="dcterms:W3CDTF">2023-08-01T13:49:25Z</dcterms:created>
  <dcterms:modified xsi:type="dcterms:W3CDTF">2023-08-01T13:49:52Z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0x010100166EF06D7A0A3046A1FA9175F86CC5F5</vt:lpwstr>
  </property>
</Properties>
</file>