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726" y="1122363"/>
            <a:ext cx="8104873" cy="2387600"/>
          </a:xfrm>
        </p:spPr>
        <p:txBody>
          <a:bodyPr anchor="b"/>
          <a:lstStyle>
            <a:lvl1pPr algn="ctr">
              <a:defRPr sz="6000" b="1" i="0">
                <a:latin typeface="PP Neue Montreal" pitchFamily="2" charset="77"/>
                <a:ea typeface="PP Neue Montreal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72725" y="3602038"/>
            <a:ext cx="8104872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PP Neue Montreal" pitchFamily="2" charset="77"/>
                <a:ea typeface="PP Neue Montreal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5F7CD-4A2B-25F6-40B5-E2623DC331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BDB3269-12F9-834B-A304-CD235D3107B9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67861-E9AD-01C3-1DC2-CE69DCB12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94475-A2D8-E604-EE4B-A6CC2E751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20DDCEF-5698-C940-8080-F3EA3D688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6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A9BCB-6667-129B-DBC9-2CD78444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156D4DC-0A92-514A-9418-C610608DF792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EA176-6D76-4822-7D61-BF5306F80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A2DA5-D5F1-84CD-3C7A-9E25FEA32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8F0FC33-1CB7-9A44-AAB6-10228E0B24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39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462" y="1709740"/>
            <a:ext cx="853798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09462" y="4589465"/>
            <a:ext cx="853798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195C9-AC4F-B2D7-9851-43AB49BF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08A14D5-BB3B-934F-AA80-3FE3C05B0F0F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75D1A-07D2-A4C8-AA91-B5CCB8D04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1E1AE-C8D6-1747-E8CA-339702B9C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052BB3E-7FA7-FC4C-B730-6E2468B7F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9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8731" y="500063"/>
            <a:ext cx="8610600" cy="1325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2044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6760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08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4C2C3A-7A7C-8E60-0747-3365CF4ECA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14C30A6-C4CE-3142-B466-3B63228DDAD6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C7F43D-06F4-57CE-29AF-F834BE294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BB8280-28FE-4DFD-37EA-B889CCE17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0C60EFE-AEBD-8E43-ACF5-CD2837DD6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29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093C51-AF16-E26D-7D05-DD09A5CC54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E976703-7B0A-5341-9F2E-186910D60698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4692CB-7240-BB47-2D67-91937ED48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2DEE3A-1CFC-D226-52C4-18DC1DE76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E717D27-2281-534C-8198-A6BE25977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360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427D092-A8E4-5447-F406-50980E90F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28348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7121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47394B-A3B0-D44B-C7D4-FBDC121B97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B95AF73-3D31-4543-9A5A-776BEE39D130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5E48CD-077A-1921-5707-A120F7C39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AEF772-F710-6FBB-EA76-10F7E942B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45ABFFE-539D-EE4B-BBC1-DB21845D7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28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C4FF34A1-C0CA-0788-AE3B-B8C78934BC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928731" y="1518134"/>
            <a:ext cx="8610600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8E96189C-F994-0F60-2DAB-F5449EFEF4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928731" y="2978635"/>
            <a:ext cx="8610600" cy="197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CCAC95-4317-87D2-5B86-C31149618C5F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1090752" y="5585792"/>
            <a:ext cx="727918" cy="101498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CE00A5D-A2EC-A7EE-AF7E-42DC60126596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9939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219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 i="0" kern="1200">
          <a:solidFill>
            <a:schemeClr val="accent2"/>
          </a:solidFill>
          <a:latin typeface="PP Neue Montreal" pitchFamily="2" charset="77"/>
          <a:ea typeface="PP Neue Montreal" pitchFamily="2" charset="77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pitchFamily="2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Wingdings" pitchFamily="2" charset="2"/>
        <a:buChar char="§"/>
        <a:defRPr sz="2800" b="0" i="0" kern="1200">
          <a:solidFill>
            <a:schemeClr val="bg1"/>
          </a:solidFill>
          <a:latin typeface="PP Neue Montreal" pitchFamily="2" charset="77"/>
          <a:ea typeface="PP Neue Montreal" pitchFamily="2" charset="77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Wingdings" pitchFamily="2" charset="2"/>
        <a:buChar char="§"/>
        <a:defRPr sz="2400" b="0" i="0" kern="1200">
          <a:solidFill>
            <a:schemeClr val="bg1"/>
          </a:solidFill>
          <a:latin typeface="PP Neue Montreal" pitchFamily="2" charset="77"/>
          <a:ea typeface="PP Neue Montreal" pitchFamily="2" charset="77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Wingdings" pitchFamily="2" charset="2"/>
        <a:buChar char="§"/>
        <a:defRPr sz="2000" b="0" i="0" kern="1200">
          <a:solidFill>
            <a:schemeClr val="bg1"/>
          </a:solidFill>
          <a:latin typeface="PP Neue Montreal" pitchFamily="2" charset="77"/>
          <a:ea typeface="PP Neue Montreal" pitchFamily="2" charset="77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Wingdings" pitchFamily="2" charset="2"/>
        <a:buChar char="§"/>
        <a:defRPr b="0" i="0" kern="1200">
          <a:solidFill>
            <a:schemeClr val="bg1"/>
          </a:solidFill>
          <a:latin typeface="PP Neue Montreal" pitchFamily="2" charset="77"/>
          <a:ea typeface="PP Neue Montreal" pitchFamily="2" charset="77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Wingdings" pitchFamily="2" charset="2"/>
        <a:buChar char="§"/>
        <a:defRPr b="0" i="0" kern="1200">
          <a:solidFill>
            <a:schemeClr val="bg1"/>
          </a:solidFill>
          <a:latin typeface="PP Neue Montreal" pitchFamily="2" charset="77"/>
          <a:ea typeface="PP Neue Montreal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811CF2CA-69F6-A4B1-C1A2-86DD4BE80D3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Click to add headline</a:t>
            </a:r>
          </a:p>
        </p:txBody>
      </p:sp>
      <p:sp>
        <p:nvSpPr>
          <p:cNvPr id="32770" name="Subtitle 2">
            <a:extLst>
              <a:ext uri="{FF2B5EF4-FFF2-40B4-BE49-F238E27FC236}">
                <a16:creationId xmlns:a16="http://schemas.microsoft.com/office/drawing/2014/main" id="{8A33BDB3-77AA-ACF2-F26C-CA069FA6F60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Click to add copy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Xavier 2023">
      <a:dk1>
        <a:srgbClr val="000000"/>
      </a:dk1>
      <a:lt1>
        <a:srgbClr val="FFFFFF"/>
      </a:lt1>
      <a:dk2>
        <a:srgbClr val="0C2340"/>
      </a:dk2>
      <a:lt2>
        <a:srgbClr val="1A1AFF"/>
      </a:lt2>
      <a:accent1>
        <a:srgbClr val="D7D3CC"/>
      </a:accent1>
      <a:accent2>
        <a:srgbClr val="FCD612"/>
      </a:accent2>
      <a:accent3>
        <a:srgbClr val="9EA1A2"/>
      </a:accent3>
      <a:accent4>
        <a:srgbClr val="0033A0"/>
      </a:accent4>
      <a:accent5>
        <a:srgbClr val="61ABE8"/>
      </a:accent5>
      <a:accent6>
        <a:srgbClr val="D8B0E0"/>
      </a:accent6>
      <a:hlink>
        <a:srgbClr val="EDB04F"/>
      </a:hlink>
      <a:folHlink>
        <a:srgbClr val="93DEA8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Xavier +xB widescreen" id="{7256BD05-3A95-2D45-8308-2F7C52FA5369}" vid="{07F3624B-7FA7-2745-BD7B-7C46FA1AD55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6EF06D7A0A3046A1FA9175F86CC5F5" ma:contentTypeVersion="15" ma:contentTypeDescription="Create a new document." ma:contentTypeScope="" ma:versionID="d1a58bf217100592a29c41f631546052">
  <xsd:schema xmlns:xsd="http://www.w3.org/2001/XMLSchema" xmlns:xs="http://www.w3.org/2001/XMLSchema" xmlns:p="http://schemas.microsoft.com/office/2006/metadata/properties" xmlns:ns3="74ccac86-7d3c-4129-a132-0b640644b212" xmlns:ns4="99e88fe5-d6a2-498d-b8a9-ad171cddcb9c" targetNamespace="http://schemas.microsoft.com/office/2006/metadata/properties" ma:root="true" ma:fieldsID="fdc1e516b9d4e8617e3726dd2bd3b3a2" ns3:_="" ns4:_="">
    <xsd:import namespace="74ccac86-7d3c-4129-a132-0b640644b212"/>
    <xsd:import namespace="99e88fe5-d6a2-498d-b8a9-ad171cddcb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ccac86-7d3c-4129-a132-0b640644b2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e88fe5-d6a2-498d-b8a9-ad171cddcb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4ccac86-7d3c-4129-a132-0b640644b212" xsi:nil="true"/>
  </documentManagement>
</p:properties>
</file>

<file path=customXml/itemProps1.xml><?xml version="1.0" encoding="utf-8"?>
<ds:datastoreItem xmlns:ds="http://schemas.openxmlformats.org/officeDocument/2006/customXml" ds:itemID="{37864886-C108-4C2F-BDFE-1F2A24D221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ccac86-7d3c-4129-a132-0b640644b212"/>
    <ds:schemaRef ds:uri="99e88fe5-d6a2-498d-b8a9-ad171cddcb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32B6E0-7EDE-414C-A204-F73C066230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63B336-AE07-46A5-86B5-BBF33D0E2816}">
  <ds:schemaRefs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9e88fe5-d6a2-498d-b8a9-ad171cddcb9c"/>
    <ds:schemaRef ds:uri="74ccac86-7d3c-4129-a132-0b640644b21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</vt:lpstr>
      <vt:lpstr>PP Neue Montreal</vt:lpstr>
      <vt:lpstr>Wingdings</vt:lpstr>
      <vt:lpstr>1_Office Theme</vt:lpstr>
      <vt:lpstr>Click to add headline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headline</dc:title>
  <dc:creator>Kapp, Shannon</dc:creator>
  <cp:lastModifiedBy>Kapp, Shannon</cp:lastModifiedBy>
  <cp:revision>1</cp:revision>
  <dcterms:created xsi:type="dcterms:W3CDTF">2023-08-01T13:48:41Z</dcterms:created>
  <dcterms:modified xsi:type="dcterms:W3CDTF">2023-08-01T13:49:06Z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0x010100166EF06D7A0A3046A1FA9175F86CC5F5</vt:lpwstr>
  </property>
</Properties>
</file>