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726" y="1122363"/>
            <a:ext cx="810487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2725" y="3602038"/>
            <a:ext cx="81048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5F7CD-4A2B-25F6-40B5-E2623DC3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DB3269-12F9-834B-A304-CD235D3107B9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67861-E9AD-01C3-1DC2-CE69DCB1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94475-A2D8-E604-EE4B-A6CC2E751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0DDCEF-5698-C940-8080-F3EA3D688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2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9BCB-6667-129B-DBC9-2CD78444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56D4DC-0A92-514A-9418-C610608DF792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EA176-6D76-4822-7D61-BF5306F8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A2DA5-D5F1-84CD-3C7A-9E25FEA3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8F0FC33-1CB7-9A44-AAB6-10228E0B2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462" y="1709740"/>
            <a:ext cx="853798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9462" y="4589465"/>
            <a:ext cx="85379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95C9-AC4F-B2D7-9851-43AB49BF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8A14D5-BB3B-934F-AA80-3FE3C05B0F0F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75D1A-07D2-A4C8-AA91-B5CCB8D04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1E1AE-C8D6-1747-E8CA-339702B9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52BB3E-7FA7-FC4C-B730-6E2468B7F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6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731" y="500063"/>
            <a:ext cx="8610600" cy="1325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2044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5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C2C3A-7A7C-8E60-0747-3365CF4E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4C30A6-C4CE-3142-B466-3B63228DDAD6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C7F43D-06F4-57CE-29AF-F834BE29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B8280-28FE-4DFD-37EA-B889CCE1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0C60EFE-AEBD-8E43-ACF5-CD2837DD6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0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93C51-AF16-E26D-7D05-DD09A5CC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976703-7B0A-5341-9F2E-186910D60698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92CB-7240-BB47-2D67-91937ED4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DEE3A-1CFC-D226-52C4-18DC1DE76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717D27-2281-534C-8198-A6BE25977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0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27D092-A8E4-5447-F406-50980E90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307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91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7394B-A3B0-D44B-C7D4-FBDC121B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95AF73-3D31-4543-9A5A-776BEE39D130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E48CD-077A-1921-5707-A120F7C39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EF772-F710-6FBB-EA76-10F7E942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5ABFFE-539D-EE4B-BBC1-DB21845D7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8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4FF34A1-C0CA-0788-AE3B-B8C78934B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26974" y="1518134"/>
            <a:ext cx="9412357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E96189C-F994-0F60-2DAB-F5449EFEF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26974" y="2978635"/>
            <a:ext cx="9412357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9DC7D-1D47-D572-A931-CE7609358D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/>
          <a:srcRect l="4954" t="2631" r="77864" b="6344"/>
          <a:stretch/>
        </p:blipFill>
        <p:spPr>
          <a:xfrm>
            <a:off x="0" y="-1"/>
            <a:ext cx="1667435" cy="68580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FAD58A2-E76D-4975-59F4-5AB563B8966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089181" y="5575851"/>
            <a:ext cx="730377" cy="101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40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bg2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Wingdings" pitchFamily="2" charset="2"/>
        <a:buChar char="§"/>
        <a:defRPr sz="2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4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0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2C00-460D-82B6-872B-1D7DFF2023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341BC-46E7-20A5-455E-4205936B57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add copy</a:t>
            </a:r>
          </a:p>
        </p:txBody>
      </p:sp>
    </p:spTree>
    <p:extLst>
      <p:ext uri="{BB962C8B-B14F-4D97-AF65-F5344CB8AC3E}">
        <p14:creationId xmlns:p14="http://schemas.microsoft.com/office/powerpoint/2010/main" val="3397348491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D7D3CC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B widescreen" id="{7256BD05-3A95-2D45-8308-2F7C52FA5369}" vid="{5EE76016-C71C-7B4C-9904-DF4006CE75C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28C5B6C0-8CA2-4549-A920-554D621A51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01C09A-1CEE-4C7D-813C-20C0696082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A76058-E320-4E58-9663-311ECD427867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74ccac86-7d3c-4129-a132-0b640644b212"/>
    <ds:schemaRef ds:uri="http://schemas.openxmlformats.org/package/2006/metadata/core-properties"/>
    <ds:schemaRef ds:uri="http://schemas.microsoft.com/office/2006/documentManagement/types"/>
    <ds:schemaRef ds:uri="99e88fe5-d6a2-498d-b8a9-ad171cddcb9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PP Neue Montreal</vt:lpstr>
      <vt:lpstr>PP Neue Montreal SemiBold</vt:lpstr>
      <vt:lpstr>Wingdings</vt:lpstr>
      <vt:lpstr>7_Office Theme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2023-08-01T13:46:34Z</dcterms:created>
  <dcterms:modified xsi:type="dcterms:W3CDTF">2023-08-01T13:47:24Z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