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6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726" y="1122363"/>
            <a:ext cx="8104873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72725" y="3602038"/>
            <a:ext cx="810487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25F7CD-4A2B-25F6-40B5-E2623DC331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BDB3269-12F9-834B-A304-CD235D3107B9}" type="datetimeFigureOut">
              <a:rPr lang="en-US"/>
              <a:pPr>
                <a:defRPr/>
              </a:pPr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867861-E9AD-01C3-1DC2-CE69DCB12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D94475-A2D8-E604-EE4B-A6CC2E751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20DDCEF-5698-C940-8080-F3EA3D688B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8276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4A9BCB-6667-129B-DBC9-2CD784441C4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156D4DC-0A92-514A-9418-C610608DF792}" type="datetimeFigureOut">
              <a:rPr lang="en-US"/>
              <a:pPr>
                <a:defRPr/>
              </a:pPr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8EA176-6D76-4822-7D61-BF5306F80B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A2DA5-D5F1-84CD-3C7A-9E25FEA32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8F0FC33-1CB7-9A44-AAB6-10228E0B24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452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9462" y="1709740"/>
            <a:ext cx="853798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09462" y="4589465"/>
            <a:ext cx="853798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F195C9-AC4F-B2D7-9851-43AB49BFF6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08A14D5-BB3B-934F-AA80-3FE3C05B0F0F}" type="datetimeFigureOut">
              <a:rPr lang="en-US"/>
              <a:pPr>
                <a:defRPr/>
              </a:pPr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575D1A-07D2-A4C8-AA91-B5CCB8D04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11E1AE-C8D6-1747-E8CA-339702B9C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052BB3E-7FA7-FC4C-B730-6E2468B7F2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566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8731" y="500063"/>
            <a:ext cx="8610600" cy="132556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32044" y="1825625"/>
            <a:ext cx="388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6760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958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4C2C3A-7A7C-8E60-0747-3365CF4ECA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14C30A6-C4CE-3142-B466-3B63228DDAD6}" type="datetimeFigureOut">
              <a:rPr lang="en-US"/>
              <a:pPr>
                <a:defRPr/>
              </a:pPr>
              <a:t>8/1/2023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C7F43D-06F4-57CE-29AF-F834BE294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BB8280-28FE-4DFD-37EA-B889CCE17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0C60EFE-AEBD-8E43-ACF5-CD2837DD68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01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2093C51-AF16-E26D-7D05-DD09A5CC54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E976703-7B0A-5341-9F2E-186910D60698}" type="datetimeFigureOut">
              <a:rPr lang="en-US"/>
              <a:pPr>
                <a:defRPr/>
              </a:pPr>
              <a:t>8/1/2023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4692CB-7240-BB47-2D67-91937ED48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2DEE3A-1CFC-D226-52C4-18DC1DE76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9E717D27-2281-534C-8198-A6BE259773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501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427D092-A8E4-5447-F406-50980E90F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630747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9912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47394B-A3B0-D44B-C7D4-FBDC121B97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B95AF73-3D31-4543-9A5A-776BEE39D130}" type="datetimeFigureOut">
              <a:rPr lang="en-US"/>
              <a:pPr>
                <a:defRPr/>
              </a:pPr>
              <a:t>8/1/2023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05E48CD-077A-1921-5707-A120F7C39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AEF772-F710-6FBB-EA76-10F7E942B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45ABFFE-539D-EE4B-BBC1-DB21845D7A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485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C4FF34A1-C0CA-0788-AE3B-B8C78934BCC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126974" y="1518134"/>
            <a:ext cx="9412357" cy="1325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8E96189C-F994-0F60-2DAB-F5449EFEF4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126974" y="2978635"/>
            <a:ext cx="9412357" cy="197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DB9DC7D-1D47-D572-A931-CE7609358D0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1"/>
          <a:srcRect l="4954" t="2631" r="77864" b="6344"/>
          <a:stretch/>
        </p:blipFill>
        <p:spPr>
          <a:xfrm>
            <a:off x="0" y="-1"/>
            <a:ext cx="1667435" cy="6858001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EFAD58A2-E76D-4975-59F4-5AB563B89665}"/>
              </a:ext>
            </a:extLst>
          </p:cNvPr>
          <p:cNvPicPr>
            <a:picLocks noChangeAspect="1"/>
          </p:cNvPicPr>
          <p:nvPr userDrawn="1"/>
        </p:nvPicPr>
        <p:blipFill>
          <a:blip r:embed="rId12"/>
          <a:stretch>
            <a:fillRect/>
          </a:stretch>
        </p:blipFill>
        <p:spPr>
          <a:xfrm>
            <a:off x="11089181" y="5575851"/>
            <a:ext cx="730377" cy="1018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405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 i="0" kern="1200">
          <a:solidFill>
            <a:schemeClr val="bg2"/>
          </a:solidFill>
          <a:latin typeface="PP Neue Montreal SemiBold" pitchFamily="2" charset="77"/>
          <a:ea typeface="PP Neue Montreal SemiBold" pitchFamily="2" charset="77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Helvetica" pitchFamily="2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Helvetica" pitchFamily="2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Helvetica" pitchFamily="2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Helvetica" pitchFamily="2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Helvetica" pitchFamily="2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Helvetica" pitchFamily="2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Helvetica" pitchFamily="2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Helvetica" pitchFamily="2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Wingdings" pitchFamily="2" charset="2"/>
        <a:buChar char="§"/>
        <a:defRPr sz="2800" b="0" i="0" kern="1200">
          <a:solidFill>
            <a:schemeClr val="tx1"/>
          </a:solidFill>
          <a:latin typeface="PP Neue Montreal" pitchFamily="2" charset="77"/>
          <a:ea typeface="PP Neue Montreal" pitchFamily="2" charset="77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Wingdings" pitchFamily="2" charset="2"/>
        <a:buChar char="§"/>
        <a:defRPr sz="2400" b="0" i="0" kern="1200">
          <a:solidFill>
            <a:schemeClr val="tx1"/>
          </a:solidFill>
          <a:latin typeface="PP Neue Montreal" pitchFamily="2" charset="77"/>
          <a:ea typeface="PP Neue Montreal" pitchFamily="2" charset="77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Wingdings" pitchFamily="2" charset="2"/>
        <a:buChar char="§"/>
        <a:defRPr sz="2000" b="0" i="0" kern="1200">
          <a:solidFill>
            <a:schemeClr val="tx1"/>
          </a:solidFill>
          <a:latin typeface="PP Neue Montreal" pitchFamily="2" charset="77"/>
          <a:ea typeface="PP Neue Montreal" pitchFamily="2" charset="77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Wingdings" pitchFamily="2" charset="2"/>
        <a:buChar char="§"/>
        <a:defRPr b="0" i="0" kern="1200">
          <a:solidFill>
            <a:schemeClr val="tx1"/>
          </a:solidFill>
          <a:latin typeface="PP Neue Montreal" pitchFamily="2" charset="77"/>
          <a:ea typeface="PP Neue Montreal" pitchFamily="2" charset="77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Wingdings" pitchFamily="2" charset="2"/>
        <a:buChar char="§"/>
        <a:defRPr b="0" i="0" kern="1200">
          <a:solidFill>
            <a:schemeClr val="tx1"/>
          </a:solidFill>
          <a:latin typeface="PP Neue Montreal" pitchFamily="2" charset="77"/>
          <a:ea typeface="PP Neue Montreal" pitchFamily="2" charset="77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B2C00-460D-82B6-872B-1D7DFF2023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Click to add headline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2341BC-46E7-20A5-455E-4205936B571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Click to add copy</a:t>
            </a:r>
          </a:p>
        </p:txBody>
      </p:sp>
    </p:spTree>
    <p:extLst>
      <p:ext uri="{BB962C8B-B14F-4D97-AF65-F5344CB8AC3E}">
        <p14:creationId xmlns:p14="http://schemas.microsoft.com/office/powerpoint/2010/main" val="3397348491"/>
      </p:ext>
    </p:extLst>
  </p:cSld>
  <p:clrMapOvr>
    <a:masterClrMapping/>
  </p:clrMapOvr>
</p:sld>
</file>

<file path=ppt/theme/theme1.xml><?xml version="1.0" encoding="utf-8"?>
<a:theme xmlns:a="http://schemas.openxmlformats.org/drawingml/2006/main" name="7_Office Theme">
  <a:themeElements>
    <a:clrScheme name="Xavier 2023">
      <a:dk1>
        <a:srgbClr val="000000"/>
      </a:dk1>
      <a:lt1>
        <a:srgbClr val="FFFFFF"/>
      </a:lt1>
      <a:dk2>
        <a:srgbClr val="0C2340"/>
      </a:dk2>
      <a:lt2>
        <a:srgbClr val="1A1AFF"/>
      </a:lt2>
      <a:accent1>
        <a:srgbClr val="D7D3CC"/>
      </a:accent1>
      <a:accent2>
        <a:srgbClr val="FCD612"/>
      </a:accent2>
      <a:accent3>
        <a:srgbClr val="9EA1A2"/>
      </a:accent3>
      <a:accent4>
        <a:srgbClr val="0033A0"/>
      </a:accent4>
      <a:accent5>
        <a:srgbClr val="61ABE8"/>
      </a:accent5>
      <a:accent6>
        <a:srgbClr val="D8B0E0"/>
      </a:accent6>
      <a:hlink>
        <a:srgbClr val="EDB04F"/>
      </a:hlink>
      <a:folHlink>
        <a:srgbClr val="93DEA8"/>
      </a:folHlink>
    </a:clrScheme>
    <a:fontScheme name="Office 2007 - 20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Xavier +xB widescreen" id="{7256BD05-3A95-2D45-8308-2F7C52FA5369}" vid="{5EE76016-C71C-7B4C-9904-DF4006CE75C3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6EF06D7A0A3046A1FA9175F86CC5F5" ma:contentTypeVersion="15" ma:contentTypeDescription="Create a new document." ma:contentTypeScope="" ma:versionID="d1a58bf217100592a29c41f631546052">
  <xsd:schema xmlns:xsd="http://www.w3.org/2001/XMLSchema" xmlns:xs="http://www.w3.org/2001/XMLSchema" xmlns:p="http://schemas.microsoft.com/office/2006/metadata/properties" xmlns:ns3="74ccac86-7d3c-4129-a132-0b640644b212" xmlns:ns4="99e88fe5-d6a2-498d-b8a9-ad171cddcb9c" targetNamespace="http://schemas.microsoft.com/office/2006/metadata/properties" ma:root="true" ma:fieldsID="fdc1e516b9d4e8617e3726dd2bd3b3a2" ns3:_="" ns4:_="">
    <xsd:import namespace="74ccac86-7d3c-4129-a132-0b640644b212"/>
    <xsd:import namespace="99e88fe5-d6a2-498d-b8a9-ad171cddcb9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ccac86-7d3c-4129-a132-0b640644b2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9e88fe5-d6a2-498d-b8a9-ad171cddcb9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4ccac86-7d3c-4129-a132-0b640644b212" xsi:nil="true"/>
  </documentManagement>
</p:properties>
</file>

<file path=customXml/itemProps1.xml><?xml version="1.0" encoding="utf-8"?>
<ds:datastoreItem xmlns:ds="http://schemas.openxmlformats.org/officeDocument/2006/customXml" ds:itemID="{28C5B6C0-8CA2-4549-A920-554D621A512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4ccac86-7d3c-4129-a132-0b640644b212"/>
    <ds:schemaRef ds:uri="99e88fe5-d6a2-498d-b8a9-ad171cddcb9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01C09A-1CEE-4C7D-813C-20C0696082F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4A76058-E320-4E58-9663-311ECD427867}">
  <ds:schemaRefs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terms/"/>
    <ds:schemaRef ds:uri="http://www.w3.org/XML/1998/namespace"/>
    <ds:schemaRef ds:uri="74ccac86-7d3c-4129-a132-0b640644b212"/>
    <ds:schemaRef ds:uri="http://schemas.openxmlformats.org/package/2006/metadata/core-properties"/>
    <ds:schemaRef ds:uri="http://schemas.microsoft.com/office/2006/documentManagement/types"/>
    <ds:schemaRef ds:uri="99e88fe5-d6a2-498d-b8a9-ad171cddcb9c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Helvetica</vt:lpstr>
      <vt:lpstr>PP Neue Montreal</vt:lpstr>
      <vt:lpstr>PP Neue Montreal SemiBold</vt:lpstr>
      <vt:lpstr>Wingdings</vt:lpstr>
      <vt:lpstr>7_Office Theme</vt:lpstr>
      <vt:lpstr>Click to add headline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headline</dc:title>
  <dc:creator>Kapp, Shannon</dc:creator>
  <cp:lastModifiedBy>Kapp, Shannon</cp:lastModifiedBy>
  <cp:revision>1</cp:revision>
  <dcterms:created xsi:type="dcterms:W3CDTF">2023-08-01T13:46:34Z</dcterms:created>
  <dcterms:modified xsi:type="dcterms:W3CDTF">2023-08-01T13:47:24Z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0x010100166EF06D7A0A3046A1FA9175F86CC5F5</vt:lpwstr>
  </property>
</Properties>
</file>