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68D7-D929-4C54-BD07-61A480372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817F2-3561-471D-B001-2FE13F4ED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1CEEB-73AA-4601-B723-98B83EAA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55BA-627A-447D-AA4D-9D3F15C6B88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0983B-814D-4F3A-BE1A-A8100704C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14C16-B023-4EB0-B01A-2BF3D748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0B4A-B98B-4267-9154-71D5AB059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E85F-2C7A-44F4-AAFA-8CF1D9697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E3E22-7853-4EEA-8B78-83A01FC05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B3D6B-F114-406C-944A-A5B8BBFB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55BA-627A-447D-AA4D-9D3F15C6B88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0B391-249A-4BB9-A4DD-11DAEC758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03E65-BBD9-4956-BFC3-C74F94C9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0B4A-B98B-4267-9154-71D5AB059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3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D0047B-90E5-41E9-8D1A-8A71E4C0B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932BE-3DB1-4360-9BFC-D8EF2B5FE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D8C28-54E6-450E-B1FE-20C2A9914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55BA-627A-447D-AA4D-9D3F15C6B88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1534F-1DA2-4E7E-BF03-14FFE8F4A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A1983-80E4-4363-AC3F-D63E3A76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0B4A-B98B-4267-9154-71D5AB059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6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D6DA-0184-4DD5-A0A2-34DAE804B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CE0AE-270E-461B-B634-D80E782B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C81E6-B749-47DB-9A3E-997CF76A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55BA-627A-447D-AA4D-9D3F15C6B88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A564C-77A8-4E72-BA3A-7E3822C6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4BB5D-2C54-42D4-A29C-9E2B5D322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0B4A-B98B-4267-9154-71D5AB059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1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71C17-025C-4838-BB98-75D205E9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74BE1-A43D-47EB-970F-CEDA9A1CE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03950-1979-4EE8-A2D1-8F0C9BD7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55BA-627A-447D-AA4D-9D3F15C6B88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60433-F148-46EC-AFC8-13C07C8F2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84442-2CA3-4843-B742-6F0162D0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0B4A-B98B-4267-9154-71D5AB059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7C17A-CB0F-4B24-83B9-411301BC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7162F-B6E0-4D67-AE8D-48611E4C4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8B685-FCCE-4DCD-A21C-824318A9B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5BDDA-FA45-4539-9E2F-83151685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55BA-627A-447D-AA4D-9D3F15C6B88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88762-2D39-4F81-9E5D-A7D66655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75723-B359-4C7D-A945-D37863A4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0B4A-B98B-4267-9154-71D5AB059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5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599EE-E3CB-45F1-BD86-020FE44C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57E3B-D749-4349-9AE4-9FD92D474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63B0F-DED9-4325-B492-9FC5034C3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99A2F-82AB-4E18-95E3-1502CD089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22C05-1D6F-41DD-B0BE-17389FDBA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C993B2-0B8C-49D7-A2B9-9CCB595B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55BA-627A-447D-AA4D-9D3F15C6B88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ED16AA-8A55-4E7E-B671-2124436E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555D60-713C-4885-A06A-268CDFEE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0B4A-B98B-4267-9154-71D5AB059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CBEF6-9A06-4F47-A5A5-E7513F20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4377B-F227-425A-8118-89BAFA51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55BA-627A-447D-AA4D-9D3F15C6B88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3951C-F52F-4627-B3CF-8E8072462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73E92-7426-4CEA-9A7C-F1603D25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0B4A-B98B-4267-9154-71D5AB059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3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11771D-0DE5-4FA2-A2D2-BB08CAD2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55BA-627A-447D-AA4D-9D3F15C6B88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72CE49-FFC3-404B-96B3-9A5558EA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57594-45D0-4408-AFDA-7B121963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0B4A-B98B-4267-9154-71D5AB059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4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F013-51AF-422C-83EF-B910E344A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7C935-8B02-4F8D-A6EA-0E79DE3F5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87070-984B-4F7F-9E66-C17E2F87B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6EC2F-990E-4F80-9AE5-B2B8BDC9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55BA-627A-447D-AA4D-9D3F15C6B88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E68C4-A0A6-4D8D-BBAF-358ACCC2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8FCC2-A08E-4310-85E7-DE0A122A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0B4A-B98B-4267-9154-71D5AB059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8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48EE9-72D0-4A7F-9B7F-DA71B7F9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FAF261-2292-4F7A-831C-F918EE471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7F5C7-8B12-4A00-9A96-96BB5269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9EF11-6EDE-4349-9054-A535BF20C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55BA-627A-447D-AA4D-9D3F15C6B88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0F6A9-7761-40DD-988B-24B0DB26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4A9C2-F9CA-485E-A42D-4E47E832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0B4A-B98B-4267-9154-71D5AB059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1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2D7309-7624-498B-8D2F-FE53686C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41516-6D3F-4BAC-B52E-758E13AC4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6F1DD-3CE4-4FC5-AAB3-A38AACC31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955BA-627A-447D-AA4D-9D3F15C6B88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8E493-8A2D-4023-B1B9-8F2AC4AA8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3AAB6-8495-4BED-848B-3CE67EEB7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40B4A-B98B-4267-9154-71D5AB059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BA18C5-D623-9F21-7D3B-D339643B5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406" y="-221476"/>
            <a:ext cx="10947047" cy="7300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A01498-6946-9E7F-F1CD-3199A08C9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1777"/>
            <a:ext cx="9144000" cy="2387600"/>
          </a:xfrm>
        </p:spPr>
        <p:txBody>
          <a:bodyPr/>
          <a:lstStyle/>
          <a:p>
            <a:pPr algn="l"/>
            <a:r>
              <a:rPr lang="en-US" b="1" dirty="0">
                <a:latin typeface="PP Neue Montreal SemiBold" pitchFamily="2" charset="77"/>
                <a:ea typeface="PP Neue Montreal SemiBold" pitchFamily="2" charset="77"/>
              </a:rPr>
              <a:t>Click to add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0BD33-E389-D1FF-A34E-B8890526C4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latin typeface="PP Neue Montreal Light" pitchFamily="2" charset="77"/>
                <a:ea typeface="PP Neue Montreal Light" pitchFamily="2" charset="77"/>
              </a:rPr>
              <a:t>Click to add copy.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3424E5-EC67-6DA7-6398-4CB29F8E4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11" y="1635577"/>
            <a:ext cx="923768" cy="142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133046-2A01-BB69-6F1F-DFE43F5B9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77" y="-755615"/>
            <a:ext cx="1003036" cy="224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94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6EF06D7A0A3046A1FA9175F86CC5F5" ma:contentTypeVersion="15" ma:contentTypeDescription="Create a new document." ma:contentTypeScope="" ma:versionID="d1a58bf217100592a29c41f631546052">
  <xsd:schema xmlns:xsd="http://www.w3.org/2001/XMLSchema" xmlns:xs="http://www.w3.org/2001/XMLSchema" xmlns:p="http://schemas.microsoft.com/office/2006/metadata/properties" xmlns:ns3="74ccac86-7d3c-4129-a132-0b640644b212" xmlns:ns4="99e88fe5-d6a2-498d-b8a9-ad171cddcb9c" targetNamespace="http://schemas.microsoft.com/office/2006/metadata/properties" ma:root="true" ma:fieldsID="fdc1e516b9d4e8617e3726dd2bd3b3a2" ns3:_="" ns4:_="">
    <xsd:import namespace="74ccac86-7d3c-4129-a132-0b640644b212"/>
    <xsd:import namespace="99e88fe5-d6a2-498d-b8a9-ad171cddcb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cac86-7d3c-4129-a132-0b640644b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88fe5-d6a2-498d-b8a9-ad171cddcb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4ccac86-7d3c-4129-a132-0b640644b212" xsi:nil="true"/>
  </documentManagement>
</p:properties>
</file>

<file path=customXml/itemProps1.xml><?xml version="1.0" encoding="utf-8"?>
<ds:datastoreItem xmlns:ds="http://schemas.openxmlformats.org/officeDocument/2006/customXml" ds:itemID="{F7EF5667-28E7-4EC5-BCF8-4F356F438A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ccac86-7d3c-4129-a132-0b640644b212"/>
    <ds:schemaRef ds:uri="99e88fe5-d6a2-498d-b8a9-ad171cddcb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0FB97B-C04E-4AA4-A98D-1F9FC7ABC7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BAEC4D-5DB6-4409-ACC5-1A950DE3B905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99e88fe5-d6a2-498d-b8a9-ad171cddcb9c"/>
    <ds:schemaRef ds:uri="74ccac86-7d3c-4129-a132-0b640644b21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PP Neue Montreal Light</vt:lpstr>
      <vt:lpstr>PP Neue Montreal SemiBold</vt:lpstr>
      <vt:lpstr>Office Theme</vt:lpstr>
      <vt:lpstr>Click to add headline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headline</dc:title>
  <dc:creator>Kapp, Shannon</dc:creator>
  <cp:lastModifiedBy>Kapp, Shannon</cp:lastModifiedBy>
  <cp:revision>1</cp:revision>
  <dcterms:created xsi:type="dcterms:W3CDTF">2023-08-01T13:24:11Z</dcterms:created>
  <dcterms:modified xsi:type="dcterms:W3CDTF">2023-08-01T13:24:40Z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0x010100166EF06D7A0A3046A1FA9175F86CC5F5</vt:lpwstr>
  </property>
</Properties>
</file>