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F5DD-2E97-4273-87AB-CD9361846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949590-9076-46D8-9BA2-9E6932BE6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26408-9E89-484A-90E4-2E641676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A34DD-E01A-4929-B651-8209EFE85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B79F0-7A9E-46DD-8801-B65D1838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7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6EF4-A7C7-4CF0-AD4D-8C2D5CD0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8188F-58B9-4F78-A26F-D78722D51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5BDEE-EC61-4A8C-8D4C-674C69410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A8C5-F7EA-41FC-82BD-23BB04308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7A834-4758-47C6-A5DD-3145D4C9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5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A9C54F-26F8-4059-A065-087CDD671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0B722-2951-4A81-AFB9-F3FE98587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2472A-C3BA-43DA-87CF-DA93055B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1969C-B6F0-4C32-BC76-42F79560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EFA03-40CB-4FA7-A270-B453FECD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7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DD8B8-3249-48AD-9EC3-A597A8CA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CD1B4-18BF-448C-8F89-D3673175F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D1AA4-90D9-4FD7-A21E-3C1E48127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652B2-26F4-41FA-B784-4254D8419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023E7-A629-43E6-985F-52D0E80D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8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6663D-52D9-48AC-959C-CA6CAAB6F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F9F2A-4C04-46DF-AA74-3E46AFE91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D2DF2-D20C-41EE-93D0-AB7ED718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917A2-BF53-4C99-8543-1D157B83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17527-3CF8-4C28-89A2-CC94148DF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3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E201-007D-42C7-A76F-1B966FD54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A5A83-8085-4747-8D6F-917B3844D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497C1-EDAE-4931-B7C6-FFFFAFEE8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B6E7B-9F83-4C1E-B989-1F8B219F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EDAFD-0A9F-44FC-960E-C98FE4FFF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6D9FA-BCB4-4A51-9BC9-68A192B6E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5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DD13A-D9F9-43BB-AF5A-F37D5FB1D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EBC5F0-C453-468D-9727-276F3A1AE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B85ED2-0F02-4BF6-8D4B-2B318503F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BC40A2-3075-41E6-9E08-E2B569BBEC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FECA21-1A57-4327-AFF5-D1929824B7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0E7429-062E-4885-8F71-541A9F41D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501463-02DC-4BC3-9966-8CB485B17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B1354F-815B-479F-B63F-24DCC3C3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1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06AAD-2DA9-4C5D-9023-CB2CE9EB0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4104B-A1B8-4CBE-9BFF-E2863984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CF68AB-E051-453A-80A7-712BD616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D7B24-5DA9-46ED-A100-6756C09C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8EC104-605C-4533-B75C-CDBFF455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F00FC5-B13B-456E-B9E3-AE3943BB7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BF259-7CB7-479C-B91F-30E3A623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0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D90D-720B-400D-BDC9-5C2CDF9B3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6E58E-CC81-4F11-83AE-CD0A7073A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94BD9-DD49-40B8-AF74-50F07F09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C81FB2-0567-4453-A599-2C5623D9B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36EC8-8C0E-435F-91E2-3315E473D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CC163-F7A6-4329-9CDB-EEB96EE3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7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5327-3E7B-4001-AD8D-77FDAF9A0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B86E5B-BE28-4D14-BAB5-398D1F7D45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143D1-1B1F-41ED-90F0-519B3526F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1FB73-84F8-4222-9F11-3AA7231FB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8D386-96B9-4BE8-9B8C-9839E6C4C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7C8A2-FA9A-43EA-AE51-27B0B5F8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4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DD44AD-2003-4488-BE0B-4240C7D21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FA809-6424-4A9C-9D62-0C4301C7A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5C5A5-39F8-4E68-B912-63E62B06E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27C12-30EE-4B9D-8AF1-DB99BA7A0E5B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A44F3-824A-4A9A-AA26-72F3681E0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71404-6678-4F58-85A0-A65D3C323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E5EE-FEDD-4B5F-9FBA-561E93614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7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01498-6946-9E7F-F1CD-3199A08C9D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PP Neue Montreal SemiBold" pitchFamily="2" charset="77"/>
                <a:ea typeface="PP Neue Montreal SemiBold" pitchFamily="2" charset="77"/>
              </a:rPr>
              <a:t>Click to add headline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60BD33-E389-D1FF-A34E-B8890526C4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PP Neue Montreal Light" pitchFamily="2" charset="77"/>
                <a:ea typeface="PP Neue Montreal Light" pitchFamily="2" charset="77"/>
              </a:rPr>
              <a:t>Click to add copy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BCDB94-CE01-E642-F897-67E6FE5AD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147" y="5778448"/>
            <a:ext cx="989931" cy="7883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3424E5-EC67-6DA7-6398-4CB29F8E4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1916" y="1635577"/>
            <a:ext cx="923768" cy="1425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133046-2A01-BB69-6F1F-DFE43F5B9E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2282" y="-755615"/>
            <a:ext cx="1003036" cy="224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EF06D7A0A3046A1FA9175F86CC5F5" ma:contentTypeVersion="15" ma:contentTypeDescription="Create a new document." ma:contentTypeScope="" ma:versionID="d1a58bf217100592a29c41f631546052">
  <xsd:schema xmlns:xsd="http://www.w3.org/2001/XMLSchema" xmlns:xs="http://www.w3.org/2001/XMLSchema" xmlns:p="http://schemas.microsoft.com/office/2006/metadata/properties" xmlns:ns3="74ccac86-7d3c-4129-a132-0b640644b212" xmlns:ns4="99e88fe5-d6a2-498d-b8a9-ad171cddcb9c" targetNamespace="http://schemas.microsoft.com/office/2006/metadata/properties" ma:root="true" ma:fieldsID="fdc1e516b9d4e8617e3726dd2bd3b3a2" ns3:_="" ns4:_="">
    <xsd:import namespace="74ccac86-7d3c-4129-a132-0b640644b212"/>
    <xsd:import namespace="99e88fe5-d6a2-498d-b8a9-ad171cddcb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cac86-7d3c-4129-a132-0b640644b2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e88fe5-d6a2-498d-b8a9-ad171cddcb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ccac86-7d3c-4129-a132-0b640644b212" xsi:nil="true"/>
  </documentManagement>
</p:properties>
</file>

<file path=customXml/itemProps1.xml><?xml version="1.0" encoding="utf-8"?>
<ds:datastoreItem xmlns:ds="http://schemas.openxmlformats.org/officeDocument/2006/customXml" ds:itemID="{67875DBA-4B07-4D5F-8637-7801A354E5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ccac86-7d3c-4129-a132-0b640644b212"/>
    <ds:schemaRef ds:uri="99e88fe5-d6a2-498d-b8a9-ad171cddcb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AC6A84-E280-4ED2-9651-3685833D31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EB9BBF-4B90-4752-A66A-8DCA242AB18F}">
  <ds:schemaRefs>
    <ds:schemaRef ds:uri="http://purl.org/dc/dcmitype/"/>
    <ds:schemaRef ds:uri="http://purl.org/dc/terms/"/>
    <ds:schemaRef ds:uri="http://www.w3.org/XML/1998/namespace"/>
    <ds:schemaRef ds:uri="74ccac86-7d3c-4129-a132-0b640644b21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9e88fe5-d6a2-498d-b8a9-ad171cddcb9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PP Neue Montreal Light</vt:lpstr>
      <vt:lpstr>PP Neue Montreal SemiBold</vt:lpstr>
      <vt:lpstr>Office Theme</vt:lpstr>
      <vt:lpstr>Click to add headline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headline</dc:title>
  <dc:creator>Kapp, Shannon</dc:creator>
  <cp:lastModifiedBy>Kapp, Shannon</cp:lastModifiedBy>
  <cp:revision>1</cp:revision>
  <dcterms:created xsi:type="dcterms:W3CDTF">2023-08-01T13:18:29Z</dcterms:created>
  <dcterms:modified xsi:type="dcterms:W3CDTF">2023-08-01T13:18:58Z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0x010100166EF06D7A0A3046A1FA9175F86CC5F5</vt:lpwstr>
  </property>
</Properties>
</file>