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6.xml" ContentType="application/vnd.openxmlformats-officedocument.theme+xml"/>
  <Override PartName="/ppt/slideLayouts/slideLayout53.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4"/>
    <p:sldMasterId id="2147483850" r:id="rId5"/>
    <p:sldMasterId id="2147483840" r:id="rId6"/>
    <p:sldMasterId id="2147483830" r:id="rId7"/>
    <p:sldMasterId id="2147483821" r:id="rId8"/>
    <p:sldMasterId id="2147483696" r:id="rId9"/>
    <p:sldMasterId id="2147483715" r:id="rId10"/>
  </p:sldMasterIdLst>
  <p:sldIdLst>
    <p:sldId id="265" r:id="rId11"/>
    <p:sldId id="283" r:id="rId12"/>
    <p:sldId id="284" r:id="rId13"/>
    <p:sldId id="305" r:id="rId14"/>
    <p:sldId id="307" r:id="rId15"/>
    <p:sldId id="285" r:id="rId16"/>
    <p:sldId id="286" r:id="rId17"/>
    <p:sldId id="287" r:id="rId18"/>
    <p:sldId id="288" r:id="rId19"/>
    <p:sldId id="289" r:id="rId20"/>
    <p:sldId id="290" r:id="rId21"/>
    <p:sldId id="291" r:id="rId22"/>
    <p:sldId id="292" r:id="rId23"/>
    <p:sldId id="293" r:id="rId24"/>
    <p:sldId id="295" r:id="rId25"/>
    <p:sldId id="294" r:id="rId26"/>
    <p:sldId id="296" r:id="rId27"/>
    <p:sldId id="297" r:id="rId28"/>
    <p:sldId id="299" r:id="rId29"/>
    <p:sldId id="298" r:id="rId30"/>
    <p:sldId id="300" r:id="rId31"/>
    <p:sldId id="301" r:id="rId32"/>
    <p:sldId id="303" r:id="rId33"/>
    <p:sldId id="302" r:id="rId34"/>
    <p:sldId id="306" r:id="rId35"/>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43869B0-4233-9857-0514-77AC6D8AB93E}" v="1" dt="2023-09-25T19:08:41.2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p:cViewPr varScale="1">
        <p:scale>
          <a:sx n="63" d="100"/>
          <a:sy n="63" d="100"/>
        </p:scale>
        <p:origin x="138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tableStyles" Target="tableStyles.xml"/><Relationship Id="rId21" Type="http://schemas.openxmlformats.org/officeDocument/2006/relationships/slide" Target="slides/slide11.xml"/><Relationship Id="rId34" Type="http://schemas.openxmlformats.org/officeDocument/2006/relationships/slide" Target="slides/slide24.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presProps" Target="presProps.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slide" Target="slides/slide2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son, Britta" userId="S::gibsonb8@xavier.edu::6eb94e74-e3c1-4afc-89af-5bc5aacb152a" providerId="AD" clId="Web-{943869B0-4233-9857-0514-77AC6D8AB93E}"/>
    <pc:docChg chg="delSld">
      <pc:chgData name="Gibson, Britta" userId="S::gibsonb8@xavier.edu::6eb94e74-e3c1-4afc-89af-5bc5aacb152a" providerId="AD" clId="Web-{943869B0-4233-9857-0514-77AC6D8AB93E}" dt="2023-09-25T19:08:41.243" v="0"/>
      <pc:docMkLst>
        <pc:docMk/>
      </pc:docMkLst>
      <pc:sldChg chg="del">
        <pc:chgData name="Gibson, Britta" userId="S::gibsonb8@xavier.edu::6eb94e74-e3c1-4afc-89af-5bc5aacb152a" providerId="AD" clId="Web-{943869B0-4233-9857-0514-77AC6D8AB93E}" dt="2023-09-25T19:08:41.243" v="0"/>
        <pc:sldMkLst>
          <pc:docMk/>
          <pc:sldMk cId="3338476869" sldId="304"/>
        </pc:sldMkLst>
      </pc:sldChg>
    </pc:docChg>
  </pc:docChgLst>
  <pc:docChgLst>
    <pc:chgData name="Gibson, Britta" userId="6eb94e74-e3c1-4afc-89af-5bc5aacb152a" providerId="ADAL" clId="{D03B1B0C-3EBF-4889-B215-4E5450AEDA60}"/>
    <pc:docChg chg="custSel addSld modSld sldOrd">
      <pc:chgData name="Gibson, Britta" userId="6eb94e74-e3c1-4afc-89af-5bc5aacb152a" providerId="ADAL" clId="{D03B1B0C-3EBF-4889-B215-4E5450AEDA60}" dt="2023-09-25T16:25:18.386" v="5926" actId="20577"/>
      <pc:docMkLst>
        <pc:docMk/>
      </pc:docMkLst>
      <pc:sldChg chg="modSp">
        <pc:chgData name="Gibson, Britta" userId="6eb94e74-e3c1-4afc-89af-5bc5aacb152a" providerId="ADAL" clId="{D03B1B0C-3EBF-4889-B215-4E5450AEDA60}" dt="2023-09-19T15:41:18.645" v="4814" actId="1076"/>
        <pc:sldMkLst>
          <pc:docMk/>
          <pc:sldMk cId="3169424175" sldId="265"/>
        </pc:sldMkLst>
        <pc:spChg chg="mod">
          <ac:chgData name="Gibson, Britta" userId="6eb94e74-e3c1-4afc-89af-5bc5aacb152a" providerId="ADAL" clId="{D03B1B0C-3EBF-4889-B215-4E5450AEDA60}" dt="2023-09-19T15:41:18.645" v="4814" actId="1076"/>
          <ac:spMkLst>
            <pc:docMk/>
            <pc:sldMk cId="3169424175" sldId="265"/>
            <ac:spMk id="2" creationId="{6A7B1AEC-25AB-AEF4-A550-AE9553CB0CCF}"/>
          </ac:spMkLst>
        </pc:spChg>
        <pc:spChg chg="mod">
          <ac:chgData name="Gibson, Britta" userId="6eb94e74-e3c1-4afc-89af-5bc5aacb152a" providerId="ADAL" clId="{D03B1B0C-3EBF-4889-B215-4E5450AEDA60}" dt="2023-09-19T15:41:15.245" v="4813" actId="1076"/>
          <ac:spMkLst>
            <pc:docMk/>
            <pc:sldMk cId="3169424175" sldId="265"/>
            <ac:spMk id="3" creationId="{2A53ABDB-3C6C-79C8-87FE-99391D5054AB}"/>
          </ac:spMkLst>
        </pc:spChg>
      </pc:sldChg>
      <pc:sldChg chg="addSp delSp modSp add">
        <pc:chgData name="Gibson, Britta" userId="6eb94e74-e3c1-4afc-89af-5bc5aacb152a" providerId="ADAL" clId="{D03B1B0C-3EBF-4889-B215-4E5450AEDA60}" dt="2023-09-19T14:31:02.249" v="69" actId="478"/>
        <pc:sldMkLst>
          <pc:docMk/>
          <pc:sldMk cId="3127091736" sldId="292"/>
        </pc:sldMkLst>
        <pc:spChg chg="mod">
          <ac:chgData name="Gibson, Britta" userId="6eb94e74-e3c1-4afc-89af-5bc5aacb152a" providerId="ADAL" clId="{D03B1B0C-3EBF-4889-B215-4E5450AEDA60}" dt="2023-09-19T14:29:57.232" v="65" actId="313"/>
          <ac:spMkLst>
            <pc:docMk/>
            <pc:sldMk cId="3127091736" sldId="292"/>
            <ac:spMk id="5" creationId="{329A2A39-0240-4786-866F-AA8630967663}"/>
          </ac:spMkLst>
        </pc:spChg>
        <pc:spChg chg="mod">
          <ac:chgData name="Gibson, Britta" userId="6eb94e74-e3c1-4afc-89af-5bc5aacb152a" providerId="ADAL" clId="{D03B1B0C-3EBF-4889-B215-4E5450AEDA60}" dt="2023-09-19T14:30:08.565" v="67" actId="1076"/>
          <ac:spMkLst>
            <pc:docMk/>
            <pc:sldMk cId="3127091736" sldId="292"/>
            <ac:spMk id="7" creationId="{BE640CA3-E125-4C9E-B764-876919A5A1C7}"/>
          </ac:spMkLst>
        </pc:spChg>
        <pc:picChg chg="add del">
          <ac:chgData name="Gibson, Britta" userId="6eb94e74-e3c1-4afc-89af-5bc5aacb152a" providerId="ADAL" clId="{D03B1B0C-3EBF-4889-B215-4E5450AEDA60}" dt="2023-09-19T14:28:29.047" v="4" actId="478"/>
          <ac:picMkLst>
            <pc:docMk/>
            <pc:sldMk cId="3127091736" sldId="292"/>
            <ac:picMk id="3" creationId="{7DE4D979-E448-47D4-AE31-D3B2FF5070FF}"/>
          </ac:picMkLst>
        </pc:picChg>
        <pc:picChg chg="add mod ord modCrop">
          <ac:chgData name="Gibson, Britta" userId="6eb94e74-e3c1-4afc-89af-5bc5aacb152a" providerId="ADAL" clId="{D03B1B0C-3EBF-4889-B215-4E5450AEDA60}" dt="2023-09-19T14:30:02.122" v="66" actId="167"/>
          <ac:picMkLst>
            <pc:docMk/>
            <pc:sldMk cId="3127091736" sldId="292"/>
            <ac:picMk id="4" creationId="{2E2F9EAD-E8E9-49D1-BBE2-F01E9B663747}"/>
          </ac:picMkLst>
        </pc:picChg>
        <pc:picChg chg="del">
          <ac:chgData name="Gibson, Britta" userId="6eb94e74-e3c1-4afc-89af-5bc5aacb152a" providerId="ADAL" clId="{D03B1B0C-3EBF-4889-B215-4E5450AEDA60}" dt="2023-09-19T14:28:20.234" v="2" actId="478"/>
          <ac:picMkLst>
            <pc:docMk/>
            <pc:sldMk cId="3127091736" sldId="292"/>
            <ac:picMk id="6" creationId="{DF3D4DBD-6A36-4A53-8C89-D8D5D5124554}"/>
          </ac:picMkLst>
        </pc:picChg>
        <pc:picChg chg="add del">
          <ac:chgData name="Gibson, Britta" userId="6eb94e74-e3c1-4afc-89af-5bc5aacb152a" providerId="ADAL" clId="{D03B1B0C-3EBF-4889-B215-4E5450AEDA60}" dt="2023-09-19T14:31:02.249" v="69" actId="478"/>
          <ac:picMkLst>
            <pc:docMk/>
            <pc:sldMk cId="3127091736" sldId="292"/>
            <ac:picMk id="8" creationId="{909CED5B-C3CC-46EF-987E-C48D79F428AF}"/>
          </ac:picMkLst>
        </pc:picChg>
      </pc:sldChg>
      <pc:sldChg chg="addSp delSp modSp">
        <pc:chgData name="Gibson, Britta" userId="6eb94e74-e3c1-4afc-89af-5bc5aacb152a" providerId="ADAL" clId="{D03B1B0C-3EBF-4889-B215-4E5450AEDA60}" dt="2023-09-19T14:39:21.118" v="710" actId="1076"/>
        <pc:sldMkLst>
          <pc:docMk/>
          <pc:sldMk cId="1693289987" sldId="293"/>
        </pc:sldMkLst>
        <pc:spChg chg="mod">
          <ac:chgData name="Gibson, Britta" userId="6eb94e74-e3c1-4afc-89af-5bc5aacb152a" providerId="ADAL" clId="{D03B1B0C-3EBF-4889-B215-4E5450AEDA60}" dt="2023-09-19T14:39:21.118" v="710" actId="1076"/>
          <ac:spMkLst>
            <pc:docMk/>
            <pc:sldMk cId="1693289987" sldId="293"/>
            <ac:spMk id="5" creationId="{329A2A39-0240-4786-866F-AA8630967663}"/>
          </ac:spMkLst>
        </pc:spChg>
        <pc:spChg chg="del">
          <ac:chgData name="Gibson, Britta" userId="6eb94e74-e3c1-4afc-89af-5bc5aacb152a" providerId="ADAL" clId="{D03B1B0C-3EBF-4889-B215-4E5450AEDA60}" dt="2023-09-19T14:31:13.674" v="70" actId="478"/>
          <ac:spMkLst>
            <pc:docMk/>
            <pc:sldMk cId="1693289987" sldId="293"/>
            <ac:spMk id="7" creationId="{BE640CA3-E125-4C9E-B764-876919A5A1C7}"/>
          </ac:spMkLst>
        </pc:spChg>
        <pc:picChg chg="add del mod modCrop">
          <ac:chgData name="Gibson, Britta" userId="6eb94e74-e3c1-4afc-89af-5bc5aacb152a" providerId="ADAL" clId="{D03B1B0C-3EBF-4889-B215-4E5450AEDA60}" dt="2023-09-19T14:32:00.068" v="77" actId="478"/>
          <ac:picMkLst>
            <pc:docMk/>
            <pc:sldMk cId="1693289987" sldId="293"/>
            <ac:picMk id="3" creationId="{1B3B4D61-84D9-459E-9DA9-185D8F65F69F}"/>
          </ac:picMkLst>
        </pc:picChg>
        <pc:picChg chg="del">
          <ac:chgData name="Gibson, Britta" userId="6eb94e74-e3c1-4afc-89af-5bc5aacb152a" providerId="ADAL" clId="{D03B1B0C-3EBF-4889-B215-4E5450AEDA60}" dt="2023-09-19T14:31:14.655" v="71" actId="478"/>
          <ac:picMkLst>
            <pc:docMk/>
            <pc:sldMk cId="1693289987" sldId="293"/>
            <ac:picMk id="4" creationId="{2E2F9EAD-E8E9-49D1-BBE2-F01E9B663747}"/>
          </ac:picMkLst>
        </pc:picChg>
        <pc:picChg chg="add mod modCrop">
          <ac:chgData name="Gibson, Britta" userId="6eb94e74-e3c1-4afc-89af-5bc5aacb152a" providerId="ADAL" clId="{D03B1B0C-3EBF-4889-B215-4E5450AEDA60}" dt="2023-09-19T14:38:57.255" v="708" actId="1076"/>
          <ac:picMkLst>
            <pc:docMk/>
            <pc:sldMk cId="1693289987" sldId="293"/>
            <ac:picMk id="6" creationId="{BEBE7AC3-BBAE-4796-84B4-D48604134DDC}"/>
          </ac:picMkLst>
        </pc:picChg>
      </pc:sldChg>
      <pc:sldChg chg="addSp delSp modSp add ord">
        <pc:chgData name="Gibson, Britta" userId="6eb94e74-e3c1-4afc-89af-5bc5aacb152a" providerId="ADAL" clId="{D03B1B0C-3EBF-4889-B215-4E5450AEDA60}" dt="2023-09-19T14:51:01.752" v="1898" actId="167"/>
        <pc:sldMkLst>
          <pc:docMk/>
          <pc:sldMk cId="1506961116" sldId="294"/>
        </pc:sldMkLst>
        <pc:spChg chg="mod">
          <ac:chgData name="Gibson, Britta" userId="6eb94e74-e3c1-4afc-89af-5bc5aacb152a" providerId="ADAL" clId="{D03B1B0C-3EBF-4889-B215-4E5450AEDA60}" dt="2023-09-19T14:50:52.741" v="1896" actId="1076"/>
          <ac:spMkLst>
            <pc:docMk/>
            <pc:sldMk cId="1506961116" sldId="294"/>
            <ac:spMk id="5" creationId="{329A2A39-0240-4786-866F-AA8630967663}"/>
          </ac:spMkLst>
        </pc:spChg>
        <pc:picChg chg="add mod ord modCrop">
          <ac:chgData name="Gibson, Britta" userId="6eb94e74-e3c1-4afc-89af-5bc5aacb152a" providerId="ADAL" clId="{D03B1B0C-3EBF-4889-B215-4E5450AEDA60}" dt="2023-09-19T14:51:01.752" v="1898" actId="167"/>
          <ac:picMkLst>
            <pc:docMk/>
            <pc:sldMk cId="1506961116" sldId="294"/>
            <ac:picMk id="3" creationId="{13D9E422-1EB8-4501-8528-3646B6D1B580}"/>
          </ac:picMkLst>
        </pc:picChg>
        <pc:picChg chg="del">
          <ac:chgData name="Gibson, Britta" userId="6eb94e74-e3c1-4afc-89af-5bc5aacb152a" providerId="ADAL" clId="{D03B1B0C-3EBF-4889-B215-4E5450AEDA60}" dt="2023-09-19T14:40:32.497" v="712" actId="478"/>
          <ac:picMkLst>
            <pc:docMk/>
            <pc:sldMk cId="1506961116" sldId="294"/>
            <ac:picMk id="6" creationId="{BEBE7AC3-BBAE-4796-84B4-D48604134DDC}"/>
          </ac:picMkLst>
        </pc:picChg>
      </pc:sldChg>
      <pc:sldChg chg="modSp add">
        <pc:chgData name="Gibson, Britta" userId="6eb94e74-e3c1-4afc-89af-5bc5aacb152a" providerId="ADAL" clId="{D03B1B0C-3EBF-4889-B215-4E5450AEDA60}" dt="2023-09-19T14:49:02.121" v="1561" actId="167"/>
        <pc:sldMkLst>
          <pc:docMk/>
          <pc:sldMk cId="3613203742" sldId="295"/>
        </pc:sldMkLst>
        <pc:spChg chg="mod">
          <ac:chgData name="Gibson, Britta" userId="6eb94e74-e3c1-4afc-89af-5bc5aacb152a" providerId="ADAL" clId="{D03B1B0C-3EBF-4889-B215-4E5450AEDA60}" dt="2023-09-19T14:48:54.070" v="1559" actId="1076"/>
          <ac:spMkLst>
            <pc:docMk/>
            <pc:sldMk cId="3613203742" sldId="295"/>
            <ac:spMk id="5" creationId="{329A2A39-0240-4786-866F-AA8630967663}"/>
          </ac:spMkLst>
        </pc:spChg>
        <pc:picChg chg="mod ord">
          <ac:chgData name="Gibson, Britta" userId="6eb94e74-e3c1-4afc-89af-5bc5aacb152a" providerId="ADAL" clId="{D03B1B0C-3EBF-4889-B215-4E5450AEDA60}" dt="2023-09-19T14:49:02.121" v="1561" actId="167"/>
          <ac:picMkLst>
            <pc:docMk/>
            <pc:sldMk cId="3613203742" sldId="295"/>
            <ac:picMk id="3" creationId="{13D9E422-1EB8-4501-8528-3646B6D1B580}"/>
          </ac:picMkLst>
        </pc:picChg>
      </pc:sldChg>
      <pc:sldChg chg="addSp delSp modSp add">
        <pc:chgData name="Gibson, Britta" userId="6eb94e74-e3c1-4afc-89af-5bc5aacb152a" providerId="ADAL" clId="{D03B1B0C-3EBF-4889-B215-4E5450AEDA60}" dt="2023-09-19T15:17:21.839" v="2840" actId="20577"/>
        <pc:sldMkLst>
          <pc:docMk/>
          <pc:sldMk cId="2041127686" sldId="296"/>
        </pc:sldMkLst>
        <pc:spChg chg="mod">
          <ac:chgData name="Gibson, Britta" userId="6eb94e74-e3c1-4afc-89af-5bc5aacb152a" providerId="ADAL" clId="{D03B1B0C-3EBF-4889-B215-4E5450AEDA60}" dt="2023-09-19T15:08:19.864" v="2056" actId="20577"/>
          <ac:spMkLst>
            <pc:docMk/>
            <pc:sldMk cId="2041127686" sldId="296"/>
            <ac:spMk id="2" creationId="{F7A88BE8-1278-4A25-8D11-37EB012DDEFF}"/>
          </ac:spMkLst>
        </pc:spChg>
        <pc:spChg chg="mod">
          <ac:chgData name="Gibson, Britta" userId="6eb94e74-e3c1-4afc-89af-5bc5aacb152a" providerId="ADAL" clId="{D03B1B0C-3EBF-4889-B215-4E5450AEDA60}" dt="2023-09-19T15:17:21.839" v="2840" actId="20577"/>
          <ac:spMkLst>
            <pc:docMk/>
            <pc:sldMk cId="2041127686" sldId="296"/>
            <ac:spMk id="5" creationId="{329A2A39-0240-4786-866F-AA8630967663}"/>
          </ac:spMkLst>
        </pc:spChg>
        <pc:spChg chg="mod">
          <ac:chgData name="Gibson, Britta" userId="6eb94e74-e3c1-4afc-89af-5bc5aacb152a" providerId="ADAL" clId="{D03B1B0C-3EBF-4889-B215-4E5450AEDA60}" dt="2023-09-19T14:55:37.120" v="2045" actId="1076"/>
          <ac:spMkLst>
            <pc:docMk/>
            <pc:sldMk cId="2041127686" sldId="296"/>
            <ac:spMk id="7" creationId="{BE640CA3-E125-4C9E-B764-876919A5A1C7}"/>
          </ac:spMkLst>
        </pc:spChg>
        <pc:picChg chg="add del">
          <ac:chgData name="Gibson, Britta" userId="6eb94e74-e3c1-4afc-89af-5bc5aacb152a" providerId="ADAL" clId="{D03B1B0C-3EBF-4889-B215-4E5450AEDA60}" dt="2023-09-19T14:53:04.421" v="1987" actId="478"/>
          <ac:picMkLst>
            <pc:docMk/>
            <pc:sldMk cId="2041127686" sldId="296"/>
            <ac:picMk id="3" creationId="{F4B03763-A3DA-408F-A49F-1104E54FBFB1}"/>
          </ac:picMkLst>
        </pc:picChg>
        <pc:picChg chg="add mod ord modCrop">
          <ac:chgData name="Gibson, Britta" userId="6eb94e74-e3c1-4afc-89af-5bc5aacb152a" providerId="ADAL" clId="{D03B1B0C-3EBF-4889-B215-4E5450AEDA60}" dt="2023-09-19T14:55:32.064" v="2044" actId="1076"/>
          <ac:picMkLst>
            <pc:docMk/>
            <pc:sldMk cId="2041127686" sldId="296"/>
            <ac:picMk id="4" creationId="{4BCCB08E-F544-41E7-B2D4-F78F953B8CBD}"/>
          </ac:picMkLst>
        </pc:picChg>
        <pc:picChg chg="del">
          <ac:chgData name="Gibson, Britta" userId="6eb94e74-e3c1-4afc-89af-5bc5aacb152a" providerId="ADAL" clId="{D03B1B0C-3EBF-4889-B215-4E5450AEDA60}" dt="2023-09-19T14:52:43.193" v="1984" actId="478"/>
          <ac:picMkLst>
            <pc:docMk/>
            <pc:sldMk cId="2041127686" sldId="296"/>
            <ac:picMk id="6" creationId="{DF3D4DBD-6A36-4A53-8C89-D8D5D5124554}"/>
          </ac:picMkLst>
        </pc:picChg>
      </pc:sldChg>
      <pc:sldChg chg="addSp delSp modSp add">
        <pc:chgData name="Gibson, Britta" userId="6eb94e74-e3c1-4afc-89af-5bc5aacb152a" providerId="ADAL" clId="{D03B1B0C-3EBF-4889-B215-4E5450AEDA60}" dt="2023-09-19T15:17:02.602" v="2836" actId="1076"/>
        <pc:sldMkLst>
          <pc:docMk/>
          <pc:sldMk cId="2822830173" sldId="297"/>
        </pc:sldMkLst>
        <pc:spChg chg="mod">
          <ac:chgData name="Gibson, Britta" userId="6eb94e74-e3c1-4afc-89af-5bc5aacb152a" providerId="ADAL" clId="{D03B1B0C-3EBF-4889-B215-4E5450AEDA60}" dt="2023-09-19T15:11:13.450" v="2357" actId="20577"/>
          <ac:spMkLst>
            <pc:docMk/>
            <pc:sldMk cId="2822830173" sldId="297"/>
            <ac:spMk id="2" creationId="{F7A88BE8-1278-4A25-8D11-37EB012DDEFF}"/>
          </ac:spMkLst>
        </pc:spChg>
        <pc:spChg chg="mod">
          <ac:chgData name="Gibson, Britta" userId="6eb94e74-e3c1-4afc-89af-5bc5aacb152a" providerId="ADAL" clId="{D03B1B0C-3EBF-4889-B215-4E5450AEDA60}" dt="2023-09-19T15:17:02.602" v="2836" actId="1076"/>
          <ac:spMkLst>
            <pc:docMk/>
            <pc:sldMk cId="2822830173" sldId="297"/>
            <ac:spMk id="5" creationId="{329A2A39-0240-4786-866F-AA8630967663}"/>
          </ac:spMkLst>
        </pc:spChg>
        <pc:spChg chg="mod">
          <ac:chgData name="Gibson, Britta" userId="6eb94e74-e3c1-4afc-89af-5bc5aacb152a" providerId="ADAL" clId="{D03B1B0C-3EBF-4889-B215-4E5450AEDA60}" dt="2023-09-19T15:13:19.136" v="2603" actId="1076"/>
          <ac:spMkLst>
            <pc:docMk/>
            <pc:sldMk cId="2822830173" sldId="297"/>
            <ac:spMk id="7" creationId="{BE640CA3-E125-4C9E-B764-876919A5A1C7}"/>
          </ac:spMkLst>
        </pc:spChg>
        <pc:picChg chg="add mod ord modCrop">
          <ac:chgData name="Gibson, Britta" userId="6eb94e74-e3c1-4afc-89af-5bc5aacb152a" providerId="ADAL" clId="{D03B1B0C-3EBF-4889-B215-4E5450AEDA60}" dt="2023-09-19T15:13:10.500" v="2602" actId="167"/>
          <ac:picMkLst>
            <pc:docMk/>
            <pc:sldMk cId="2822830173" sldId="297"/>
            <ac:picMk id="3" creationId="{959FAE04-464C-4B0A-9668-6487D55A47DD}"/>
          </ac:picMkLst>
        </pc:picChg>
        <pc:picChg chg="del">
          <ac:chgData name="Gibson, Britta" userId="6eb94e74-e3c1-4afc-89af-5bc5aacb152a" providerId="ADAL" clId="{D03B1B0C-3EBF-4889-B215-4E5450AEDA60}" dt="2023-09-19T15:09:59.863" v="2341" actId="478"/>
          <ac:picMkLst>
            <pc:docMk/>
            <pc:sldMk cId="2822830173" sldId="297"/>
            <ac:picMk id="4" creationId="{4BCCB08E-F544-41E7-B2D4-F78F953B8CBD}"/>
          </ac:picMkLst>
        </pc:picChg>
      </pc:sldChg>
      <pc:sldChg chg="addSp delSp modSp add">
        <pc:chgData name="Gibson, Britta" userId="6eb94e74-e3c1-4afc-89af-5bc5aacb152a" providerId="ADAL" clId="{D03B1B0C-3EBF-4889-B215-4E5450AEDA60}" dt="2023-09-19T15:24:58.043" v="3410" actId="1076"/>
        <pc:sldMkLst>
          <pc:docMk/>
          <pc:sldMk cId="4209379081" sldId="298"/>
        </pc:sldMkLst>
        <pc:spChg chg="mod">
          <ac:chgData name="Gibson, Britta" userId="6eb94e74-e3c1-4afc-89af-5bc5aacb152a" providerId="ADAL" clId="{D03B1B0C-3EBF-4889-B215-4E5450AEDA60}" dt="2023-09-19T15:24:45.888" v="3408" actId="313"/>
          <ac:spMkLst>
            <pc:docMk/>
            <pc:sldMk cId="4209379081" sldId="298"/>
            <ac:spMk id="5" creationId="{329A2A39-0240-4786-866F-AA8630967663}"/>
          </ac:spMkLst>
        </pc:spChg>
        <pc:spChg chg="mod">
          <ac:chgData name="Gibson, Britta" userId="6eb94e74-e3c1-4afc-89af-5bc5aacb152a" providerId="ADAL" clId="{D03B1B0C-3EBF-4889-B215-4E5450AEDA60}" dt="2023-09-19T15:24:58.043" v="3410" actId="1076"/>
          <ac:spMkLst>
            <pc:docMk/>
            <pc:sldMk cId="4209379081" sldId="298"/>
            <ac:spMk id="7" creationId="{BE640CA3-E125-4C9E-B764-876919A5A1C7}"/>
          </ac:spMkLst>
        </pc:spChg>
        <pc:picChg chg="del">
          <ac:chgData name="Gibson, Britta" userId="6eb94e74-e3c1-4afc-89af-5bc5aacb152a" providerId="ADAL" clId="{D03B1B0C-3EBF-4889-B215-4E5450AEDA60}" dt="2023-09-19T15:17:44.557" v="2842" actId="478"/>
          <ac:picMkLst>
            <pc:docMk/>
            <pc:sldMk cId="4209379081" sldId="298"/>
            <ac:picMk id="3" creationId="{959FAE04-464C-4B0A-9668-6487D55A47DD}"/>
          </ac:picMkLst>
        </pc:picChg>
        <pc:picChg chg="add mod ord modCrop">
          <ac:chgData name="Gibson, Britta" userId="6eb94e74-e3c1-4afc-89af-5bc5aacb152a" providerId="ADAL" clId="{D03B1B0C-3EBF-4889-B215-4E5450AEDA60}" dt="2023-09-19T15:24:53.435" v="3409" actId="1076"/>
          <ac:picMkLst>
            <pc:docMk/>
            <pc:sldMk cId="4209379081" sldId="298"/>
            <ac:picMk id="4" creationId="{FF2191C9-5863-4FC1-A7FE-F5F9D1E39C74}"/>
          </ac:picMkLst>
        </pc:picChg>
      </pc:sldChg>
      <pc:sldChg chg="modSp add">
        <pc:chgData name="Gibson, Britta" userId="6eb94e74-e3c1-4afc-89af-5bc5aacb152a" providerId="ADAL" clId="{D03B1B0C-3EBF-4889-B215-4E5450AEDA60}" dt="2023-09-19T15:19:49.992" v="3043" actId="20577"/>
        <pc:sldMkLst>
          <pc:docMk/>
          <pc:sldMk cId="265351594" sldId="299"/>
        </pc:sldMkLst>
        <pc:spChg chg="mod">
          <ac:chgData name="Gibson, Britta" userId="6eb94e74-e3c1-4afc-89af-5bc5aacb152a" providerId="ADAL" clId="{D03B1B0C-3EBF-4889-B215-4E5450AEDA60}" dt="2023-09-19T15:19:49.992" v="3043" actId="20577"/>
          <ac:spMkLst>
            <pc:docMk/>
            <pc:sldMk cId="265351594" sldId="299"/>
            <ac:spMk id="5" creationId="{329A2A39-0240-4786-866F-AA8630967663}"/>
          </ac:spMkLst>
        </pc:spChg>
        <pc:spChg chg="mod">
          <ac:chgData name="Gibson, Britta" userId="6eb94e74-e3c1-4afc-89af-5bc5aacb152a" providerId="ADAL" clId="{D03B1B0C-3EBF-4889-B215-4E5450AEDA60}" dt="2023-09-19T15:19:44.677" v="3042" actId="1076"/>
          <ac:spMkLst>
            <pc:docMk/>
            <pc:sldMk cId="265351594" sldId="299"/>
            <ac:spMk id="7" creationId="{BE640CA3-E125-4C9E-B764-876919A5A1C7}"/>
          </ac:spMkLst>
        </pc:spChg>
      </pc:sldChg>
      <pc:sldChg chg="delSp modSp add">
        <pc:chgData name="Gibson, Britta" userId="6eb94e74-e3c1-4afc-89af-5bc5aacb152a" providerId="ADAL" clId="{D03B1B0C-3EBF-4889-B215-4E5450AEDA60}" dt="2023-09-19T15:26:24.333" v="3602" actId="1076"/>
        <pc:sldMkLst>
          <pc:docMk/>
          <pc:sldMk cId="1797388761" sldId="300"/>
        </pc:sldMkLst>
        <pc:spChg chg="mod">
          <ac:chgData name="Gibson, Britta" userId="6eb94e74-e3c1-4afc-89af-5bc5aacb152a" providerId="ADAL" clId="{D03B1B0C-3EBF-4889-B215-4E5450AEDA60}" dt="2023-09-19T15:24:31.738" v="3389" actId="20577"/>
          <ac:spMkLst>
            <pc:docMk/>
            <pc:sldMk cId="1797388761" sldId="300"/>
            <ac:spMk id="2" creationId="{F7A88BE8-1278-4A25-8D11-37EB012DDEFF}"/>
          </ac:spMkLst>
        </pc:spChg>
        <pc:spChg chg="mod">
          <ac:chgData name="Gibson, Britta" userId="6eb94e74-e3c1-4afc-89af-5bc5aacb152a" providerId="ADAL" clId="{D03B1B0C-3EBF-4889-B215-4E5450AEDA60}" dt="2023-09-19T15:26:24.333" v="3602" actId="1076"/>
          <ac:spMkLst>
            <pc:docMk/>
            <pc:sldMk cId="1797388761" sldId="300"/>
            <ac:spMk id="5" creationId="{329A2A39-0240-4786-866F-AA8630967663}"/>
          </ac:spMkLst>
        </pc:spChg>
        <pc:spChg chg="del">
          <ac:chgData name="Gibson, Britta" userId="6eb94e74-e3c1-4afc-89af-5bc5aacb152a" providerId="ADAL" clId="{D03B1B0C-3EBF-4889-B215-4E5450AEDA60}" dt="2023-09-19T15:26:19.806" v="3601" actId="478"/>
          <ac:spMkLst>
            <pc:docMk/>
            <pc:sldMk cId="1797388761" sldId="300"/>
            <ac:spMk id="7" creationId="{BE640CA3-E125-4C9E-B764-876919A5A1C7}"/>
          </ac:spMkLst>
        </pc:spChg>
        <pc:picChg chg="del">
          <ac:chgData name="Gibson, Britta" userId="6eb94e74-e3c1-4afc-89af-5bc5aacb152a" providerId="ADAL" clId="{D03B1B0C-3EBF-4889-B215-4E5450AEDA60}" dt="2023-09-19T15:24:36.426" v="3390" actId="478"/>
          <ac:picMkLst>
            <pc:docMk/>
            <pc:sldMk cId="1797388761" sldId="300"/>
            <ac:picMk id="4" creationId="{FF2191C9-5863-4FC1-A7FE-F5F9D1E39C74}"/>
          </ac:picMkLst>
        </pc:picChg>
      </pc:sldChg>
      <pc:sldChg chg="addSp delSp modSp add">
        <pc:chgData name="Gibson, Britta" userId="6eb94e74-e3c1-4afc-89af-5bc5aacb152a" providerId="ADAL" clId="{D03B1B0C-3EBF-4889-B215-4E5450AEDA60}" dt="2023-09-19T15:30:33.748" v="3811" actId="1076"/>
        <pc:sldMkLst>
          <pc:docMk/>
          <pc:sldMk cId="3493145221" sldId="301"/>
        </pc:sldMkLst>
        <pc:spChg chg="mod">
          <ac:chgData name="Gibson, Britta" userId="6eb94e74-e3c1-4afc-89af-5bc5aacb152a" providerId="ADAL" clId="{D03B1B0C-3EBF-4889-B215-4E5450AEDA60}" dt="2023-09-19T15:27:15.449" v="3634" actId="255"/>
          <ac:spMkLst>
            <pc:docMk/>
            <pc:sldMk cId="3493145221" sldId="301"/>
            <ac:spMk id="2" creationId="{F7A88BE8-1278-4A25-8D11-37EB012DDEFF}"/>
          </ac:spMkLst>
        </pc:spChg>
        <pc:spChg chg="mod">
          <ac:chgData name="Gibson, Britta" userId="6eb94e74-e3c1-4afc-89af-5bc5aacb152a" providerId="ADAL" clId="{D03B1B0C-3EBF-4889-B215-4E5450AEDA60}" dt="2023-09-19T15:29:48.922" v="3803" actId="20577"/>
          <ac:spMkLst>
            <pc:docMk/>
            <pc:sldMk cId="3493145221" sldId="301"/>
            <ac:spMk id="5" creationId="{329A2A39-0240-4786-866F-AA8630967663}"/>
          </ac:spMkLst>
        </pc:spChg>
        <pc:spChg chg="del">
          <ac:chgData name="Gibson, Britta" userId="6eb94e74-e3c1-4afc-89af-5bc5aacb152a" providerId="ADAL" clId="{D03B1B0C-3EBF-4889-B215-4E5450AEDA60}" dt="2023-09-19T15:27:21.785" v="3636" actId="478"/>
          <ac:spMkLst>
            <pc:docMk/>
            <pc:sldMk cId="3493145221" sldId="301"/>
            <ac:spMk id="7" creationId="{BE640CA3-E125-4C9E-B764-876919A5A1C7}"/>
          </ac:spMkLst>
        </pc:spChg>
        <pc:spChg chg="add mod">
          <ac:chgData name="Gibson, Britta" userId="6eb94e74-e3c1-4afc-89af-5bc5aacb152a" providerId="ADAL" clId="{D03B1B0C-3EBF-4889-B215-4E5450AEDA60}" dt="2023-09-19T15:30:33.748" v="3811" actId="1076"/>
          <ac:spMkLst>
            <pc:docMk/>
            <pc:sldMk cId="3493145221" sldId="301"/>
            <ac:spMk id="8" creationId="{70C6F3C9-EF5D-4455-8F6A-1276256DA9BF}"/>
          </ac:spMkLst>
        </pc:spChg>
        <pc:picChg chg="add del mod modCrop">
          <ac:chgData name="Gibson, Britta" userId="6eb94e74-e3c1-4afc-89af-5bc5aacb152a" providerId="ADAL" clId="{D03B1B0C-3EBF-4889-B215-4E5450AEDA60}" dt="2023-09-19T15:28:41.042" v="3647" actId="478"/>
          <ac:picMkLst>
            <pc:docMk/>
            <pc:sldMk cId="3493145221" sldId="301"/>
            <ac:picMk id="3" creationId="{56F27F94-F5E3-4F43-8FE4-75866354025D}"/>
          </ac:picMkLst>
        </pc:picChg>
        <pc:picChg chg="del">
          <ac:chgData name="Gibson, Britta" userId="6eb94e74-e3c1-4afc-89af-5bc5aacb152a" providerId="ADAL" clId="{D03B1B0C-3EBF-4889-B215-4E5450AEDA60}" dt="2023-09-19T15:27:18.350" v="3635" actId="478"/>
          <ac:picMkLst>
            <pc:docMk/>
            <pc:sldMk cId="3493145221" sldId="301"/>
            <ac:picMk id="4" creationId="{FF2191C9-5863-4FC1-A7FE-F5F9D1E39C74}"/>
          </ac:picMkLst>
        </pc:picChg>
        <pc:picChg chg="add mod modCrop">
          <ac:chgData name="Gibson, Britta" userId="6eb94e74-e3c1-4afc-89af-5bc5aacb152a" providerId="ADAL" clId="{D03B1B0C-3EBF-4889-B215-4E5450AEDA60}" dt="2023-09-19T15:30:21.320" v="3809" actId="1076"/>
          <ac:picMkLst>
            <pc:docMk/>
            <pc:sldMk cId="3493145221" sldId="301"/>
            <ac:picMk id="6" creationId="{64328F3E-BFEB-4B60-A6DC-6D8C4C967F11}"/>
          </ac:picMkLst>
        </pc:picChg>
      </pc:sldChg>
      <pc:sldChg chg="addSp delSp modSp add ord">
        <pc:chgData name="Gibson, Britta" userId="6eb94e74-e3c1-4afc-89af-5bc5aacb152a" providerId="ADAL" clId="{D03B1B0C-3EBF-4889-B215-4E5450AEDA60}" dt="2023-09-19T15:40:30.563" v="4812" actId="20577"/>
        <pc:sldMkLst>
          <pc:docMk/>
          <pc:sldMk cId="1855076637" sldId="302"/>
        </pc:sldMkLst>
        <pc:spChg chg="mod">
          <ac:chgData name="Gibson, Britta" userId="6eb94e74-e3c1-4afc-89af-5bc5aacb152a" providerId="ADAL" clId="{D03B1B0C-3EBF-4889-B215-4E5450AEDA60}" dt="2023-09-19T15:40:30.563" v="4812" actId="20577"/>
          <ac:spMkLst>
            <pc:docMk/>
            <pc:sldMk cId="1855076637" sldId="302"/>
            <ac:spMk id="5" creationId="{329A2A39-0240-4786-866F-AA8630967663}"/>
          </ac:spMkLst>
        </pc:spChg>
        <pc:spChg chg="del mod">
          <ac:chgData name="Gibson, Britta" userId="6eb94e74-e3c1-4afc-89af-5bc5aacb152a" providerId="ADAL" clId="{D03B1B0C-3EBF-4889-B215-4E5450AEDA60}" dt="2023-09-19T15:35:41.463" v="4229" actId="478"/>
          <ac:spMkLst>
            <pc:docMk/>
            <pc:sldMk cId="1855076637" sldId="302"/>
            <ac:spMk id="8" creationId="{70C6F3C9-EF5D-4455-8F6A-1276256DA9BF}"/>
          </ac:spMkLst>
        </pc:spChg>
        <pc:picChg chg="add mod modCrop">
          <ac:chgData name="Gibson, Britta" userId="6eb94e74-e3c1-4afc-89af-5bc5aacb152a" providerId="ADAL" clId="{D03B1B0C-3EBF-4889-B215-4E5450AEDA60}" dt="2023-09-19T15:39:10.056" v="4708" actId="1076"/>
          <ac:picMkLst>
            <pc:docMk/>
            <pc:sldMk cId="1855076637" sldId="302"/>
            <ac:picMk id="3" creationId="{EFE31211-3214-423C-94B2-92B85BE90B1B}"/>
          </ac:picMkLst>
        </pc:picChg>
        <pc:picChg chg="del">
          <ac:chgData name="Gibson, Britta" userId="6eb94e74-e3c1-4afc-89af-5bc5aacb152a" providerId="ADAL" clId="{D03B1B0C-3EBF-4889-B215-4E5450AEDA60}" dt="2023-09-19T15:31:26.399" v="3814" actId="478"/>
          <ac:picMkLst>
            <pc:docMk/>
            <pc:sldMk cId="1855076637" sldId="302"/>
            <ac:picMk id="6" creationId="{64328F3E-BFEB-4B60-A6DC-6D8C4C967F11}"/>
          </ac:picMkLst>
        </pc:picChg>
      </pc:sldChg>
      <pc:sldChg chg="addSp delSp modSp add">
        <pc:chgData name="Gibson, Britta" userId="6eb94e74-e3c1-4afc-89af-5bc5aacb152a" providerId="ADAL" clId="{D03B1B0C-3EBF-4889-B215-4E5450AEDA60}" dt="2023-09-19T15:37:28.739" v="4613" actId="255"/>
        <pc:sldMkLst>
          <pc:docMk/>
          <pc:sldMk cId="2351331846" sldId="303"/>
        </pc:sldMkLst>
        <pc:spChg chg="mod">
          <ac:chgData name="Gibson, Britta" userId="6eb94e74-e3c1-4afc-89af-5bc5aacb152a" providerId="ADAL" clId="{D03B1B0C-3EBF-4889-B215-4E5450AEDA60}" dt="2023-09-19T15:37:28.739" v="4613" actId="255"/>
          <ac:spMkLst>
            <pc:docMk/>
            <pc:sldMk cId="2351331846" sldId="303"/>
            <ac:spMk id="5" creationId="{329A2A39-0240-4786-866F-AA8630967663}"/>
          </ac:spMkLst>
        </pc:spChg>
        <pc:spChg chg="mod">
          <ac:chgData name="Gibson, Britta" userId="6eb94e74-e3c1-4afc-89af-5bc5aacb152a" providerId="ADAL" clId="{D03B1B0C-3EBF-4889-B215-4E5450AEDA60}" dt="2023-09-19T15:34:09.310" v="4174" actId="1076"/>
          <ac:spMkLst>
            <pc:docMk/>
            <pc:sldMk cId="2351331846" sldId="303"/>
            <ac:spMk id="8" creationId="{70C6F3C9-EF5D-4455-8F6A-1276256DA9BF}"/>
          </ac:spMkLst>
        </pc:spChg>
        <pc:picChg chg="add mod ord modCrop">
          <ac:chgData name="Gibson, Britta" userId="6eb94e74-e3c1-4afc-89af-5bc5aacb152a" providerId="ADAL" clId="{D03B1B0C-3EBF-4889-B215-4E5450AEDA60}" dt="2023-09-19T15:34:02.659" v="4173" actId="167"/>
          <ac:picMkLst>
            <pc:docMk/>
            <pc:sldMk cId="2351331846" sldId="303"/>
            <ac:picMk id="3" creationId="{8ED07DE5-D391-4962-B717-B17212A83E45}"/>
          </ac:picMkLst>
        </pc:picChg>
        <pc:picChg chg="add del">
          <ac:chgData name="Gibson, Britta" userId="6eb94e74-e3c1-4afc-89af-5bc5aacb152a" providerId="ADAL" clId="{D03B1B0C-3EBF-4889-B215-4E5450AEDA60}" dt="2023-09-19T15:35:23.881" v="4228" actId="478"/>
          <ac:picMkLst>
            <pc:docMk/>
            <pc:sldMk cId="2351331846" sldId="303"/>
            <ac:picMk id="4" creationId="{1AC9FCCC-5A33-43A6-8107-588467A51C41}"/>
          </ac:picMkLst>
        </pc:picChg>
        <pc:picChg chg="del">
          <ac:chgData name="Gibson, Britta" userId="6eb94e74-e3c1-4afc-89af-5bc5aacb152a" providerId="ADAL" clId="{D03B1B0C-3EBF-4889-B215-4E5450AEDA60}" dt="2023-09-19T15:31:30.046" v="3816" actId="478"/>
          <ac:picMkLst>
            <pc:docMk/>
            <pc:sldMk cId="2351331846" sldId="303"/>
            <ac:picMk id="6" creationId="{64328F3E-BFEB-4B60-A6DC-6D8C4C967F11}"/>
          </ac:picMkLst>
        </pc:picChg>
      </pc:sldChg>
      <pc:sldChg chg="delSp add">
        <pc:chgData name="Gibson, Britta" userId="6eb94e74-e3c1-4afc-89af-5bc5aacb152a" providerId="ADAL" clId="{D03B1B0C-3EBF-4889-B215-4E5450AEDA60}" dt="2023-09-19T15:39:58.531" v="4710" actId="478"/>
        <pc:sldMkLst>
          <pc:docMk/>
          <pc:sldMk cId="3338476869" sldId="304"/>
        </pc:sldMkLst>
        <pc:picChg chg="del">
          <ac:chgData name="Gibson, Britta" userId="6eb94e74-e3c1-4afc-89af-5bc5aacb152a" providerId="ADAL" clId="{D03B1B0C-3EBF-4889-B215-4E5450AEDA60}" dt="2023-09-19T15:39:58.531" v="4710" actId="478"/>
          <ac:picMkLst>
            <pc:docMk/>
            <pc:sldMk cId="3338476869" sldId="304"/>
            <ac:picMk id="3" creationId="{EFE31211-3214-423C-94B2-92B85BE90B1B}"/>
          </ac:picMkLst>
        </pc:picChg>
      </pc:sldChg>
      <pc:sldChg chg="addSp delSp modSp add">
        <pc:chgData name="Gibson, Britta" userId="6eb94e74-e3c1-4afc-89af-5bc5aacb152a" providerId="ADAL" clId="{D03B1B0C-3EBF-4889-B215-4E5450AEDA60}" dt="2023-09-25T16:25:18.386" v="5926" actId="20577"/>
        <pc:sldMkLst>
          <pc:docMk/>
          <pc:sldMk cId="2419367013" sldId="305"/>
        </pc:sldMkLst>
        <pc:spChg chg="del">
          <ac:chgData name="Gibson, Britta" userId="6eb94e74-e3c1-4afc-89af-5bc5aacb152a" providerId="ADAL" clId="{D03B1B0C-3EBF-4889-B215-4E5450AEDA60}" dt="2023-09-25T16:20:30.946" v="5236" actId="478"/>
          <ac:spMkLst>
            <pc:docMk/>
            <pc:sldMk cId="2419367013" sldId="305"/>
            <ac:spMk id="2" creationId="{365E80CC-F8DD-4369-A19B-659DDA21C12E}"/>
          </ac:spMkLst>
        </pc:spChg>
        <pc:spChg chg="mod">
          <ac:chgData name="Gibson, Britta" userId="6eb94e74-e3c1-4afc-89af-5bc5aacb152a" providerId="ADAL" clId="{D03B1B0C-3EBF-4889-B215-4E5450AEDA60}" dt="2023-09-25T16:25:18.386" v="5926" actId="20577"/>
          <ac:spMkLst>
            <pc:docMk/>
            <pc:sldMk cId="2419367013" sldId="305"/>
            <ac:spMk id="3" creationId="{01F668C0-6E2C-419C-A7ED-97DF32EB2DA2}"/>
          </ac:spMkLst>
        </pc:spChg>
        <pc:spChg chg="add mod">
          <ac:chgData name="Gibson, Britta" userId="6eb94e74-e3c1-4afc-89af-5bc5aacb152a" providerId="ADAL" clId="{D03B1B0C-3EBF-4889-B215-4E5450AEDA60}" dt="2023-09-25T16:22:30.958" v="5566" actId="14100"/>
          <ac:spMkLst>
            <pc:docMk/>
            <pc:sldMk cId="2419367013" sldId="305"/>
            <ac:spMk id="4" creationId="{2D5A0A8E-7C53-405A-BE68-A660FFF2FD14}"/>
          </ac:spMkLst>
        </pc:spChg>
      </pc:sldChg>
      <pc:sldChg chg="modSp add ord">
        <pc:chgData name="Gibson, Britta" userId="6eb94e74-e3c1-4afc-89af-5bc5aacb152a" providerId="ADAL" clId="{D03B1B0C-3EBF-4889-B215-4E5450AEDA60}" dt="2023-09-25T16:24:32.491" v="5791" actId="20577"/>
        <pc:sldMkLst>
          <pc:docMk/>
          <pc:sldMk cId="3414867498" sldId="306"/>
        </pc:sldMkLst>
        <pc:spChg chg="mod">
          <ac:chgData name="Gibson, Britta" userId="6eb94e74-e3c1-4afc-89af-5bc5aacb152a" providerId="ADAL" clId="{D03B1B0C-3EBF-4889-B215-4E5450AEDA60}" dt="2023-09-25T16:24:21.036" v="5787" actId="20577"/>
          <ac:spMkLst>
            <pc:docMk/>
            <pc:sldMk cId="3414867498" sldId="306"/>
            <ac:spMk id="2" creationId="{4647F274-2F82-40B3-9A0C-A29E6633EA79}"/>
          </ac:spMkLst>
        </pc:spChg>
        <pc:spChg chg="mod">
          <ac:chgData name="Gibson, Britta" userId="6eb94e74-e3c1-4afc-89af-5bc5aacb152a" providerId="ADAL" clId="{D03B1B0C-3EBF-4889-B215-4E5450AEDA60}" dt="2023-09-25T16:24:32.491" v="5791" actId="20577"/>
          <ac:spMkLst>
            <pc:docMk/>
            <pc:sldMk cId="3414867498" sldId="306"/>
            <ac:spMk id="3" creationId="{3549EE12-477B-4748-B1AD-82D5AA6E9407}"/>
          </ac:spMkLst>
        </pc:spChg>
      </pc:sldChg>
      <pc:sldChg chg="delSp modSp add">
        <pc:chgData name="Gibson, Britta" userId="6eb94e74-e3c1-4afc-89af-5bc5aacb152a" providerId="ADAL" clId="{D03B1B0C-3EBF-4889-B215-4E5450AEDA60}" dt="2023-09-25T16:23:54.876" v="5773" actId="1076"/>
        <pc:sldMkLst>
          <pc:docMk/>
          <pc:sldMk cId="284812346" sldId="307"/>
        </pc:sldMkLst>
        <pc:spChg chg="mod">
          <ac:chgData name="Gibson, Britta" userId="6eb94e74-e3c1-4afc-89af-5bc5aacb152a" providerId="ADAL" clId="{D03B1B0C-3EBF-4889-B215-4E5450AEDA60}" dt="2023-09-25T16:23:54.876" v="5773" actId="1076"/>
          <ac:spMkLst>
            <pc:docMk/>
            <pc:sldMk cId="284812346" sldId="307"/>
            <ac:spMk id="3" creationId="{960A094A-FDB9-48DE-9F3E-6FC79112A589}"/>
          </ac:spMkLst>
        </pc:spChg>
        <pc:spChg chg="del">
          <ac:chgData name="Gibson, Britta" userId="6eb94e74-e3c1-4afc-89af-5bc5aacb152a" providerId="ADAL" clId="{D03B1B0C-3EBF-4889-B215-4E5450AEDA60}" dt="2023-09-25T16:22:54.326" v="5569" actId="478"/>
          <ac:spMkLst>
            <pc:docMk/>
            <pc:sldMk cId="284812346" sldId="307"/>
            <ac:spMk id="5" creationId="{599F8EF6-DD1C-4F59-8C81-6FDEFE717A2F}"/>
          </ac:spMkLst>
        </pc:spChg>
        <pc:picChg chg="del">
          <ac:chgData name="Gibson, Britta" userId="6eb94e74-e3c1-4afc-89af-5bc5aacb152a" providerId="ADAL" clId="{D03B1B0C-3EBF-4889-B215-4E5450AEDA60}" dt="2023-09-25T16:22:51.822" v="5568" actId="478"/>
          <ac:picMkLst>
            <pc:docMk/>
            <pc:sldMk cId="284812346" sldId="307"/>
            <ac:picMk id="6" creationId="{A294129C-B20C-416E-A1D6-585D282B4D68}"/>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svg"/><Relationship Id="rId1" Type="http://schemas.openxmlformats.org/officeDocument/2006/relationships/image" Target="../media/image12.png"/><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652493-A0E9-4A74-98F7-5BFC771A8267}" type="doc">
      <dgm:prSet loTypeId="urn:microsoft.com/office/officeart/2005/8/layout/vList3" loCatId="list" qsTypeId="urn:microsoft.com/office/officeart/2005/8/quickstyle/simple1" qsCatId="simple" csTypeId="urn:microsoft.com/office/officeart/2005/8/colors/accent1_1" csCatId="accent1" phldr="1"/>
      <dgm:spPr/>
      <dgm:t>
        <a:bodyPr/>
        <a:lstStyle/>
        <a:p>
          <a:endParaRPr lang="en-US"/>
        </a:p>
      </dgm:t>
    </dgm:pt>
    <dgm:pt modelId="{B8CDDB1C-1A2E-4E49-8E20-3FB1AEAE0A5E}">
      <dgm:prSet custT="1"/>
      <dgm:spPr>
        <a:ln w="19050">
          <a:solidFill>
            <a:schemeClr val="accent1">
              <a:lumMod val="75000"/>
            </a:schemeClr>
          </a:solidFill>
        </a:ln>
      </dgm:spPr>
      <dgm:t>
        <a:bodyPr/>
        <a:lstStyle/>
        <a:p>
          <a:r>
            <a:rPr lang="en-US" sz="2000" dirty="0">
              <a:solidFill>
                <a:schemeClr val="tx2"/>
              </a:solidFill>
            </a:rPr>
            <a:t>Log in to Navigate</a:t>
          </a:r>
        </a:p>
      </dgm:t>
    </dgm:pt>
    <dgm:pt modelId="{749556C6-C115-45A3-A678-B1839D1BD337}" type="parTrans" cxnId="{3B441327-ACE5-4D92-8241-68AF0AA90935}">
      <dgm:prSet/>
      <dgm:spPr/>
      <dgm:t>
        <a:bodyPr/>
        <a:lstStyle/>
        <a:p>
          <a:endParaRPr lang="en-US"/>
        </a:p>
      </dgm:t>
    </dgm:pt>
    <dgm:pt modelId="{4D7FE160-C0D0-4505-B815-EC3477E4759B}" type="sibTrans" cxnId="{3B441327-ACE5-4D92-8241-68AF0AA90935}">
      <dgm:prSet/>
      <dgm:spPr/>
      <dgm:t>
        <a:bodyPr/>
        <a:lstStyle/>
        <a:p>
          <a:endParaRPr lang="en-US"/>
        </a:p>
      </dgm:t>
    </dgm:pt>
    <dgm:pt modelId="{1CA73159-D795-4776-8559-CEE103431E03}">
      <dgm:prSet custT="1"/>
      <dgm:spPr>
        <a:ln w="19050">
          <a:solidFill>
            <a:schemeClr val="accent1">
              <a:lumMod val="75000"/>
            </a:schemeClr>
          </a:solidFill>
        </a:ln>
      </dgm:spPr>
      <dgm:t>
        <a:bodyPr/>
        <a:lstStyle/>
        <a:p>
          <a:r>
            <a:rPr lang="en-US" sz="2000" dirty="0">
              <a:solidFill>
                <a:schemeClr val="tx2"/>
              </a:solidFill>
            </a:rPr>
            <a:t>Set up your availability</a:t>
          </a:r>
        </a:p>
      </dgm:t>
    </dgm:pt>
    <dgm:pt modelId="{D640B970-2BBE-4F32-8826-2D23BB8BA11E}" type="parTrans" cxnId="{E916471A-5419-4F5E-93AF-B9A0146A20DD}">
      <dgm:prSet/>
      <dgm:spPr/>
      <dgm:t>
        <a:bodyPr/>
        <a:lstStyle/>
        <a:p>
          <a:endParaRPr lang="en-US"/>
        </a:p>
      </dgm:t>
    </dgm:pt>
    <dgm:pt modelId="{75BA2CBB-C5C9-4373-8D35-4856989DA1E2}" type="sibTrans" cxnId="{E916471A-5419-4F5E-93AF-B9A0146A20DD}">
      <dgm:prSet/>
      <dgm:spPr/>
      <dgm:t>
        <a:bodyPr/>
        <a:lstStyle/>
        <a:p>
          <a:endParaRPr lang="en-US"/>
        </a:p>
      </dgm:t>
    </dgm:pt>
    <dgm:pt modelId="{8C775024-3568-4826-954A-4E4D04FA7086}">
      <dgm:prSet custT="1"/>
      <dgm:spPr>
        <a:ln w="19050">
          <a:solidFill>
            <a:schemeClr val="accent1">
              <a:lumMod val="75000"/>
            </a:schemeClr>
          </a:solidFill>
        </a:ln>
      </dgm:spPr>
      <dgm:t>
        <a:bodyPr/>
        <a:lstStyle/>
        <a:p>
          <a:r>
            <a:rPr lang="en-US" sz="2000" dirty="0">
              <a:solidFill>
                <a:schemeClr val="tx2"/>
              </a:solidFill>
            </a:rPr>
            <a:t>Launch an appointment campaign</a:t>
          </a:r>
        </a:p>
      </dgm:t>
    </dgm:pt>
    <dgm:pt modelId="{597C644B-0CCB-4DD1-B197-8FADAC3886F1}" type="parTrans" cxnId="{0EE37246-A840-4360-9777-75DAF0BD6F91}">
      <dgm:prSet/>
      <dgm:spPr/>
      <dgm:t>
        <a:bodyPr/>
        <a:lstStyle/>
        <a:p>
          <a:endParaRPr lang="en-US"/>
        </a:p>
      </dgm:t>
    </dgm:pt>
    <dgm:pt modelId="{B42D0270-2D3B-43EB-8BC4-CB32FC8D21B9}" type="sibTrans" cxnId="{0EE37246-A840-4360-9777-75DAF0BD6F91}">
      <dgm:prSet/>
      <dgm:spPr/>
      <dgm:t>
        <a:bodyPr/>
        <a:lstStyle/>
        <a:p>
          <a:endParaRPr lang="en-US"/>
        </a:p>
      </dgm:t>
    </dgm:pt>
    <dgm:pt modelId="{BC16F87B-8A25-4FF3-A119-7F31E64C743C}" type="pres">
      <dgm:prSet presAssocID="{5B652493-A0E9-4A74-98F7-5BFC771A8267}" presName="linearFlow" presStyleCnt="0">
        <dgm:presLayoutVars>
          <dgm:dir/>
          <dgm:resizeHandles val="exact"/>
        </dgm:presLayoutVars>
      </dgm:prSet>
      <dgm:spPr/>
    </dgm:pt>
    <dgm:pt modelId="{2B5F9925-EECB-429F-8E9C-A1FC6833B94D}" type="pres">
      <dgm:prSet presAssocID="{B8CDDB1C-1A2E-4E49-8E20-3FB1AEAE0A5E}" presName="composite" presStyleCnt="0"/>
      <dgm:spPr/>
    </dgm:pt>
    <dgm:pt modelId="{8C849B2B-5B5F-49DC-B13B-81F6D6D1F450}" type="pres">
      <dgm:prSet presAssocID="{B8CDDB1C-1A2E-4E49-8E20-3FB1AEAE0A5E}" presName="imgShp" presStyleLbl="fgImgPlace1" presStyleIdx="0" presStyleCnt="3"/>
      <dgm:spPr>
        <a:blipFill>
          <a:blip xmlns:r="http://schemas.openxmlformats.org/officeDocument/2006/relationships" r:embed="rId1">
            <a:duotone>
              <a:schemeClr val="accent1">
                <a:shade val="45000"/>
                <a:satMod val="135000"/>
              </a:schemeClr>
              <a:prstClr val="white"/>
            </a:duotone>
            <a:extLst>
              <a:ext uri="{96DAC541-7B7A-43D3-8B79-37D633B846F1}">
                <asvg:svgBlip xmlns:asvg="http://schemas.microsoft.com/office/drawing/2016/SVG/main" r:embed="rId2"/>
              </a:ext>
            </a:extLst>
          </a:blip>
          <a:srcRect/>
          <a:stretch>
            <a:fillRect/>
          </a:stretch>
        </a:blipFill>
        <a:ln>
          <a:solidFill>
            <a:schemeClr val="accent2"/>
          </a:solidFill>
        </a:ln>
      </dgm:spPr>
      <dgm:extLst>
        <a:ext uri="{E40237B7-FDA0-4F09-8148-C483321AD2D9}">
          <dgm14:cNvPr xmlns:dgm14="http://schemas.microsoft.com/office/drawing/2010/diagram" id="0" name="" descr="Cursor"/>
        </a:ext>
      </dgm:extLst>
    </dgm:pt>
    <dgm:pt modelId="{679FDADE-89B7-4D9D-830C-ACD2C9EC16E4}" type="pres">
      <dgm:prSet presAssocID="{B8CDDB1C-1A2E-4E49-8E20-3FB1AEAE0A5E}" presName="txShp" presStyleLbl="node1" presStyleIdx="0" presStyleCnt="3">
        <dgm:presLayoutVars>
          <dgm:bulletEnabled val="1"/>
        </dgm:presLayoutVars>
      </dgm:prSet>
      <dgm:spPr/>
    </dgm:pt>
    <dgm:pt modelId="{1521F323-D4AB-41CD-BBD6-069C658A819B}" type="pres">
      <dgm:prSet presAssocID="{4D7FE160-C0D0-4505-B815-EC3477E4759B}" presName="spacing" presStyleCnt="0"/>
      <dgm:spPr/>
    </dgm:pt>
    <dgm:pt modelId="{ABBD3247-EE96-4BA2-BF82-6A0AC2DBED2D}" type="pres">
      <dgm:prSet presAssocID="{1CA73159-D795-4776-8559-CEE103431E03}" presName="composite" presStyleCnt="0"/>
      <dgm:spPr/>
    </dgm:pt>
    <dgm:pt modelId="{4B31C19D-E966-4494-9564-125D9467A0AC}" type="pres">
      <dgm:prSet presAssocID="{1CA73159-D795-4776-8559-CEE103431E03}" presName="imgShp" presStyleLbl="fgImgPlace1" presStyleIdx="1" presStyleCnt="3"/>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solidFill>
            <a:schemeClr val="accent2"/>
          </a:solidFill>
        </a:ln>
      </dgm:spPr>
      <dgm:extLst>
        <a:ext uri="{E40237B7-FDA0-4F09-8148-C483321AD2D9}">
          <dgm14:cNvPr xmlns:dgm14="http://schemas.microsoft.com/office/drawing/2010/diagram" id="0" name="" descr="Daily calendar"/>
        </a:ext>
      </dgm:extLst>
    </dgm:pt>
    <dgm:pt modelId="{C990A851-536A-45F6-AAD8-4EE7C6303D44}" type="pres">
      <dgm:prSet presAssocID="{1CA73159-D795-4776-8559-CEE103431E03}" presName="txShp" presStyleLbl="node1" presStyleIdx="1" presStyleCnt="3">
        <dgm:presLayoutVars>
          <dgm:bulletEnabled val="1"/>
        </dgm:presLayoutVars>
      </dgm:prSet>
      <dgm:spPr/>
    </dgm:pt>
    <dgm:pt modelId="{3DFA7B58-26C1-4283-925C-77311EFCB32C}" type="pres">
      <dgm:prSet presAssocID="{75BA2CBB-C5C9-4373-8D35-4856989DA1E2}" presName="spacing" presStyleCnt="0"/>
      <dgm:spPr/>
    </dgm:pt>
    <dgm:pt modelId="{911E8FD9-E4BD-43A7-808B-1336C4FE260B}" type="pres">
      <dgm:prSet presAssocID="{8C775024-3568-4826-954A-4E4D04FA7086}" presName="composite" presStyleCnt="0"/>
      <dgm:spPr/>
    </dgm:pt>
    <dgm:pt modelId="{F5F9988C-59D1-4B13-881E-A7A30273F138}" type="pres">
      <dgm:prSet presAssocID="{8C775024-3568-4826-954A-4E4D04FA7086}" presName="imgShp" presStyleLbl="fgImgPlace1" presStyleIdx="2" presStyleCnt="3"/>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solidFill>
            <a:schemeClr val="accent2"/>
          </a:solidFill>
        </a:ln>
      </dgm:spPr>
      <dgm:extLst>
        <a:ext uri="{E40237B7-FDA0-4F09-8148-C483321AD2D9}">
          <dgm14:cNvPr xmlns:dgm14="http://schemas.microsoft.com/office/drawing/2010/diagram" id="0" name="" descr="Boardroom"/>
        </a:ext>
      </dgm:extLst>
    </dgm:pt>
    <dgm:pt modelId="{E985831F-9426-4E78-AFDA-A0BD27B23094}" type="pres">
      <dgm:prSet presAssocID="{8C775024-3568-4826-954A-4E4D04FA7086}" presName="txShp" presStyleLbl="node1" presStyleIdx="2" presStyleCnt="3">
        <dgm:presLayoutVars>
          <dgm:bulletEnabled val="1"/>
        </dgm:presLayoutVars>
      </dgm:prSet>
      <dgm:spPr/>
    </dgm:pt>
  </dgm:ptLst>
  <dgm:cxnLst>
    <dgm:cxn modelId="{E916471A-5419-4F5E-93AF-B9A0146A20DD}" srcId="{5B652493-A0E9-4A74-98F7-5BFC771A8267}" destId="{1CA73159-D795-4776-8559-CEE103431E03}" srcOrd="1" destOrd="0" parTransId="{D640B970-2BBE-4F32-8826-2D23BB8BA11E}" sibTransId="{75BA2CBB-C5C9-4373-8D35-4856989DA1E2}"/>
    <dgm:cxn modelId="{3B441327-ACE5-4D92-8241-68AF0AA90935}" srcId="{5B652493-A0E9-4A74-98F7-5BFC771A8267}" destId="{B8CDDB1C-1A2E-4E49-8E20-3FB1AEAE0A5E}" srcOrd="0" destOrd="0" parTransId="{749556C6-C115-45A3-A678-B1839D1BD337}" sibTransId="{4D7FE160-C0D0-4505-B815-EC3477E4759B}"/>
    <dgm:cxn modelId="{0EE37246-A840-4360-9777-75DAF0BD6F91}" srcId="{5B652493-A0E9-4A74-98F7-5BFC771A8267}" destId="{8C775024-3568-4826-954A-4E4D04FA7086}" srcOrd="2" destOrd="0" parTransId="{597C644B-0CCB-4DD1-B197-8FADAC3886F1}" sibTransId="{B42D0270-2D3B-43EB-8BC4-CB32FC8D21B9}"/>
    <dgm:cxn modelId="{9DC50452-F2D9-4A4C-905D-3EDF08803CAB}" type="presOf" srcId="{1CA73159-D795-4776-8559-CEE103431E03}" destId="{C990A851-536A-45F6-AAD8-4EE7C6303D44}" srcOrd="0" destOrd="0" presId="urn:microsoft.com/office/officeart/2005/8/layout/vList3"/>
    <dgm:cxn modelId="{A74025B4-C324-42E3-B8D6-6A0FB8566CD2}" type="presOf" srcId="{B8CDDB1C-1A2E-4E49-8E20-3FB1AEAE0A5E}" destId="{679FDADE-89B7-4D9D-830C-ACD2C9EC16E4}" srcOrd="0" destOrd="0" presId="urn:microsoft.com/office/officeart/2005/8/layout/vList3"/>
    <dgm:cxn modelId="{C3626DB9-B652-40CF-BA7C-2E1E4395554D}" type="presOf" srcId="{5B652493-A0E9-4A74-98F7-5BFC771A8267}" destId="{BC16F87B-8A25-4FF3-A119-7F31E64C743C}" srcOrd="0" destOrd="0" presId="urn:microsoft.com/office/officeart/2005/8/layout/vList3"/>
    <dgm:cxn modelId="{109936BA-3154-481E-9045-B2006DBF700D}" type="presOf" srcId="{8C775024-3568-4826-954A-4E4D04FA7086}" destId="{E985831F-9426-4E78-AFDA-A0BD27B23094}" srcOrd="0" destOrd="0" presId="urn:microsoft.com/office/officeart/2005/8/layout/vList3"/>
    <dgm:cxn modelId="{9B33CD03-6B17-4FAE-A215-73AB4DBE8627}" type="presParOf" srcId="{BC16F87B-8A25-4FF3-A119-7F31E64C743C}" destId="{2B5F9925-EECB-429F-8E9C-A1FC6833B94D}" srcOrd="0" destOrd="0" presId="urn:microsoft.com/office/officeart/2005/8/layout/vList3"/>
    <dgm:cxn modelId="{A5EDB04F-89F8-40A7-B459-9F18F55501F3}" type="presParOf" srcId="{2B5F9925-EECB-429F-8E9C-A1FC6833B94D}" destId="{8C849B2B-5B5F-49DC-B13B-81F6D6D1F450}" srcOrd="0" destOrd="0" presId="urn:microsoft.com/office/officeart/2005/8/layout/vList3"/>
    <dgm:cxn modelId="{02329A51-B9A7-4947-9E1F-7F61E0BD366C}" type="presParOf" srcId="{2B5F9925-EECB-429F-8E9C-A1FC6833B94D}" destId="{679FDADE-89B7-4D9D-830C-ACD2C9EC16E4}" srcOrd="1" destOrd="0" presId="urn:microsoft.com/office/officeart/2005/8/layout/vList3"/>
    <dgm:cxn modelId="{AAE598E5-EB8E-4E67-AAC2-58059A78C0C7}" type="presParOf" srcId="{BC16F87B-8A25-4FF3-A119-7F31E64C743C}" destId="{1521F323-D4AB-41CD-BBD6-069C658A819B}" srcOrd="1" destOrd="0" presId="urn:microsoft.com/office/officeart/2005/8/layout/vList3"/>
    <dgm:cxn modelId="{6B8D93C6-8905-49E7-8079-4E3A35F7761F}" type="presParOf" srcId="{BC16F87B-8A25-4FF3-A119-7F31E64C743C}" destId="{ABBD3247-EE96-4BA2-BF82-6A0AC2DBED2D}" srcOrd="2" destOrd="0" presId="urn:microsoft.com/office/officeart/2005/8/layout/vList3"/>
    <dgm:cxn modelId="{FFD38E59-B15B-481E-BF83-75BBE4F9F80F}" type="presParOf" srcId="{ABBD3247-EE96-4BA2-BF82-6A0AC2DBED2D}" destId="{4B31C19D-E966-4494-9564-125D9467A0AC}" srcOrd="0" destOrd="0" presId="urn:microsoft.com/office/officeart/2005/8/layout/vList3"/>
    <dgm:cxn modelId="{7F050D07-F659-4697-BF2D-6DDCE0FBF53F}" type="presParOf" srcId="{ABBD3247-EE96-4BA2-BF82-6A0AC2DBED2D}" destId="{C990A851-536A-45F6-AAD8-4EE7C6303D44}" srcOrd="1" destOrd="0" presId="urn:microsoft.com/office/officeart/2005/8/layout/vList3"/>
    <dgm:cxn modelId="{B66961D6-9A35-4691-B366-E510785E918A}" type="presParOf" srcId="{BC16F87B-8A25-4FF3-A119-7F31E64C743C}" destId="{3DFA7B58-26C1-4283-925C-77311EFCB32C}" srcOrd="3" destOrd="0" presId="urn:microsoft.com/office/officeart/2005/8/layout/vList3"/>
    <dgm:cxn modelId="{33240D29-165D-4D7F-9CF0-27953DC3B06E}" type="presParOf" srcId="{BC16F87B-8A25-4FF3-A119-7F31E64C743C}" destId="{911E8FD9-E4BD-43A7-808B-1336C4FE260B}" srcOrd="4" destOrd="0" presId="urn:microsoft.com/office/officeart/2005/8/layout/vList3"/>
    <dgm:cxn modelId="{EBCC935E-E21A-4318-B173-8FF5E2F491E3}" type="presParOf" srcId="{911E8FD9-E4BD-43A7-808B-1336C4FE260B}" destId="{F5F9988C-59D1-4B13-881E-A7A30273F138}" srcOrd="0" destOrd="0" presId="urn:microsoft.com/office/officeart/2005/8/layout/vList3"/>
    <dgm:cxn modelId="{9D79E44C-C902-430B-8F54-0092F54BB92E}" type="presParOf" srcId="{911E8FD9-E4BD-43A7-808B-1336C4FE260B}" destId="{E985831F-9426-4E78-AFDA-A0BD27B23094}"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FDADE-89B7-4D9D-830C-ACD2C9EC16E4}">
      <dsp:nvSpPr>
        <dsp:cNvPr id="0" name=""/>
        <dsp:cNvSpPr/>
      </dsp:nvSpPr>
      <dsp:spPr>
        <a:xfrm rot="10800000">
          <a:off x="1186297" y="1025"/>
          <a:ext cx="3928170" cy="787483"/>
        </a:xfrm>
        <a:prstGeom prst="homePlate">
          <a:avLst/>
        </a:prstGeom>
        <a:solidFill>
          <a:schemeClr val="lt1">
            <a:hueOff val="0"/>
            <a:satOff val="0"/>
            <a:lumOff val="0"/>
            <a:alphaOff val="0"/>
          </a:schemeClr>
        </a:solidFill>
        <a:ln w="190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25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Log in to Navigate</a:t>
          </a:r>
        </a:p>
      </dsp:txBody>
      <dsp:txXfrm rot="10800000">
        <a:off x="1383168" y="1025"/>
        <a:ext cx="3731299" cy="787483"/>
      </dsp:txXfrm>
    </dsp:sp>
    <dsp:sp modelId="{8C849B2B-5B5F-49DC-B13B-81F6D6D1F450}">
      <dsp:nvSpPr>
        <dsp:cNvPr id="0" name=""/>
        <dsp:cNvSpPr/>
      </dsp:nvSpPr>
      <dsp:spPr>
        <a:xfrm>
          <a:off x="792555" y="1025"/>
          <a:ext cx="787483" cy="787483"/>
        </a:xfrm>
        <a:prstGeom prst="ellipse">
          <a:avLst/>
        </a:prstGeom>
        <a:blipFill>
          <a:blip xmlns:r="http://schemas.openxmlformats.org/officeDocument/2006/relationships" r:embed="rId1">
            <a:duotone>
              <a:schemeClr val="accent1">
                <a:shade val="45000"/>
                <a:satMod val="135000"/>
              </a:schemeClr>
              <a:prstClr val="white"/>
            </a:duotone>
            <a:extLst>
              <a:ext uri="{96DAC541-7B7A-43D3-8B79-37D633B846F1}">
                <asvg:svgBlip xmlns:asvg="http://schemas.microsoft.com/office/drawing/2016/SVG/main" r:embed="rId2"/>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C990A851-536A-45F6-AAD8-4EE7C6303D44}">
      <dsp:nvSpPr>
        <dsp:cNvPr id="0" name=""/>
        <dsp:cNvSpPr/>
      </dsp:nvSpPr>
      <dsp:spPr>
        <a:xfrm rot="10800000">
          <a:off x="1186297" y="1023578"/>
          <a:ext cx="3928170" cy="787483"/>
        </a:xfrm>
        <a:prstGeom prst="homePlate">
          <a:avLst/>
        </a:prstGeom>
        <a:solidFill>
          <a:schemeClr val="lt1">
            <a:hueOff val="0"/>
            <a:satOff val="0"/>
            <a:lumOff val="0"/>
            <a:alphaOff val="0"/>
          </a:schemeClr>
        </a:solidFill>
        <a:ln w="190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25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Set up your availability</a:t>
          </a:r>
        </a:p>
      </dsp:txBody>
      <dsp:txXfrm rot="10800000">
        <a:off x="1383168" y="1023578"/>
        <a:ext cx="3731299" cy="787483"/>
      </dsp:txXfrm>
    </dsp:sp>
    <dsp:sp modelId="{4B31C19D-E966-4494-9564-125D9467A0AC}">
      <dsp:nvSpPr>
        <dsp:cNvPr id="0" name=""/>
        <dsp:cNvSpPr/>
      </dsp:nvSpPr>
      <dsp:spPr>
        <a:xfrm>
          <a:off x="792555" y="1023578"/>
          <a:ext cx="787483" cy="787483"/>
        </a:xfrm>
        <a:prstGeom prst="ellipse">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 modelId="{E985831F-9426-4E78-AFDA-A0BD27B23094}">
      <dsp:nvSpPr>
        <dsp:cNvPr id="0" name=""/>
        <dsp:cNvSpPr/>
      </dsp:nvSpPr>
      <dsp:spPr>
        <a:xfrm rot="10800000">
          <a:off x="1186297" y="2046131"/>
          <a:ext cx="3928170" cy="787483"/>
        </a:xfrm>
        <a:prstGeom prst="homePlate">
          <a:avLst/>
        </a:prstGeom>
        <a:solidFill>
          <a:schemeClr val="lt1">
            <a:hueOff val="0"/>
            <a:satOff val="0"/>
            <a:lumOff val="0"/>
            <a:alphaOff val="0"/>
          </a:schemeClr>
        </a:solidFill>
        <a:ln w="1905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7258" tIns="76200" rIns="142240" bIns="762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chemeClr val="tx2"/>
              </a:solidFill>
            </a:rPr>
            <a:t>Launch an appointment campaign</a:t>
          </a:r>
        </a:p>
      </dsp:txBody>
      <dsp:txXfrm rot="10800000">
        <a:off x="1383168" y="2046131"/>
        <a:ext cx="3731299" cy="787483"/>
      </dsp:txXfrm>
    </dsp:sp>
    <dsp:sp modelId="{F5F9988C-59D1-4B13-881E-A7A30273F138}">
      <dsp:nvSpPr>
        <dsp:cNvPr id="0" name=""/>
        <dsp:cNvSpPr/>
      </dsp:nvSpPr>
      <dsp:spPr>
        <a:xfrm>
          <a:off x="792555" y="2046131"/>
          <a:ext cx="787483" cy="787483"/>
        </a:xfrm>
        <a:prstGeom prst="ellipse">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6106" y="1122363"/>
            <a:ext cx="5032094"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3426106" y="3602038"/>
            <a:ext cx="503209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0CE6008-CB7B-A2E6-B49E-592E9FA4CF59}"/>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40C5D82-C29B-E84F-945D-D3823B2A262A}" type="datetimeFigureOut">
              <a:rPr lang="en-US"/>
              <a:pPr>
                <a:defRPr/>
              </a:pPr>
              <a:t>9/25/2023</a:t>
            </a:fld>
            <a:endParaRPr lang="en-US"/>
          </a:p>
        </p:txBody>
      </p:sp>
      <p:sp>
        <p:nvSpPr>
          <p:cNvPr id="5" name="Footer Placeholder 4">
            <a:extLst>
              <a:ext uri="{FF2B5EF4-FFF2-40B4-BE49-F238E27FC236}">
                <a16:creationId xmlns:a16="http://schemas.microsoft.com/office/drawing/2014/main" id="{DBC6D415-3D6C-8FBE-4CD5-B4DC25E96E17}"/>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E0EF0AE0-43DA-D3BE-45CC-E184AC34B661}"/>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7639601-1697-7B4E-ADBF-5E84362D387B}" type="slidenum">
              <a:rPr lang="en-US"/>
              <a:pPr>
                <a:defRPr/>
              </a:pPr>
              <a:t>‹#›</a:t>
            </a:fld>
            <a:endParaRPr lang="en-US"/>
          </a:p>
        </p:txBody>
      </p:sp>
    </p:spTree>
    <p:extLst>
      <p:ext uri="{BB962C8B-B14F-4D97-AF65-F5344CB8AC3E}">
        <p14:creationId xmlns:p14="http://schemas.microsoft.com/office/powerpoint/2010/main" val="2104022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6106" y="1122363"/>
            <a:ext cx="5032094"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3426106" y="3602038"/>
            <a:ext cx="5032094"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0CE6008-CB7B-A2E6-B49E-592E9FA4CF59}"/>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040C5D82-C29B-E84F-945D-D3823B2A262A}" type="datetimeFigureOut">
              <a:rPr lang="en-US"/>
              <a:pPr>
                <a:defRPr/>
              </a:pPr>
              <a:t>9/25/2023</a:t>
            </a:fld>
            <a:endParaRPr lang="en-US"/>
          </a:p>
        </p:txBody>
      </p:sp>
      <p:sp>
        <p:nvSpPr>
          <p:cNvPr id="5" name="Footer Placeholder 4">
            <a:extLst>
              <a:ext uri="{FF2B5EF4-FFF2-40B4-BE49-F238E27FC236}">
                <a16:creationId xmlns:a16="http://schemas.microsoft.com/office/drawing/2014/main" id="{DBC6D415-3D6C-8FBE-4CD5-B4DC25E96E17}"/>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E0EF0AE0-43DA-D3BE-45CC-E184AC34B661}"/>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F7639601-1697-7B4E-ADBF-5E84362D387B}" type="slidenum">
              <a:rPr lang="en-US"/>
              <a:pPr>
                <a:defRPr/>
              </a:pPr>
              <a:t>‹#›</a:t>
            </a:fld>
            <a:endParaRPr lang="en-US"/>
          </a:p>
        </p:txBody>
      </p:sp>
    </p:spTree>
    <p:extLst>
      <p:ext uri="{BB962C8B-B14F-4D97-AF65-F5344CB8AC3E}">
        <p14:creationId xmlns:p14="http://schemas.microsoft.com/office/powerpoint/2010/main" val="1603212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B78B36-A608-6416-A933-CED27D643880}"/>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3AACD35-CE2F-6045-95CB-460CF6377C2D}" type="datetimeFigureOut">
              <a:rPr lang="en-US"/>
              <a:pPr>
                <a:defRPr/>
              </a:pPr>
              <a:t>9/25/2023</a:t>
            </a:fld>
            <a:endParaRPr lang="en-US"/>
          </a:p>
        </p:txBody>
      </p:sp>
      <p:sp>
        <p:nvSpPr>
          <p:cNvPr id="5" name="Footer Placeholder 4">
            <a:extLst>
              <a:ext uri="{FF2B5EF4-FFF2-40B4-BE49-F238E27FC236}">
                <a16:creationId xmlns:a16="http://schemas.microsoft.com/office/drawing/2014/main" id="{FE909344-2267-FF04-8C64-BD6210844B1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10C5F895-4AFC-D5E1-85C0-087A4FDC90C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5116EF46-43BD-3B45-8C60-FEEDB9B9A2B1}" type="slidenum">
              <a:rPr lang="en-US"/>
              <a:pPr>
                <a:defRPr/>
              </a:pPr>
              <a:t>‹#›</a:t>
            </a:fld>
            <a:endParaRPr lang="en-US"/>
          </a:p>
        </p:txBody>
      </p:sp>
    </p:spTree>
    <p:extLst>
      <p:ext uri="{BB962C8B-B14F-4D97-AF65-F5344CB8AC3E}">
        <p14:creationId xmlns:p14="http://schemas.microsoft.com/office/powerpoint/2010/main" val="10979974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5554" y="1709739"/>
            <a:ext cx="5015034"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3495554" y="4589464"/>
            <a:ext cx="5015034"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5DCA0B-053B-8B5F-D4CC-426F0D7E077F}"/>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60CE1EC-D321-EB44-AAD5-E330F5D0BD71}" type="datetimeFigureOut">
              <a:rPr lang="en-US"/>
              <a:pPr>
                <a:defRPr/>
              </a:pPr>
              <a:t>9/25/2023</a:t>
            </a:fld>
            <a:endParaRPr lang="en-US"/>
          </a:p>
        </p:txBody>
      </p:sp>
      <p:sp>
        <p:nvSpPr>
          <p:cNvPr id="5" name="Footer Placeholder 4">
            <a:extLst>
              <a:ext uri="{FF2B5EF4-FFF2-40B4-BE49-F238E27FC236}">
                <a16:creationId xmlns:a16="http://schemas.microsoft.com/office/drawing/2014/main" id="{8094AA9F-5283-38E5-79A8-2FF158392E97}"/>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2B13215-0D0B-FEE2-CD1A-FCA9B163917E}"/>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C8B9119-3E9E-0444-85E7-9D7C6BFBBD27}" type="slidenum">
              <a:rPr lang="en-US"/>
              <a:pPr>
                <a:defRPr/>
              </a:pPr>
              <a:t>‹#›</a:t>
            </a:fld>
            <a:endParaRPr lang="en-US"/>
          </a:p>
        </p:txBody>
      </p:sp>
    </p:spTree>
    <p:extLst>
      <p:ext uri="{BB962C8B-B14F-4D97-AF65-F5344CB8AC3E}">
        <p14:creationId xmlns:p14="http://schemas.microsoft.com/office/powerpoint/2010/main" val="1586895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947096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60993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141084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519A1-1F90-CBF2-4D57-D640564397E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D442718-3A78-A543-BE88-D207946BB008}" type="datetimeFigureOut">
              <a:rPr lang="en-US"/>
              <a:pPr>
                <a:defRPr/>
              </a:pPr>
              <a:t>9/25/2023</a:t>
            </a:fld>
            <a:endParaRPr lang="en-US"/>
          </a:p>
        </p:txBody>
      </p:sp>
      <p:sp>
        <p:nvSpPr>
          <p:cNvPr id="3" name="Footer Placeholder 2">
            <a:extLst>
              <a:ext uri="{FF2B5EF4-FFF2-40B4-BE49-F238E27FC236}">
                <a16:creationId xmlns:a16="http://schemas.microsoft.com/office/drawing/2014/main" id="{A220941B-2D67-DDB5-A2C6-0C324D180D0C}"/>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F13A9667-1789-45D4-37C0-C40E28B2F5E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8E04918-FDF9-2545-9907-C4C41A5D5030}" type="slidenum">
              <a:rPr lang="en-US"/>
              <a:pPr>
                <a:defRPr/>
              </a:pPr>
              <a:t>‹#›</a:t>
            </a:fld>
            <a:endParaRPr lang="en-US"/>
          </a:p>
        </p:txBody>
      </p:sp>
    </p:spTree>
    <p:extLst>
      <p:ext uri="{BB962C8B-B14F-4D97-AF65-F5344CB8AC3E}">
        <p14:creationId xmlns:p14="http://schemas.microsoft.com/office/powerpoint/2010/main" val="39528743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D07D8-F6D8-92B6-69C0-26A8A8E50A4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4766A41-6ABC-D144-86AC-1884F54647E2}" type="datetimeFigureOut">
              <a:rPr lang="en-US"/>
              <a:pPr>
                <a:defRPr/>
              </a:pPr>
              <a:t>9/25/2023</a:t>
            </a:fld>
            <a:endParaRPr lang="en-US"/>
          </a:p>
        </p:txBody>
      </p:sp>
      <p:sp>
        <p:nvSpPr>
          <p:cNvPr id="6" name="Footer Placeholder 5">
            <a:extLst>
              <a:ext uri="{FF2B5EF4-FFF2-40B4-BE49-F238E27FC236}">
                <a16:creationId xmlns:a16="http://schemas.microsoft.com/office/drawing/2014/main" id="{719C8D1F-42E7-16D1-FAE0-9CB59070FDD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B5DF8260-132C-9A81-B0D7-39B876769F54}"/>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AA73A1B-858B-6345-8D96-9D120B6D15A9}" type="slidenum">
              <a:rPr lang="en-US"/>
              <a:pPr>
                <a:defRPr/>
              </a:pPr>
              <a:t>‹#›</a:t>
            </a:fld>
            <a:endParaRPr lang="en-US"/>
          </a:p>
        </p:txBody>
      </p:sp>
    </p:spTree>
    <p:extLst>
      <p:ext uri="{BB962C8B-B14F-4D97-AF65-F5344CB8AC3E}">
        <p14:creationId xmlns:p14="http://schemas.microsoft.com/office/powerpoint/2010/main" val="2248505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17B9B-8601-1359-2419-C396AC39B4B8}"/>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1ABCD75-6B8E-214B-9950-E0264394BBA0}" type="datetimeFigureOut">
              <a:rPr lang="en-US"/>
              <a:pPr>
                <a:defRPr/>
              </a:pPr>
              <a:t>9/25/2023</a:t>
            </a:fld>
            <a:endParaRPr lang="en-US"/>
          </a:p>
        </p:txBody>
      </p:sp>
      <p:sp>
        <p:nvSpPr>
          <p:cNvPr id="6" name="Footer Placeholder 5">
            <a:extLst>
              <a:ext uri="{FF2B5EF4-FFF2-40B4-BE49-F238E27FC236}">
                <a16:creationId xmlns:a16="http://schemas.microsoft.com/office/drawing/2014/main" id="{554CBB1D-19CC-7DE0-9E67-85D9E67C92AF}"/>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A4D9D97E-1CA9-646B-29E9-8F2C937BDFA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0273D45-DBF8-6341-84A1-57A1E0E2B207}" type="slidenum">
              <a:rPr lang="en-US"/>
              <a:pPr>
                <a:defRPr/>
              </a:pPr>
              <a:t>‹#›</a:t>
            </a:fld>
            <a:endParaRPr lang="en-US"/>
          </a:p>
        </p:txBody>
      </p:sp>
    </p:spTree>
    <p:extLst>
      <p:ext uri="{BB962C8B-B14F-4D97-AF65-F5344CB8AC3E}">
        <p14:creationId xmlns:p14="http://schemas.microsoft.com/office/powerpoint/2010/main" val="1000868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47365" y="1122363"/>
            <a:ext cx="6010835"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2447365" y="3602038"/>
            <a:ext cx="601083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885584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B78B36-A608-6416-A933-CED27D643880}"/>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3AACD35-CE2F-6045-95CB-460CF6377C2D}" type="datetimeFigureOut">
              <a:rPr lang="en-US"/>
              <a:pPr>
                <a:defRPr/>
              </a:pPr>
              <a:t>9/25/2023</a:t>
            </a:fld>
            <a:endParaRPr lang="en-US"/>
          </a:p>
        </p:txBody>
      </p:sp>
      <p:sp>
        <p:nvSpPr>
          <p:cNvPr id="5" name="Footer Placeholder 4">
            <a:extLst>
              <a:ext uri="{FF2B5EF4-FFF2-40B4-BE49-F238E27FC236}">
                <a16:creationId xmlns:a16="http://schemas.microsoft.com/office/drawing/2014/main" id="{FE909344-2267-FF04-8C64-BD6210844B1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10C5F895-4AFC-D5E1-85C0-087A4FDC90C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5116EF46-43BD-3B45-8C60-FEEDB9B9A2B1}" type="slidenum">
              <a:rPr lang="en-US"/>
              <a:pPr>
                <a:defRPr/>
              </a:pPr>
              <a:t>‹#›</a:t>
            </a:fld>
            <a:endParaRPr lang="en-US"/>
          </a:p>
        </p:txBody>
      </p:sp>
    </p:spTree>
    <p:extLst>
      <p:ext uri="{BB962C8B-B14F-4D97-AF65-F5344CB8AC3E}">
        <p14:creationId xmlns:p14="http://schemas.microsoft.com/office/powerpoint/2010/main" val="20605986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B78B36-A608-6416-A933-CED27D643880}"/>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3AACD35-CE2F-6045-95CB-460CF6377C2D}" type="datetimeFigureOut">
              <a:rPr lang="en-US"/>
              <a:pPr>
                <a:defRPr/>
              </a:pPr>
              <a:t>9/25/2023</a:t>
            </a:fld>
            <a:endParaRPr lang="en-US"/>
          </a:p>
        </p:txBody>
      </p:sp>
      <p:sp>
        <p:nvSpPr>
          <p:cNvPr id="5" name="Footer Placeholder 4">
            <a:extLst>
              <a:ext uri="{FF2B5EF4-FFF2-40B4-BE49-F238E27FC236}">
                <a16:creationId xmlns:a16="http://schemas.microsoft.com/office/drawing/2014/main" id="{FE909344-2267-FF04-8C64-BD6210844B1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10C5F895-4AFC-D5E1-85C0-087A4FDC90C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5116EF46-43BD-3B45-8C60-FEEDB9B9A2B1}" type="slidenum">
              <a:rPr lang="en-US"/>
              <a:pPr>
                <a:defRPr/>
              </a:pPr>
              <a:t>‹#›</a:t>
            </a:fld>
            <a:endParaRPr lang="en-US"/>
          </a:p>
        </p:txBody>
      </p:sp>
    </p:spTree>
    <p:extLst>
      <p:ext uri="{BB962C8B-B14F-4D97-AF65-F5344CB8AC3E}">
        <p14:creationId xmlns:p14="http://schemas.microsoft.com/office/powerpoint/2010/main" val="32068675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5554" y="1709739"/>
            <a:ext cx="5015034"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3495554" y="4589464"/>
            <a:ext cx="5015034"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5DCA0B-053B-8B5F-D4CC-426F0D7E077F}"/>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60CE1EC-D321-EB44-AAD5-E330F5D0BD71}" type="datetimeFigureOut">
              <a:rPr lang="en-US"/>
              <a:pPr>
                <a:defRPr/>
              </a:pPr>
              <a:t>9/25/2023</a:t>
            </a:fld>
            <a:endParaRPr lang="en-US"/>
          </a:p>
        </p:txBody>
      </p:sp>
      <p:sp>
        <p:nvSpPr>
          <p:cNvPr id="5" name="Footer Placeholder 4">
            <a:extLst>
              <a:ext uri="{FF2B5EF4-FFF2-40B4-BE49-F238E27FC236}">
                <a16:creationId xmlns:a16="http://schemas.microsoft.com/office/drawing/2014/main" id="{8094AA9F-5283-38E5-79A8-2FF158392E97}"/>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2B13215-0D0B-FEE2-CD1A-FCA9B163917E}"/>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C8B9119-3E9E-0444-85E7-9D7C6BFBBD27}" type="slidenum">
              <a:rPr lang="en-US"/>
              <a:pPr>
                <a:defRPr/>
              </a:pPr>
              <a:t>‹#›</a:t>
            </a:fld>
            <a:endParaRPr lang="en-US"/>
          </a:p>
        </p:txBody>
      </p:sp>
    </p:spTree>
    <p:extLst>
      <p:ext uri="{BB962C8B-B14F-4D97-AF65-F5344CB8AC3E}">
        <p14:creationId xmlns:p14="http://schemas.microsoft.com/office/powerpoint/2010/main" val="234863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3786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36312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368746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519A1-1F90-CBF2-4D57-D640564397E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D442718-3A78-A543-BE88-D207946BB008}" type="datetimeFigureOut">
              <a:rPr lang="en-US"/>
              <a:pPr>
                <a:defRPr/>
              </a:pPr>
              <a:t>9/25/2023</a:t>
            </a:fld>
            <a:endParaRPr lang="en-US"/>
          </a:p>
        </p:txBody>
      </p:sp>
      <p:sp>
        <p:nvSpPr>
          <p:cNvPr id="3" name="Footer Placeholder 2">
            <a:extLst>
              <a:ext uri="{FF2B5EF4-FFF2-40B4-BE49-F238E27FC236}">
                <a16:creationId xmlns:a16="http://schemas.microsoft.com/office/drawing/2014/main" id="{A220941B-2D67-DDB5-A2C6-0C324D180D0C}"/>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F13A9667-1789-45D4-37C0-C40E28B2F5E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8E04918-FDF9-2545-9907-C4C41A5D5030}" type="slidenum">
              <a:rPr lang="en-US"/>
              <a:pPr>
                <a:defRPr/>
              </a:pPr>
              <a:t>‹#›</a:t>
            </a:fld>
            <a:endParaRPr lang="en-US"/>
          </a:p>
        </p:txBody>
      </p:sp>
    </p:spTree>
    <p:extLst>
      <p:ext uri="{BB962C8B-B14F-4D97-AF65-F5344CB8AC3E}">
        <p14:creationId xmlns:p14="http://schemas.microsoft.com/office/powerpoint/2010/main" val="34331893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D07D8-F6D8-92B6-69C0-26A8A8E50A4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4766A41-6ABC-D144-86AC-1884F54647E2}" type="datetimeFigureOut">
              <a:rPr lang="en-US"/>
              <a:pPr>
                <a:defRPr/>
              </a:pPr>
              <a:t>9/25/2023</a:t>
            </a:fld>
            <a:endParaRPr lang="en-US"/>
          </a:p>
        </p:txBody>
      </p:sp>
      <p:sp>
        <p:nvSpPr>
          <p:cNvPr id="6" name="Footer Placeholder 5">
            <a:extLst>
              <a:ext uri="{FF2B5EF4-FFF2-40B4-BE49-F238E27FC236}">
                <a16:creationId xmlns:a16="http://schemas.microsoft.com/office/drawing/2014/main" id="{719C8D1F-42E7-16D1-FAE0-9CB59070FDD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B5DF8260-132C-9A81-B0D7-39B876769F54}"/>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AA73A1B-858B-6345-8D96-9D120B6D15A9}" type="slidenum">
              <a:rPr lang="en-US"/>
              <a:pPr>
                <a:defRPr/>
              </a:pPr>
              <a:t>‹#›</a:t>
            </a:fld>
            <a:endParaRPr lang="en-US"/>
          </a:p>
        </p:txBody>
      </p:sp>
    </p:spTree>
    <p:extLst>
      <p:ext uri="{BB962C8B-B14F-4D97-AF65-F5344CB8AC3E}">
        <p14:creationId xmlns:p14="http://schemas.microsoft.com/office/powerpoint/2010/main" val="4086875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17B9B-8601-1359-2419-C396AC39B4B8}"/>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1ABCD75-6B8E-214B-9950-E0264394BBA0}" type="datetimeFigureOut">
              <a:rPr lang="en-US"/>
              <a:pPr>
                <a:defRPr/>
              </a:pPr>
              <a:t>9/25/2023</a:t>
            </a:fld>
            <a:endParaRPr lang="en-US"/>
          </a:p>
        </p:txBody>
      </p:sp>
      <p:sp>
        <p:nvSpPr>
          <p:cNvPr id="6" name="Footer Placeholder 5">
            <a:extLst>
              <a:ext uri="{FF2B5EF4-FFF2-40B4-BE49-F238E27FC236}">
                <a16:creationId xmlns:a16="http://schemas.microsoft.com/office/drawing/2014/main" id="{554CBB1D-19CC-7DE0-9E67-85D9E67C92AF}"/>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A4D9D97E-1CA9-646B-29E9-8F2C937BDFA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0273D45-DBF8-6341-84A1-57A1E0E2B207}" type="slidenum">
              <a:rPr lang="en-US"/>
              <a:pPr>
                <a:defRPr/>
              </a:pPr>
              <a:t>‹#›</a:t>
            </a:fld>
            <a:endParaRPr lang="en-US"/>
          </a:p>
        </p:txBody>
      </p:sp>
    </p:spTree>
    <p:extLst>
      <p:ext uri="{BB962C8B-B14F-4D97-AF65-F5344CB8AC3E}">
        <p14:creationId xmlns:p14="http://schemas.microsoft.com/office/powerpoint/2010/main" val="20970131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47365" y="1122363"/>
            <a:ext cx="6010835"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2447365" y="3602038"/>
            <a:ext cx="6010835"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73677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2B78B36-A608-6416-A933-CED27D643880}"/>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13AACD35-CE2F-6045-95CB-460CF6377C2D}" type="datetimeFigureOut">
              <a:rPr lang="en-US"/>
              <a:pPr>
                <a:defRPr/>
              </a:pPr>
              <a:t>9/25/2023</a:t>
            </a:fld>
            <a:endParaRPr lang="en-US"/>
          </a:p>
        </p:txBody>
      </p:sp>
      <p:sp>
        <p:nvSpPr>
          <p:cNvPr id="5" name="Footer Placeholder 4">
            <a:extLst>
              <a:ext uri="{FF2B5EF4-FFF2-40B4-BE49-F238E27FC236}">
                <a16:creationId xmlns:a16="http://schemas.microsoft.com/office/drawing/2014/main" id="{FE909344-2267-FF04-8C64-BD6210844B1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10C5F895-4AFC-D5E1-85C0-087A4FDC90C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5116EF46-43BD-3B45-8C60-FEEDB9B9A2B1}" type="slidenum">
              <a:rPr lang="en-US"/>
              <a:pPr>
                <a:defRPr/>
              </a:pPr>
              <a:t>‹#›</a:t>
            </a:fld>
            <a:endParaRPr lang="en-US"/>
          </a:p>
        </p:txBody>
      </p:sp>
    </p:spTree>
    <p:extLst>
      <p:ext uri="{BB962C8B-B14F-4D97-AF65-F5344CB8AC3E}">
        <p14:creationId xmlns:p14="http://schemas.microsoft.com/office/powerpoint/2010/main" val="357777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5554" y="1709739"/>
            <a:ext cx="5015034"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3495554" y="4589464"/>
            <a:ext cx="5015034"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D5DCA0B-053B-8B5F-D4CC-426F0D7E077F}"/>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60CE1EC-D321-EB44-AAD5-E330F5D0BD71}" type="datetimeFigureOut">
              <a:rPr lang="en-US"/>
              <a:pPr>
                <a:defRPr/>
              </a:pPr>
              <a:t>9/25/2023</a:t>
            </a:fld>
            <a:endParaRPr lang="en-US"/>
          </a:p>
        </p:txBody>
      </p:sp>
      <p:sp>
        <p:nvSpPr>
          <p:cNvPr id="5" name="Footer Placeholder 4">
            <a:extLst>
              <a:ext uri="{FF2B5EF4-FFF2-40B4-BE49-F238E27FC236}">
                <a16:creationId xmlns:a16="http://schemas.microsoft.com/office/drawing/2014/main" id="{8094AA9F-5283-38E5-79A8-2FF158392E97}"/>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2B13215-0D0B-FEE2-CD1A-FCA9B163917E}"/>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C8B9119-3E9E-0444-85E7-9D7C6BFBBD27}" type="slidenum">
              <a:rPr lang="en-US"/>
              <a:pPr>
                <a:defRPr/>
              </a:pPr>
              <a:t>‹#›</a:t>
            </a:fld>
            <a:endParaRPr lang="en-US"/>
          </a:p>
        </p:txBody>
      </p:sp>
    </p:spTree>
    <p:extLst>
      <p:ext uri="{BB962C8B-B14F-4D97-AF65-F5344CB8AC3E}">
        <p14:creationId xmlns:p14="http://schemas.microsoft.com/office/powerpoint/2010/main" val="12861913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95554" y="1709739"/>
            <a:ext cx="5015034"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3495554" y="4589464"/>
            <a:ext cx="5015034"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5DCA0B-053B-8B5F-D4CC-426F0D7E077F}"/>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60CE1EC-D321-EB44-AAD5-E330F5D0BD71}" type="datetimeFigureOut">
              <a:rPr lang="en-US"/>
              <a:pPr>
                <a:defRPr/>
              </a:pPr>
              <a:t>9/25/2023</a:t>
            </a:fld>
            <a:endParaRPr lang="en-US"/>
          </a:p>
        </p:txBody>
      </p:sp>
      <p:sp>
        <p:nvSpPr>
          <p:cNvPr id="5" name="Footer Placeholder 4">
            <a:extLst>
              <a:ext uri="{FF2B5EF4-FFF2-40B4-BE49-F238E27FC236}">
                <a16:creationId xmlns:a16="http://schemas.microsoft.com/office/drawing/2014/main" id="{8094AA9F-5283-38E5-79A8-2FF158392E97}"/>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A2B13215-0D0B-FEE2-CD1A-FCA9B163917E}"/>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C8B9119-3E9E-0444-85E7-9D7C6BFBBD27}" type="slidenum">
              <a:rPr lang="en-US"/>
              <a:pPr>
                <a:defRPr/>
              </a:pPr>
              <a:t>‹#›</a:t>
            </a:fld>
            <a:endParaRPr lang="en-US"/>
          </a:p>
        </p:txBody>
      </p:sp>
    </p:spTree>
    <p:extLst>
      <p:ext uri="{BB962C8B-B14F-4D97-AF65-F5344CB8AC3E}">
        <p14:creationId xmlns:p14="http://schemas.microsoft.com/office/powerpoint/2010/main" val="22763277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958513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77638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12082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519A1-1F90-CBF2-4D57-D640564397E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D442718-3A78-A543-BE88-D207946BB008}" type="datetimeFigureOut">
              <a:rPr lang="en-US"/>
              <a:pPr>
                <a:defRPr/>
              </a:pPr>
              <a:t>9/25/2023</a:t>
            </a:fld>
            <a:endParaRPr lang="en-US"/>
          </a:p>
        </p:txBody>
      </p:sp>
      <p:sp>
        <p:nvSpPr>
          <p:cNvPr id="3" name="Footer Placeholder 2">
            <a:extLst>
              <a:ext uri="{FF2B5EF4-FFF2-40B4-BE49-F238E27FC236}">
                <a16:creationId xmlns:a16="http://schemas.microsoft.com/office/drawing/2014/main" id="{A220941B-2D67-DDB5-A2C6-0C324D180D0C}"/>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F13A9667-1789-45D4-37C0-C40E28B2F5E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8E04918-FDF9-2545-9907-C4C41A5D5030}" type="slidenum">
              <a:rPr lang="en-US"/>
              <a:pPr>
                <a:defRPr/>
              </a:pPr>
              <a:t>‹#›</a:t>
            </a:fld>
            <a:endParaRPr lang="en-US"/>
          </a:p>
        </p:txBody>
      </p:sp>
    </p:spTree>
    <p:extLst>
      <p:ext uri="{BB962C8B-B14F-4D97-AF65-F5344CB8AC3E}">
        <p14:creationId xmlns:p14="http://schemas.microsoft.com/office/powerpoint/2010/main" val="321183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F8D07D8-F6D8-92B6-69C0-26A8A8E50A4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4766A41-6ABC-D144-86AC-1884F54647E2}" type="datetimeFigureOut">
              <a:rPr lang="en-US"/>
              <a:pPr>
                <a:defRPr/>
              </a:pPr>
              <a:t>9/25/2023</a:t>
            </a:fld>
            <a:endParaRPr lang="en-US"/>
          </a:p>
        </p:txBody>
      </p:sp>
      <p:sp>
        <p:nvSpPr>
          <p:cNvPr id="6" name="Footer Placeholder 5">
            <a:extLst>
              <a:ext uri="{FF2B5EF4-FFF2-40B4-BE49-F238E27FC236}">
                <a16:creationId xmlns:a16="http://schemas.microsoft.com/office/drawing/2014/main" id="{719C8D1F-42E7-16D1-FAE0-9CB59070FDD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B5DF8260-132C-9A81-B0D7-39B876769F54}"/>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AA73A1B-858B-6345-8D96-9D120B6D15A9}" type="slidenum">
              <a:rPr lang="en-US"/>
              <a:pPr>
                <a:defRPr/>
              </a:pPr>
              <a:t>‹#›</a:t>
            </a:fld>
            <a:endParaRPr lang="en-US"/>
          </a:p>
        </p:txBody>
      </p:sp>
    </p:spTree>
    <p:extLst>
      <p:ext uri="{BB962C8B-B14F-4D97-AF65-F5344CB8AC3E}">
        <p14:creationId xmlns:p14="http://schemas.microsoft.com/office/powerpoint/2010/main" val="22439981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617B9B-8601-1359-2419-C396AC39B4B8}"/>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1ABCD75-6B8E-214B-9950-E0264394BBA0}" type="datetimeFigureOut">
              <a:rPr lang="en-US"/>
              <a:pPr>
                <a:defRPr/>
              </a:pPr>
              <a:t>9/25/2023</a:t>
            </a:fld>
            <a:endParaRPr lang="en-US"/>
          </a:p>
        </p:txBody>
      </p:sp>
      <p:sp>
        <p:nvSpPr>
          <p:cNvPr id="6" name="Footer Placeholder 5">
            <a:extLst>
              <a:ext uri="{FF2B5EF4-FFF2-40B4-BE49-F238E27FC236}">
                <a16:creationId xmlns:a16="http://schemas.microsoft.com/office/drawing/2014/main" id="{554CBB1D-19CC-7DE0-9E67-85D9E67C92AF}"/>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A4D9D97E-1CA9-646B-29E9-8F2C937BDFA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0273D45-DBF8-6341-84A1-57A1E0E2B207}" type="slidenum">
              <a:rPr lang="en-US"/>
              <a:pPr>
                <a:defRPr/>
              </a:pPr>
              <a:t>‹#›</a:t>
            </a:fld>
            <a:endParaRPr lang="en-US"/>
          </a:p>
        </p:txBody>
      </p:sp>
    </p:spTree>
    <p:extLst>
      <p:ext uri="{BB962C8B-B14F-4D97-AF65-F5344CB8AC3E}">
        <p14:creationId xmlns:p14="http://schemas.microsoft.com/office/powerpoint/2010/main" val="2050342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18732" y="1122363"/>
            <a:ext cx="6396618"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2118732" y="3602038"/>
            <a:ext cx="639661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34D3D1-99C8-A36D-1938-415680EE1AF3}"/>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D0304AF-34DF-9E40-96F2-38F869D07C51}" type="datetimeFigureOut">
              <a:rPr lang="en-US"/>
              <a:pPr>
                <a:defRPr/>
              </a:pPr>
              <a:t>9/25/2023</a:t>
            </a:fld>
            <a:endParaRPr lang="en-US"/>
          </a:p>
        </p:txBody>
      </p:sp>
      <p:sp>
        <p:nvSpPr>
          <p:cNvPr id="5" name="Footer Placeholder 4">
            <a:extLst>
              <a:ext uri="{FF2B5EF4-FFF2-40B4-BE49-F238E27FC236}">
                <a16:creationId xmlns:a16="http://schemas.microsoft.com/office/drawing/2014/main" id="{AB316E98-43C4-92E7-6D0D-213404D7A6B6}"/>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26C75C41-4714-499B-A462-5212BE2625EA}"/>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C606428-6B4B-6C4E-9D5F-6AA7E4ED34B7}" type="slidenum">
              <a:rPr lang="en-US"/>
              <a:pPr>
                <a:defRPr/>
              </a:pPr>
              <a:t>‹#›</a:t>
            </a:fld>
            <a:endParaRPr lang="en-US"/>
          </a:p>
        </p:txBody>
      </p:sp>
    </p:spTree>
    <p:extLst>
      <p:ext uri="{BB962C8B-B14F-4D97-AF65-F5344CB8AC3E}">
        <p14:creationId xmlns:p14="http://schemas.microsoft.com/office/powerpoint/2010/main" val="22359372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4788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40672" y="1709738"/>
            <a:ext cx="646991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2040672" y="4589463"/>
            <a:ext cx="646991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48673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477201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95500" y="1847850"/>
            <a:ext cx="301687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40065" y="1847850"/>
            <a:ext cx="30168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2344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57594" y="365125"/>
            <a:ext cx="6457756" cy="1325563"/>
          </a:xfrm>
        </p:spPr>
        <p:txBody>
          <a:bodyPr/>
          <a:lstStyle/>
          <a:p>
            <a:r>
              <a:rPr lang="en-US" dirty="0"/>
              <a:t>Click to edit Master title style</a:t>
            </a:r>
          </a:p>
        </p:txBody>
      </p:sp>
      <p:sp>
        <p:nvSpPr>
          <p:cNvPr id="3" name="Text Placeholder 2"/>
          <p:cNvSpPr>
            <a:spLocks noGrp="1"/>
          </p:cNvSpPr>
          <p:nvPr>
            <p:ph type="body" idx="1"/>
          </p:nvPr>
        </p:nvSpPr>
        <p:spPr>
          <a:xfrm>
            <a:off x="2057594" y="1681163"/>
            <a:ext cx="3072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057594" y="2505075"/>
            <a:ext cx="3072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41795" y="1681163"/>
            <a:ext cx="308749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441795" y="2505075"/>
            <a:ext cx="308749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048599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93714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65522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4917" y="457200"/>
            <a:ext cx="1773044"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84917" y="2057400"/>
            <a:ext cx="177304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457788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118732" y="1122363"/>
            <a:ext cx="6396618"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2118732" y="3602038"/>
            <a:ext cx="6396618"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34D3D1-99C8-A36D-1938-415680EE1AF3}"/>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D0304AF-34DF-9E40-96F2-38F869D07C51}" type="datetimeFigureOut">
              <a:rPr lang="en-US"/>
              <a:pPr>
                <a:defRPr/>
              </a:pPr>
              <a:t>9/25/2023</a:t>
            </a:fld>
            <a:endParaRPr lang="en-US"/>
          </a:p>
        </p:txBody>
      </p:sp>
      <p:sp>
        <p:nvSpPr>
          <p:cNvPr id="5" name="Footer Placeholder 4">
            <a:extLst>
              <a:ext uri="{FF2B5EF4-FFF2-40B4-BE49-F238E27FC236}">
                <a16:creationId xmlns:a16="http://schemas.microsoft.com/office/drawing/2014/main" id="{AB316E98-43C4-92E7-6D0D-213404D7A6B6}"/>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26C75C41-4714-499B-A462-5212BE2625EA}"/>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C606428-6B4B-6C4E-9D5F-6AA7E4ED34B7}" type="slidenum">
              <a:rPr lang="en-US"/>
              <a:pPr>
                <a:defRPr/>
              </a:pPr>
              <a:t>‹#›</a:t>
            </a:fld>
            <a:endParaRPr lang="en-US"/>
          </a:p>
        </p:txBody>
      </p:sp>
    </p:spTree>
    <p:extLst>
      <p:ext uri="{BB962C8B-B14F-4D97-AF65-F5344CB8AC3E}">
        <p14:creationId xmlns:p14="http://schemas.microsoft.com/office/powerpoint/2010/main" val="176795782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65851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40672" y="1709738"/>
            <a:ext cx="6469915"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2040672" y="4589463"/>
            <a:ext cx="6469915"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351892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095500" y="1847850"/>
            <a:ext cx="301687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540065" y="1847850"/>
            <a:ext cx="30168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5268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057594" y="365125"/>
            <a:ext cx="6457756" cy="1325563"/>
          </a:xfrm>
        </p:spPr>
        <p:txBody>
          <a:bodyPr/>
          <a:lstStyle/>
          <a:p>
            <a:r>
              <a:rPr lang="en-US" dirty="0"/>
              <a:t>Click to edit Master title style</a:t>
            </a:r>
          </a:p>
        </p:txBody>
      </p:sp>
      <p:sp>
        <p:nvSpPr>
          <p:cNvPr id="3" name="Text Placeholder 2"/>
          <p:cNvSpPr>
            <a:spLocks noGrp="1"/>
          </p:cNvSpPr>
          <p:nvPr>
            <p:ph type="body" idx="1"/>
          </p:nvPr>
        </p:nvSpPr>
        <p:spPr>
          <a:xfrm>
            <a:off x="2057594" y="1681163"/>
            <a:ext cx="307236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057594" y="2505075"/>
            <a:ext cx="3072365"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441795" y="1681163"/>
            <a:ext cx="308749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441795" y="2505075"/>
            <a:ext cx="3087494"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2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48775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193491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299719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84917" y="457200"/>
            <a:ext cx="1773044" cy="1600200"/>
          </a:xfrm>
        </p:spPr>
        <p:txBody>
          <a:bodyPr anchor="b"/>
          <a:lstStyle>
            <a:lvl1pPr>
              <a:defRPr sz="3200"/>
            </a:lvl1pPr>
          </a:lstStyle>
          <a:p>
            <a:r>
              <a:rPr lang="en-US" dirty="0"/>
              <a:t>Click to edit Master title style</a:t>
            </a:r>
          </a:p>
        </p:txBody>
      </p:sp>
      <p:sp>
        <p:nvSpPr>
          <p:cNvPr id="3" name="Picture Placeholder 2"/>
          <p:cNvSpPr>
            <a:spLocks noGrp="1"/>
          </p:cNvSpPr>
          <p:nvPr>
            <p:ph type="pic" idx="1"/>
          </p:nvPr>
        </p:nvSpPr>
        <p:spPr>
          <a:xfrm>
            <a:off x="3887788" y="987425"/>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84917" y="2057400"/>
            <a:ext cx="1773044"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593830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535FD3E9-15FE-B162-BD9C-0A08BF68B93B}"/>
              </a:ext>
            </a:extLst>
          </p:cNvPr>
          <p:cNvSpPr>
            <a:spLocks noGrp="1" noChangeArrowheads="1"/>
          </p:cNvSpPr>
          <p:nvPr>
            <p:ph type="title"/>
          </p:nvPr>
        </p:nvSpPr>
        <p:spPr bwMode="auto">
          <a:xfrm>
            <a:off x="950035" y="2103437"/>
            <a:ext cx="31782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8" name="Text Placeholder 2">
            <a:extLst>
              <a:ext uri="{FF2B5EF4-FFF2-40B4-BE49-F238E27FC236}">
                <a16:creationId xmlns:a16="http://schemas.microsoft.com/office/drawing/2014/main" id="{45DA3BE9-965F-3788-4171-FC48C51FAA8F}"/>
              </a:ext>
            </a:extLst>
          </p:cNvPr>
          <p:cNvSpPr>
            <a:spLocks noGrp="1" noChangeArrowheads="1"/>
          </p:cNvSpPr>
          <p:nvPr>
            <p:ph idx="1"/>
          </p:nvPr>
        </p:nvSpPr>
        <p:spPr bwMode="auto">
          <a:xfrm>
            <a:off x="950035" y="3563937"/>
            <a:ext cx="3716094"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p:txBody>
      </p:sp>
    </p:spTree>
    <p:extLst>
      <p:ext uri="{BB962C8B-B14F-4D97-AF65-F5344CB8AC3E}">
        <p14:creationId xmlns:p14="http://schemas.microsoft.com/office/powerpoint/2010/main" val="78476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34030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0519A1-1F90-CBF2-4D57-D640564397E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ED442718-3A78-A543-BE88-D207946BB008}" type="datetimeFigureOut">
              <a:rPr lang="en-US"/>
              <a:pPr>
                <a:defRPr/>
              </a:pPr>
              <a:t>9/25/2023</a:t>
            </a:fld>
            <a:endParaRPr lang="en-US"/>
          </a:p>
        </p:txBody>
      </p:sp>
      <p:sp>
        <p:nvSpPr>
          <p:cNvPr id="3" name="Footer Placeholder 2">
            <a:extLst>
              <a:ext uri="{FF2B5EF4-FFF2-40B4-BE49-F238E27FC236}">
                <a16:creationId xmlns:a16="http://schemas.microsoft.com/office/drawing/2014/main" id="{A220941B-2D67-DDB5-A2C6-0C324D180D0C}"/>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4" name="Slide Number Placeholder 3">
            <a:extLst>
              <a:ext uri="{FF2B5EF4-FFF2-40B4-BE49-F238E27FC236}">
                <a16:creationId xmlns:a16="http://schemas.microsoft.com/office/drawing/2014/main" id="{F13A9667-1789-45D4-37C0-C40E28B2F5EB}"/>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8E04918-FDF9-2545-9907-C4C41A5D5030}" type="slidenum">
              <a:rPr lang="en-US"/>
              <a:pPr>
                <a:defRPr/>
              </a:pPr>
              <a:t>‹#›</a:t>
            </a:fld>
            <a:endParaRPr lang="en-US"/>
          </a:p>
        </p:txBody>
      </p:sp>
    </p:spTree>
    <p:extLst>
      <p:ext uri="{BB962C8B-B14F-4D97-AF65-F5344CB8AC3E}">
        <p14:creationId xmlns:p14="http://schemas.microsoft.com/office/powerpoint/2010/main" val="2871271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F8D07D8-F6D8-92B6-69C0-26A8A8E50A46}"/>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74766A41-6ABC-D144-86AC-1884F54647E2}" type="datetimeFigureOut">
              <a:rPr lang="en-US"/>
              <a:pPr>
                <a:defRPr/>
              </a:pPr>
              <a:t>9/25/2023</a:t>
            </a:fld>
            <a:endParaRPr lang="en-US"/>
          </a:p>
        </p:txBody>
      </p:sp>
      <p:sp>
        <p:nvSpPr>
          <p:cNvPr id="6" name="Footer Placeholder 5">
            <a:extLst>
              <a:ext uri="{FF2B5EF4-FFF2-40B4-BE49-F238E27FC236}">
                <a16:creationId xmlns:a16="http://schemas.microsoft.com/office/drawing/2014/main" id="{719C8D1F-42E7-16D1-FAE0-9CB59070FDD1}"/>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B5DF8260-132C-9A81-B0D7-39B876769F54}"/>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6AA73A1B-858B-6345-8D96-9D120B6D15A9}" type="slidenum">
              <a:rPr lang="en-US"/>
              <a:pPr>
                <a:defRPr/>
              </a:pPr>
              <a:t>‹#›</a:t>
            </a:fld>
            <a:endParaRPr lang="en-US"/>
          </a:p>
        </p:txBody>
      </p:sp>
    </p:spTree>
    <p:extLst>
      <p:ext uri="{BB962C8B-B14F-4D97-AF65-F5344CB8AC3E}">
        <p14:creationId xmlns:p14="http://schemas.microsoft.com/office/powerpoint/2010/main" val="885696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617B9B-8601-1359-2419-C396AC39B4B8}"/>
              </a:ext>
            </a:extLst>
          </p:cNvPr>
          <p:cNvSpPr>
            <a:spLocks noGrp="1"/>
          </p:cNvSpPr>
          <p:nvPr>
            <p:ph type="dt" sz="half" idx="10"/>
          </p:nvPr>
        </p:nvSpPr>
        <p:spPr>
          <a:xfrm>
            <a:off x="6286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41ABCD75-6B8E-214B-9950-E0264394BBA0}" type="datetimeFigureOut">
              <a:rPr lang="en-US"/>
              <a:pPr>
                <a:defRPr/>
              </a:pPr>
              <a:t>9/25/2023</a:t>
            </a:fld>
            <a:endParaRPr lang="en-US"/>
          </a:p>
        </p:txBody>
      </p:sp>
      <p:sp>
        <p:nvSpPr>
          <p:cNvPr id="6" name="Footer Placeholder 5">
            <a:extLst>
              <a:ext uri="{FF2B5EF4-FFF2-40B4-BE49-F238E27FC236}">
                <a16:creationId xmlns:a16="http://schemas.microsoft.com/office/drawing/2014/main" id="{554CBB1D-19CC-7DE0-9E67-85D9E67C92AF}"/>
              </a:ext>
            </a:extLst>
          </p:cNvPr>
          <p:cNvSpPr>
            <a:spLocks noGrp="1"/>
          </p:cNvSpPr>
          <p:nvPr>
            <p:ph type="ftr" sz="quarter" idx="11"/>
          </p:nvPr>
        </p:nvSpPr>
        <p:spPr>
          <a:xfrm>
            <a:off x="3028950" y="6356350"/>
            <a:ext cx="30861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n-US"/>
          </a:p>
        </p:txBody>
      </p:sp>
      <p:sp>
        <p:nvSpPr>
          <p:cNvPr id="7" name="Slide Number Placeholder 6">
            <a:extLst>
              <a:ext uri="{FF2B5EF4-FFF2-40B4-BE49-F238E27FC236}">
                <a16:creationId xmlns:a16="http://schemas.microsoft.com/office/drawing/2014/main" id="{A4D9D97E-1CA9-646B-29E9-8F2C937BDFA3}"/>
              </a:ext>
            </a:extLst>
          </p:cNvPr>
          <p:cNvSpPr>
            <a:spLocks noGrp="1"/>
          </p:cNvSpPr>
          <p:nvPr>
            <p:ph type="sldNum" sz="quarter" idx="12"/>
          </p:nvPr>
        </p:nvSpPr>
        <p:spPr>
          <a:xfrm>
            <a:off x="6457950" y="6356350"/>
            <a:ext cx="2057400" cy="365125"/>
          </a:xfrm>
          <a:prstGeom prst="rect">
            <a:avLst/>
          </a:prstGeom>
        </p:spPr>
        <p:txBody>
          <a:bodyPr/>
          <a:lstStyle>
            <a:lvl1pPr eaLnBrk="1" fontAlgn="auto" hangingPunct="1">
              <a:spcBef>
                <a:spcPts val="0"/>
              </a:spcBef>
              <a:spcAft>
                <a:spcPts val="0"/>
              </a:spcAft>
              <a:defRPr>
                <a:latin typeface="+mn-lt"/>
              </a:defRPr>
            </a:lvl1pPr>
          </a:lstStyle>
          <a:p>
            <a:pPr>
              <a:defRPr/>
            </a:pPr>
            <a:fld id="{30273D45-DBF8-6341-84A1-57A1E0E2B207}" type="slidenum">
              <a:rPr lang="en-US"/>
              <a:pPr>
                <a:defRPr/>
              </a:pPr>
              <a:t>‹#›</a:t>
            </a:fld>
            <a:endParaRPr lang="en-US"/>
          </a:p>
        </p:txBody>
      </p:sp>
    </p:spTree>
    <p:extLst>
      <p:ext uri="{BB962C8B-B14F-4D97-AF65-F5344CB8AC3E}">
        <p14:creationId xmlns:p14="http://schemas.microsoft.com/office/powerpoint/2010/main" val="2571896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4.em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3.emf"/><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5.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emf"/><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5.emf"/><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6.emf"/><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8.emf"/><Relationship Id="rId5" Type="http://schemas.openxmlformats.org/officeDocument/2006/relationships/slideLayout" Target="../slideLayouts/slideLayout41.xml"/><Relationship Id="rId10" Type="http://schemas.openxmlformats.org/officeDocument/2006/relationships/image" Target="../media/image7.emf"/><Relationship Id="rId4" Type="http://schemas.openxmlformats.org/officeDocument/2006/relationships/slideLayout" Target="../slideLayouts/slideLayout40.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image" Target="../media/image8.emf"/><Relationship Id="rId5" Type="http://schemas.openxmlformats.org/officeDocument/2006/relationships/slideLayout" Target="../slideLayouts/slideLayout49.xml"/><Relationship Id="rId10" Type="http://schemas.openxmlformats.org/officeDocument/2006/relationships/image" Target="../media/image9.emf"/><Relationship Id="rId4" Type="http://schemas.openxmlformats.org/officeDocument/2006/relationships/slideLayout" Target="../slideLayouts/slideLayout48.xml"/><Relationship Id="rId9"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theme" Target="../theme/theme7.xml"/><Relationship Id="rId1" Type="http://schemas.openxmlformats.org/officeDocument/2006/relationships/slideLayout" Target="../slideLayouts/slideLayout53.xml"/><Relationship Id="rId5" Type="http://schemas.openxmlformats.org/officeDocument/2006/relationships/image" Target="../media/image11.emf"/><Relationship Id="rId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F322A-0F74-6B4B-9BD8-549883FC51D6}"/>
              </a:ext>
            </a:extLst>
          </p:cNvPr>
          <p:cNvPicPr>
            <a:picLocks noChangeAspect="1"/>
          </p:cNvPicPr>
          <p:nvPr userDrawn="1"/>
        </p:nvPicPr>
        <p:blipFill>
          <a:blip r:embed="rId11"/>
          <a:stretch>
            <a:fillRect/>
          </a:stretch>
        </p:blipFill>
        <p:spPr>
          <a:xfrm>
            <a:off x="-527361" y="-2695073"/>
            <a:ext cx="12593054" cy="12593054"/>
          </a:xfrm>
          <a:prstGeom prst="rect">
            <a:avLst/>
          </a:prstGeom>
        </p:spPr>
      </p:pic>
      <p:pic>
        <p:nvPicPr>
          <p:cNvPr id="5" name="Picture 4">
            <a:extLst>
              <a:ext uri="{FF2B5EF4-FFF2-40B4-BE49-F238E27FC236}">
                <a16:creationId xmlns:a16="http://schemas.microsoft.com/office/drawing/2014/main" id="{1D8A184A-0F79-8FFE-2224-FC359B221DCA}"/>
              </a:ext>
            </a:extLst>
          </p:cNvPr>
          <p:cNvPicPr>
            <a:picLocks noChangeAspect="1"/>
          </p:cNvPicPr>
          <p:nvPr userDrawn="1"/>
        </p:nvPicPr>
        <p:blipFill>
          <a:blip r:embed="rId12"/>
          <a:stretch>
            <a:fillRect/>
          </a:stretch>
        </p:blipFill>
        <p:spPr>
          <a:xfrm>
            <a:off x="7707313" y="5634042"/>
            <a:ext cx="1143000" cy="889000"/>
          </a:xfrm>
          <a:prstGeom prst="rect">
            <a:avLst/>
          </a:prstGeom>
        </p:spPr>
      </p:pic>
      <p:sp>
        <p:nvSpPr>
          <p:cNvPr id="2051" name="Title Placeholder 1">
            <a:extLst>
              <a:ext uri="{FF2B5EF4-FFF2-40B4-BE49-F238E27FC236}">
                <a16:creationId xmlns:a16="http://schemas.microsoft.com/office/drawing/2014/main" id="{A39DE288-1718-02EE-C983-22DB09645E96}"/>
              </a:ext>
            </a:extLst>
          </p:cNvPr>
          <p:cNvSpPr>
            <a:spLocks noGrp="1" noChangeArrowheads="1"/>
          </p:cNvSpPr>
          <p:nvPr>
            <p:ph type="title"/>
          </p:nvPr>
        </p:nvSpPr>
        <p:spPr bwMode="auto">
          <a:xfrm>
            <a:off x="3481136" y="1628859"/>
            <a:ext cx="503421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US" altLang="en-US" dirty="0"/>
          </a:p>
        </p:txBody>
      </p:sp>
      <p:sp>
        <p:nvSpPr>
          <p:cNvPr id="2052" name="Text Placeholder 2">
            <a:extLst>
              <a:ext uri="{FF2B5EF4-FFF2-40B4-BE49-F238E27FC236}">
                <a16:creationId xmlns:a16="http://schemas.microsoft.com/office/drawing/2014/main" id="{C8039D80-965D-209A-4064-5EE5CEADE758}"/>
              </a:ext>
            </a:extLst>
          </p:cNvPr>
          <p:cNvSpPr>
            <a:spLocks noGrp="1" noChangeArrowheads="1"/>
          </p:cNvSpPr>
          <p:nvPr>
            <p:ph type="body" idx="1"/>
          </p:nvPr>
        </p:nvSpPr>
        <p:spPr bwMode="auto">
          <a:xfrm>
            <a:off x="3481136" y="3089359"/>
            <a:ext cx="50342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US" altLang="en-US" dirty="0"/>
          </a:p>
        </p:txBody>
      </p:sp>
    </p:spTree>
  </p:cSld>
  <p:clrMap bg1="dk1" tx1="lt1" bg2="dk2"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Lst>
  <p:txStyles>
    <p:titleStyle>
      <a:lvl1pPr algn="l" rtl="0" eaLnBrk="1" fontAlgn="base" hangingPunct="1">
        <a:lnSpc>
          <a:spcPct val="90000"/>
        </a:lnSpc>
        <a:spcBef>
          <a:spcPct val="0"/>
        </a:spcBef>
        <a:spcAft>
          <a:spcPct val="0"/>
        </a:spcAft>
        <a:defRPr sz="4400" b="1" i="0" kern="1200">
          <a:solidFill>
            <a:schemeClr val="bg2"/>
          </a:solidFill>
          <a:latin typeface="PP Neue Montreal SemiBold" pitchFamily="2" charset="77"/>
          <a:ea typeface="PP Neue Montreal SemiBold" pitchFamily="2" charset="77"/>
          <a:cs typeface="+mj-cs"/>
        </a:defRPr>
      </a:lvl1pPr>
      <a:lvl2pPr algn="l" rtl="0" eaLnBrk="1" fontAlgn="base" hangingPunct="1">
        <a:lnSpc>
          <a:spcPct val="90000"/>
        </a:lnSpc>
        <a:spcBef>
          <a:spcPct val="0"/>
        </a:spcBef>
        <a:spcAft>
          <a:spcPct val="0"/>
        </a:spcAft>
        <a:defRPr sz="4400" b="1">
          <a:solidFill>
            <a:schemeClr val="tx1"/>
          </a:solidFill>
          <a:latin typeface="Helvetica" pitchFamily="2" charset="0"/>
        </a:defRPr>
      </a:lvl2pPr>
      <a:lvl3pPr algn="l" rtl="0" eaLnBrk="1" fontAlgn="base" hangingPunct="1">
        <a:lnSpc>
          <a:spcPct val="90000"/>
        </a:lnSpc>
        <a:spcBef>
          <a:spcPct val="0"/>
        </a:spcBef>
        <a:spcAft>
          <a:spcPct val="0"/>
        </a:spcAft>
        <a:defRPr sz="4400" b="1">
          <a:solidFill>
            <a:schemeClr val="tx1"/>
          </a:solidFill>
          <a:latin typeface="Helvetica" pitchFamily="2" charset="0"/>
        </a:defRPr>
      </a:lvl3pPr>
      <a:lvl4pPr algn="l" rtl="0" eaLnBrk="1" fontAlgn="base" hangingPunct="1">
        <a:lnSpc>
          <a:spcPct val="90000"/>
        </a:lnSpc>
        <a:spcBef>
          <a:spcPct val="0"/>
        </a:spcBef>
        <a:spcAft>
          <a:spcPct val="0"/>
        </a:spcAft>
        <a:defRPr sz="4400" b="1">
          <a:solidFill>
            <a:schemeClr val="tx1"/>
          </a:solidFill>
          <a:latin typeface="Helvetica" pitchFamily="2" charset="0"/>
        </a:defRPr>
      </a:lvl4pPr>
      <a:lvl5pPr algn="l" rtl="0" eaLnBrk="1" fontAlgn="base" hangingPunct="1">
        <a:lnSpc>
          <a:spcPct val="90000"/>
        </a:lnSpc>
        <a:spcBef>
          <a:spcPct val="0"/>
        </a:spcBef>
        <a:spcAft>
          <a:spcPct val="0"/>
        </a:spcAft>
        <a:defRPr sz="4400" b="1">
          <a:solidFill>
            <a:schemeClr val="tx1"/>
          </a:solidFill>
          <a:latin typeface="Helvetica" pitchFamily="2" charset="0"/>
        </a:defRPr>
      </a:lvl5pPr>
      <a:lvl6pPr marL="457200" algn="l" rtl="0" eaLnBrk="1" fontAlgn="base" hangingPunct="1">
        <a:lnSpc>
          <a:spcPct val="90000"/>
        </a:lnSpc>
        <a:spcBef>
          <a:spcPct val="0"/>
        </a:spcBef>
        <a:spcAft>
          <a:spcPct val="0"/>
        </a:spcAft>
        <a:defRPr sz="4400" b="1">
          <a:solidFill>
            <a:schemeClr val="tx1"/>
          </a:solidFill>
          <a:latin typeface="Helvetica" pitchFamily="2" charset="0"/>
        </a:defRPr>
      </a:lvl6pPr>
      <a:lvl7pPr marL="914400" algn="l" rtl="0" eaLnBrk="1" fontAlgn="base" hangingPunct="1">
        <a:lnSpc>
          <a:spcPct val="90000"/>
        </a:lnSpc>
        <a:spcBef>
          <a:spcPct val="0"/>
        </a:spcBef>
        <a:spcAft>
          <a:spcPct val="0"/>
        </a:spcAft>
        <a:defRPr sz="4400" b="1">
          <a:solidFill>
            <a:schemeClr val="tx1"/>
          </a:solidFill>
          <a:latin typeface="Helvetica" pitchFamily="2" charset="0"/>
        </a:defRPr>
      </a:lvl7pPr>
      <a:lvl8pPr marL="1371600" algn="l" rtl="0" eaLnBrk="1" fontAlgn="base" hangingPunct="1">
        <a:lnSpc>
          <a:spcPct val="90000"/>
        </a:lnSpc>
        <a:spcBef>
          <a:spcPct val="0"/>
        </a:spcBef>
        <a:spcAft>
          <a:spcPct val="0"/>
        </a:spcAft>
        <a:defRPr sz="4400" b="1">
          <a:solidFill>
            <a:schemeClr val="tx1"/>
          </a:solidFill>
          <a:latin typeface="Helvetica" pitchFamily="2" charset="0"/>
        </a:defRPr>
      </a:lvl8pPr>
      <a:lvl9pPr marL="1828800" algn="l" rtl="0" eaLnBrk="1" fontAlgn="base" hangingPunct="1">
        <a:lnSpc>
          <a:spcPct val="90000"/>
        </a:lnSpc>
        <a:spcBef>
          <a:spcPct val="0"/>
        </a:spcBef>
        <a:spcAft>
          <a:spcPct val="0"/>
        </a:spcAft>
        <a:defRPr sz="4400" b="1">
          <a:solidFill>
            <a:schemeClr val="tx1"/>
          </a:solidFill>
          <a:latin typeface="Helvetica" pitchFamily="2" charset="0"/>
        </a:defRPr>
      </a:lvl9pPr>
    </p:titleStyle>
    <p:bodyStyle>
      <a:lvl1pPr marL="228600" indent="-228600" algn="l" rtl="0" eaLnBrk="1" fontAlgn="base" hangingPunct="1">
        <a:lnSpc>
          <a:spcPct val="90000"/>
        </a:lnSpc>
        <a:spcBef>
          <a:spcPts val="1000"/>
        </a:spcBef>
        <a:spcAft>
          <a:spcPct val="0"/>
        </a:spcAft>
        <a:buFont typeface="Wingdings" pitchFamily="2" charset="2"/>
        <a:buChar char="§"/>
        <a:defRPr sz="2800" b="0" i="0" kern="1200">
          <a:solidFill>
            <a:schemeClr val="bg1"/>
          </a:solidFill>
          <a:latin typeface="PP Neue Montreal" pitchFamily="2" charset="77"/>
          <a:ea typeface="PP Neue Montreal" pitchFamily="2" charset="77"/>
          <a:cs typeface="+mn-cs"/>
        </a:defRPr>
      </a:lvl1pPr>
      <a:lvl2pPr marL="685800" indent="-228600" algn="l" rtl="0" eaLnBrk="1" fontAlgn="base" hangingPunct="1">
        <a:lnSpc>
          <a:spcPct val="90000"/>
        </a:lnSpc>
        <a:spcBef>
          <a:spcPts val="500"/>
        </a:spcBef>
        <a:spcAft>
          <a:spcPct val="0"/>
        </a:spcAft>
        <a:buFont typeface="Wingdings" pitchFamily="2" charset="2"/>
        <a:buChar char="§"/>
        <a:defRPr sz="2400" b="0" i="0" kern="1200">
          <a:solidFill>
            <a:schemeClr val="bg1"/>
          </a:solidFill>
          <a:latin typeface="PP Neue Montreal" pitchFamily="2" charset="77"/>
          <a:ea typeface="PP Neue Montreal" pitchFamily="2" charset="77"/>
          <a:cs typeface="+mn-cs"/>
        </a:defRPr>
      </a:lvl2pPr>
      <a:lvl3pPr marL="1143000" indent="-228600" algn="l" rtl="0" eaLnBrk="1" fontAlgn="base" hangingPunct="1">
        <a:lnSpc>
          <a:spcPct val="90000"/>
        </a:lnSpc>
        <a:spcBef>
          <a:spcPts val="500"/>
        </a:spcBef>
        <a:spcAft>
          <a:spcPct val="0"/>
        </a:spcAft>
        <a:buFont typeface="Wingdings" pitchFamily="2" charset="2"/>
        <a:buChar char="§"/>
        <a:defRPr sz="2000" b="0" i="0" kern="1200">
          <a:solidFill>
            <a:schemeClr val="bg1"/>
          </a:solidFill>
          <a:latin typeface="PP Neue Montreal" pitchFamily="2" charset="77"/>
          <a:ea typeface="PP Neue Montreal" pitchFamily="2" charset="77"/>
          <a:cs typeface="+mn-cs"/>
        </a:defRPr>
      </a:lvl3pPr>
      <a:lvl4pPr marL="1600200" indent="-228600" algn="l" rtl="0" eaLnBrk="1" fontAlgn="base" hangingPunct="1">
        <a:lnSpc>
          <a:spcPct val="90000"/>
        </a:lnSpc>
        <a:spcBef>
          <a:spcPts val="500"/>
        </a:spcBef>
        <a:spcAft>
          <a:spcPct val="0"/>
        </a:spcAft>
        <a:buFont typeface="Wingdings" pitchFamily="2" charset="2"/>
        <a:buChar char="§"/>
        <a:defRPr b="0" i="0" kern="1200">
          <a:solidFill>
            <a:schemeClr val="bg1"/>
          </a:solidFill>
          <a:latin typeface="PP Neue Montreal" pitchFamily="2" charset="77"/>
          <a:ea typeface="PP Neue Montreal" pitchFamily="2" charset="77"/>
          <a:cs typeface="+mn-cs"/>
        </a:defRPr>
      </a:lvl4pPr>
      <a:lvl5pPr marL="2057400" indent="-228600" algn="l" rtl="0" eaLnBrk="1" fontAlgn="base" hangingPunct="1">
        <a:lnSpc>
          <a:spcPct val="90000"/>
        </a:lnSpc>
        <a:spcBef>
          <a:spcPts val="500"/>
        </a:spcBef>
        <a:spcAft>
          <a:spcPct val="0"/>
        </a:spcAft>
        <a:buFont typeface="Wingdings" pitchFamily="2" charset="2"/>
        <a:buChar char="§"/>
        <a:defRPr b="0" i="0" kern="1200">
          <a:solidFill>
            <a:schemeClr val="bg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BAB6EF7-A61C-DC6E-9743-E4D825403F23}"/>
              </a:ext>
            </a:extLst>
          </p:cNvPr>
          <p:cNvPicPr>
            <a:picLocks noChangeAspect="1"/>
          </p:cNvPicPr>
          <p:nvPr userDrawn="1"/>
        </p:nvPicPr>
        <p:blipFill>
          <a:blip r:embed="rId11"/>
          <a:stretch>
            <a:fillRect/>
          </a:stretch>
        </p:blipFill>
        <p:spPr>
          <a:xfrm>
            <a:off x="-618564" y="-2762307"/>
            <a:ext cx="12711152" cy="12711152"/>
          </a:xfrm>
          <a:prstGeom prst="rect">
            <a:avLst/>
          </a:prstGeom>
        </p:spPr>
      </p:pic>
      <p:pic>
        <p:nvPicPr>
          <p:cNvPr id="6" name="Picture 5">
            <a:extLst>
              <a:ext uri="{FF2B5EF4-FFF2-40B4-BE49-F238E27FC236}">
                <a16:creationId xmlns:a16="http://schemas.microsoft.com/office/drawing/2014/main" id="{B44572A0-2906-E4F6-DBCB-BC0CFDE88E22}"/>
              </a:ext>
            </a:extLst>
          </p:cNvPr>
          <p:cNvPicPr>
            <a:picLocks noChangeAspect="1"/>
          </p:cNvPicPr>
          <p:nvPr userDrawn="1"/>
        </p:nvPicPr>
        <p:blipFill>
          <a:blip r:embed="rId12"/>
          <a:stretch>
            <a:fillRect/>
          </a:stretch>
        </p:blipFill>
        <p:spPr>
          <a:xfrm>
            <a:off x="7707313" y="5634042"/>
            <a:ext cx="1143000" cy="889000"/>
          </a:xfrm>
          <a:prstGeom prst="rect">
            <a:avLst/>
          </a:prstGeom>
        </p:spPr>
      </p:pic>
      <p:sp>
        <p:nvSpPr>
          <p:cNvPr id="2051" name="Title Placeholder 1">
            <a:extLst>
              <a:ext uri="{FF2B5EF4-FFF2-40B4-BE49-F238E27FC236}">
                <a16:creationId xmlns:a16="http://schemas.microsoft.com/office/drawing/2014/main" id="{A39DE288-1718-02EE-C983-22DB09645E96}"/>
              </a:ext>
            </a:extLst>
          </p:cNvPr>
          <p:cNvSpPr>
            <a:spLocks noGrp="1" noChangeArrowheads="1"/>
          </p:cNvSpPr>
          <p:nvPr>
            <p:ph type="title"/>
          </p:nvPr>
        </p:nvSpPr>
        <p:spPr bwMode="auto">
          <a:xfrm>
            <a:off x="3481136" y="1628859"/>
            <a:ext cx="5034213"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a:extLst>
              <a:ext uri="{FF2B5EF4-FFF2-40B4-BE49-F238E27FC236}">
                <a16:creationId xmlns:a16="http://schemas.microsoft.com/office/drawing/2014/main" id="{C8039D80-965D-209A-4064-5EE5CEADE758}"/>
              </a:ext>
            </a:extLst>
          </p:cNvPr>
          <p:cNvSpPr>
            <a:spLocks noGrp="1" noChangeArrowheads="1"/>
          </p:cNvSpPr>
          <p:nvPr>
            <p:ph type="body" idx="1"/>
          </p:nvPr>
        </p:nvSpPr>
        <p:spPr bwMode="auto">
          <a:xfrm>
            <a:off x="3481136" y="3089359"/>
            <a:ext cx="5034213"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555499324"/>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Lst>
  <p:txStyles>
    <p:titleStyle>
      <a:lvl1pPr algn="l" rtl="0" fontAlgn="base">
        <a:lnSpc>
          <a:spcPct val="90000"/>
        </a:lnSpc>
        <a:spcBef>
          <a:spcPct val="0"/>
        </a:spcBef>
        <a:spcAft>
          <a:spcPct val="0"/>
        </a:spcAft>
        <a:defRPr sz="4400" b="1" i="0" kern="1200">
          <a:solidFill>
            <a:schemeClr val="tx2"/>
          </a:solidFill>
          <a:latin typeface="PP Neue Montreal SemiBold" pitchFamily="2" charset="77"/>
          <a:ea typeface="PP Neue Montreal SemiBold" pitchFamily="2" charset="77"/>
          <a:cs typeface="+mj-cs"/>
        </a:defRPr>
      </a:lvl1pPr>
      <a:lvl2pPr algn="l" rtl="0" fontAlgn="base">
        <a:lnSpc>
          <a:spcPct val="90000"/>
        </a:lnSpc>
        <a:spcBef>
          <a:spcPct val="0"/>
        </a:spcBef>
        <a:spcAft>
          <a:spcPct val="0"/>
        </a:spcAft>
        <a:defRPr sz="4400" b="1">
          <a:solidFill>
            <a:schemeClr val="tx1"/>
          </a:solidFill>
          <a:latin typeface="Helvetica" pitchFamily="2" charset="0"/>
        </a:defRPr>
      </a:lvl2pPr>
      <a:lvl3pPr algn="l" rtl="0" fontAlgn="base">
        <a:lnSpc>
          <a:spcPct val="90000"/>
        </a:lnSpc>
        <a:spcBef>
          <a:spcPct val="0"/>
        </a:spcBef>
        <a:spcAft>
          <a:spcPct val="0"/>
        </a:spcAft>
        <a:defRPr sz="4400" b="1">
          <a:solidFill>
            <a:schemeClr val="tx1"/>
          </a:solidFill>
          <a:latin typeface="Helvetica" pitchFamily="2" charset="0"/>
        </a:defRPr>
      </a:lvl3pPr>
      <a:lvl4pPr algn="l" rtl="0" fontAlgn="base">
        <a:lnSpc>
          <a:spcPct val="90000"/>
        </a:lnSpc>
        <a:spcBef>
          <a:spcPct val="0"/>
        </a:spcBef>
        <a:spcAft>
          <a:spcPct val="0"/>
        </a:spcAft>
        <a:defRPr sz="4400" b="1">
          <a:solidFill>
            <a:schemeClr val="tx1"/>
          </a:solidFill>
          <a:latin typeface="Helvetica" pitchFamily="2" charset="0"/>
        </a:defRPr>
      </a:lvl4pPr>
      <a:lvl5pPr algn="l" rtl="0" fontAlgn="base">
        <a:lnSpc>
          <a:spcPct val="90000"/>
        </a:lnSpc>
        <a:spcBef>
          <a:spcPct val="0"/>
        </a:spcBef>
        <a:spcAft>
          <a:spcPct val="0"/>
        </a:spcAft>
        <a:defRPr sz="4400" b="1">
          <a:solidFill>
            <a:schemeClr val="tx1"/>
          </a:solidFill>
          <a:latin typeface="Helvetica" pitchFamily="2" charset="0"/>
        </a:defRPr>
      </a:lvl5pPr>
      <a:lvl6pPr marL="457200" algn="l" rtl="0" fontAlgn="base">
        <a:lnSpc>
          <a:spcPct val="90000"/>
        </a:lnSpc>
        <a:spcBef>
          <a:spcPct val="0"/>
        </a:spcBef>
        <a:spcAft>
          <a:spcPct val="0"/>
        </a:spcAft>
        <a:defRPr sz="4400" b="1">
          <a:solidFill>
            <a:schemeClr val="tx1"/>
          </a:solidFill>
          <a:latin typeface="Helvetica" pitchFamily="2" charset="0"/>
        </a:defRPr>
      </a:lvl6pPr>
      <a:lvl7pPr marL="914400" algn="l" rtl="0" fontAlgn="base">
        <a:lnSpc>
          <a:spcPct val="90000"/>
        </a:lnSpc>
        <a:spcBef>
          <a:spcPct val="0"/>
        </a:spcBef>
        <a:spcAft>
          <a:spcPct val="0"/>
        </a:spcAft>
        <a:defRPr sz="4400" b="1">
          <a:solidFill>
            <a:schemeClr val="tx1"/>
          </a:solidFill>
          <a:latin typeface="Helvetica" pitchFamily="2" charset="0"/>
        </a:defRPr>
      </a:lvl7pPr>
      <a:lvl8pPr marL="1371600" algn="l" rtl="0" fontAlgn="base">
        <a:lnSpc>
          <a:spcPct val="90000"/>
        </a:lnSpc>
        <a:spcBef>
          <a:spcPct val="0"/>
        </a:spcBef>
        <a:spcAft>
          <a:spcPct val="0"/>
        </a:spcAft>
        <a:defRPr sz="4400" b="1">
          <a:solidFill>
            <a:schemeClr val="tx1"/>
          </a:solidFill>
          <a:latin typeface="Helvetica" pitchFamily="2" charset="0"/>
        </a:defRPr>
      </a:lvl8pPr>
      <a:lvl9pPr marL="1828800" algn="l" rtl="0" fontAlgn="base">
        <a:lnSpc>
          <a:spcPct val="90000"/>
        </a:lnSpc>
        <a:spcBef>
          <a:spcPct val="0"/>
        </a:spcBef>
        <a:spcAft>
          <a:spcPct val="0"/>
        </a:spcAft>
        <a:defRPr sz="4400" b="1">
          <a:solidFill>
            <a:schemeClr val="tx1"/>
          </a:solidFill>
          <a:latin typeface="Helvetica" pitchFamily="2" charset="0"/>
        </a:defRPr>
      </a:lvl9pPr>
    </p:titleStyle>
    <p:bodyStyle>
      <a:lvl1pPr marL="228600" indent="-228600" algn="l" rtl="0" fontAlgn="base">
        <a:lnSpc>
          <a:spcPct val="90000"/>
        </a:lnSpc>
        <a:spcBef>
          <a:spcPts val="1000"/>
        </a:spcBef>
        <a:spcAft>
          <a:spcPct val="0"/>
        </a:spcAft>
        <a:buFont typeface="Wingdings" pitchFamily="2" charset="2"/>
        <a:buChar char="§"/>
        <a:defRPr sz="2800" b="0" i="0" kern="1200">
          <a:solidFill>
            <a:schemeClr val="tx1"/>
          </a:solidFill>
          <a:latin typeface="PP Neue Montreal" pitchFamily="2" charset="77"/>
          <a:ea typeface="PP Neue Montreal" pitchFamily="2" charset="77"/>
          <a:cs typeface="+mn-cs"/>
        </a:defRPr>
      </a:lvl1pPr>
      <a:lvl2pPr marL="685800" indent="-228600" algn="l" rtl="0" fontAlgn="base">
        <a:lnSpc>
          <a:spcPct val="90000"/>
        </a:lnSpc>
        <a:spcBef>
          <a:spcPts val="500"/>
        </a:spcBef>
        <a:spcAft>
          <a:spcPct val="0"/>
        </a:spcAft>
        <a:buFont typeface="Wingdings" pitchFamily="2" charset="2"/>
        <a:buChar char="§"/>
        <a:defRPr sz="2400" b="0" i="0" kern="1200">
          <a:solidFill>
            <a:schemeClr val="tx1"/>
          </a:solidFill>
          <a:latin typeface="PP Neue Montreal" pitchFamily="2" charset="77"/>
          <a:ea typeface="PP Neue Montreal" pitchFamily="2" charset="77"/>
          <a:cs typeface="+mn-cs"/>
        </a:defRPr>
      </a:lvl2pPr>
      <a:lvl3pPr marL="1143000" indent="-228600" algn="l" rtl="0" fontAlgn="base">
        <a:lnSpc>
          <a:spcPct val="90000"/>
        </a:lnSpc>
        <a:spcBef>
          <a:spcPts val="500"/>
        </a:spcBef>
        <a:spcAft>
          <a:spcPct val="0"/>
        </a:spcAft>
        <a:buFont typeface="Wingdings" pitchFamily="2" charset="2"/>
        <a:buChar char="§"/>
        <a:defRPr sz="2000" b="0" i="0" kern="1200">
          <a:solidFill>
            <a:schemeClr val="tx1"/>
          </a:solidFill>
          <a:latin typeface="PP Neue Montreal" pitchFamily="2" charset="77"/>
          <a:ea typeface="PP Neue Montreal" pitchFamily="2" charset="77"/>
          <a:cs typeface="+mn-cs"/>
        </a:defRPr>
      </a:lvl3pPr>
      <a:lvl4pPr marL="16002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4pPr>
      <a:lvl5pPr marL="20574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DDF322A-0F74-6B4B-9BD8-549883FC51D6}"/>
              </a:ext>
            </a:extLst>
          </p:cNvPr>
          <p:cNvPicPr>
            <a:picLocks noChangeAspect="1"/>
          </p:cNvPicPr>
          <p:nvPr userDrawn="1"/>
        </p:nvPicPr>
        <p:blipFill>
          <a:blip r:embed="rId11"/>
          <a:stretch>
            <a:fillRect/>
          </a:stretch>
        </p:blipFill>
        <p:spPr>
          <a:xfrm>
            <a:off x="-2122253" y="-3590718"/>
            <a:ext cx="14241734" cy="14241734"/>
          </a:xfrm>
          <a:prstGeom prst="rect">
            <a:avLst/>
          </a:prstGeom>
        </p:spPr>
      </p:pic>
      <p:sp>
        <p:nvSpPr>
          <p:cNvPr id="2051" name="Title Placeholder 1">
            <a:extLst>
              <a:ext uri="{FF2B5EF4-FFF2-40B4-BE49-F238E27FC236}">
                <a16:creationId xmlns:a16="http://schemas.microsoft.com/office/drawing/2014/main" id="{A39DE288-1718-02EE-C983-22DB09645E96}"/>
              </a:ext>
            </a:extLst>
          </p:cNvPr>
          <p:cNvSpPr>
            <a:spLocks noGrp="1" noChangeArrowheads="1"/>
          </p:cNvSpPr>
          <p:nvPr>
            <p:ph type="title"/>
          </p:nvPr>
        </p:nvSpPr>
        <p:spPr bwMode="auto">
          <a:xfrm>
            <a:off x="2474260" y="1628859"/>
            <a:ext cx="604109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a:extLst>
              <a:ext uri="{FF2B5EF4-FFF2-40B4-BE49-F238E27FC236}">
                <a16:creationId xmlns:a16="http://schemas.microsoft.com/office/drawing/2014/main" id="{C8039D80-965D-209A-4064-5EE5CEADE758}"/>
              </a:ext>
            </a:extLst>
          </p:cNvPr>
          <p:cNvSpPr>
            <a:spLocks noGrp="1" noChangeArrowheads="1"/>
          </p:cNvSpPr>
          <p:nvPr>
            <p:ph type="body" idx="1"/>
          </p:nvPr>
        </p:nvSpPr>
        <p:spPr bwMode="auto">
          <a:xfrm>
            <a:off x="2474260" y="3089359"/>
            <a:ext cx="604109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4" name="Picture 3">
            <a:extLst>
              <a:ext uri="{FF2B5EF4-FFF2-40B4-BE49-F238E27FC236}">
                <a16:creationId xmlns:a16="http://schemas.microsoft.com/office/drawing/2014/main" id="{18480CE1-F8D7-4CE6-D889-4BD683AAABEE}"/>
              </a:ext>
            </a:extLst>
          </p:cNvPr>
          <p:cNvPicPr>
            <a:picLocks noChangeAspect="1"/>
          </p:cNvPicPr>
          <p:nvPr userDrawn="1"/>
        </p:nvPicPr>
        <p:blipFill>
          <a:blip r:embed="rId12"/>
          <a:stretch>
            <a:fillRect/>
          </a:stretch>
        </p:blipFill>
        <p:spPr>
          <a:xfrm>
            <a:off x="248771" y="2756647"/>
            <a:ext cx="1384692" cy="1076982"/>
          </a:xfrm>
          <a:prstGeom prst="rect">
            <a:avLst/>
          </a:prstGeom>
        </p:spPr>
      </p:pic>
    </p:spTree>
    <p:extLst>
      <p:ext uri="{BB962C8B-B14F-4D97-AF65-F5344CB8AC3E}">
        <p14:creationId xmlns:p14="http://schemas.microsoft.com/office/powerpoint/2010/main" val="543610560"/>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Lst>
  <p:txStyles>
    <p:titleStyle>
      <a:lvl1pPr algn="l" rtl="0" fontAlgn="base">
        <a:lnSpc>
          <a:spcPct val="90000"/>
        </a:lnSpc>
        <a:spcBef>
          <a:spcPct val="0"/>
        </a:spcBef>
        <a:spcAft>
          <a:spcPct val="0"/>
        </a:spcAft>
        <a:defRPr sz="4400" b="1" i="0" kern="1200">
          <a:solidFill>
            <a:schemeClr val="bg2"/>
          </a:solidFill>
          <a:latin typeface="PP Neue Montreal SemiBold" pitchFamily="2" charset="77"/>
          <a:ea typeface="PP Neue Montreal SemiBold" pitchFamily="2" charset="77"/>
          <a:cs typeface="+mj-cs"/>
        </a:defRPr>
      </a:lvl1pPr>
      <a:lvl2pPr algn="l" rtl="0" fontAlgn="base">
        <a:lnSpc>
          <a:spcPct val="90000"/>
        </a:lnSpc>
        <a:spcBef>
          <a:spcPct val="0"/>
        </a:spcBef>
        <a:spcAft>
          <a:spcPct val="0"/>
        </a:spcAft>
        <a:defRPr sz="4400" b="1">
          <a:solidFill>
            <a:schemeClr val="tx1"/>
          </a:solidFill>
          <a:latin typeface="Helvetica" pitchFamily="2" charset="0"/>
        </a:defRPr>
      </a:lvl2pPr>
      <a:lvl3pPr algn="l" rtl="0" fontAlgn="base">
        <a:lnSpc>
          <a:spcPct val="90000"/>
        </a:lnSpc>
        <a:spcBef>
          <a:spcPct val="0"/>
        </a:spcBef>
        <a:spcAft>
          <a:spcPct val="0"/>
        </a:spcAft>
        <a:defRPr sz="4400" b="1">
          <a:solidFill>
            <a:schemeClr val="tx1"/>
          </a:solidFill>
          <a:latin typeface="Helvetica" pitchFamily="2" charset="0"/>
        </a:defRPr>
      </a:lvl3pPr>
      <a:lvl4pPr algn="l" rtl="0" fontAlgn="base">
        <a:lnSpc>
          <a:spcPct val="90000"/>
        </a:lnSpc>
        <a:spcBef>
          <a:spcPct val="0"/>
        </a:spcBef>
        <a:spcAft>
          <a:spcPct val="0"/>
        </a:spcAft>
        <a:defRPr sz="4400" b="1">
          <a:solidFill>
            <a:schemeClr val="tx1"/>
          </a:solidFill>
          <a:latin typeface="Helvetica" pitchFamily="2" charset="0"/>
        </a:defRPr>
      </a:lvl4pPr>
      <a:lvl5pPr algn="l" rtl="0" fontAlgn="base">
        <a:lnSpc>
          <a:spcPct val="90000"/>
        </a:lnSpc>
        <a:spcBef>
          <a:spcPct val="0"/>
        </a:spcBef>
        <a:spcAft>
          <a:spcPct val="0"/>
        </a:spcAft>
        <a:defRPr sz="4400" b="1">
          <a:solidFill>
            <a:schemeClr val="tx1"/>
          </a:solidFill>
          <a:latin typeface="Helvetica" pitchFamily="2" charset="0"/>
        </a:defRPr>
      </a:lvl5pPr>
      <a:lvl6pPr marL="457200" algn="l" rtl="0" fontAlgn="base">
        <a:lnSpc>
          <a:spcPct val="90000"/>
        </a:lnSpc>
        <a:spcBef>
          <a:spcPct val="0"/>
        </a:spcBef>
        <a:spcAft>
          <a:spcPct val="0"/>
        </a:spcAft>
        <a:defRPr sz="4400" b="1">
          <a:solidFill>
            <a:schemeClr val="tx1"/>
          </a:solidFill>
          <a:latin typeface="Helvetica" pitchFamily="2" charset="0"/>
        </a:defRPr>
      </a:lvl6pPr>
      <a:lvl7pPr marL="914400" algn="l" rtl="0" fontAlgn="base">
        <a:lnSpc>
          <a:spcPct val="90000"/>
        </a:lnSpc>
        <a:spcBef>
          <a:spcPct val="0"/>
        </a:spcBef>
        <a:spcAft>
          <a:spcPct val="0"/>
        </a:spcAft>
        <a:defRPr sz="4400" b="1">
          <a:solidFill>
            <a:schemeClr val="tx1"/>
          </a:solidFill>
          <a:latin typeface="Helvetica" pitchFamily="2" charset="0"/>
        </a:defRPr>
      </a:lvl7pPr>
      <a:lvl8pPr marL="1371600" algn="l" rtl="0" fontAlgn="base">
        <a:lnSpc>
          <a:spcPct val="90000"/>
        </a:lnSpc>
        <a:spcBef>
          <a:spcPct val="0"/>
        </a:spcBef>
        <a:spcAft>
          <a:spcPct val="0"/>
        </a:spcAft>
        <a:defRPr sz="4400" b="1">
          <a:solidFill>
            <a:schemeClr val="tx1"/>
          </a:solidFill>
          <a:latin typeface="Helvetica" pitchFamily="2" charset="0"/>
        </a:defRPr>
      </a:lvl8pPr>
      <a:lvl9pPr marL="1828800" algn="l" rtl="0" fontAlgn="base">
        <a:lnSpc>
          <a:spcPct val="90000"/>
        </a:lnSpc>
        <a:spcBef>
          <a:spcPct val="0"/>
        </a:spcBef>
        <a:spcAft>
          <a:spcPct val="0"/>
        </a:spcAft>
        <a:defRPr sz="4400" b="1">
          <a:solidFill>
            <a:schemeClr val="tx1"/>
          </a:solidFill>
          <a:latin typeface="Helvetica" pitchFamily="2" charset="0"/>
        </a:defRPr>
      </a:lvl9pPr>
    </p:titleStyle>
    <p:bodyStyle>
      <a:lvl1pPr marL="228600" indent="-228600" algn="l" rtl="0" fontAlgn="base">
        <a:lnSpc>
          <a:spcPct val="90000"/>
        </a:lnSpc>
        <a:spcBef>
          <a:spcPts val="1000"/>
        </a:spcBef>
        <a:spcAft>
          <a:spcPct val="0"/>
        </a:spcAft>
        <a:buFont typeface="Wingdings" pitchFamily="2" charset="2"/>
        <a:buChar char="§"/>
        <a:defRPr sz="2800" b="0" i="0" kern="1200">
          <a:solidFill>
            <a:schemeClr val="bg1"/>
          </a:solidFill>
          <a:latin typeface="PP Neue Montreal" pitchFamily="2" charset="77"/>
          <a:ea typeface="PP Neue Montreal" pitchFamily="2" charset="77"/>
          <a:cs typeface="+mn-cs"/>
        </a:defRPr>
      </a:lvl1pPr>
      <a:lvl2pPr marL="685800" indent="-228600" algn="l" rtl="0" fontAlgn="base">
        <a:lnSpc>
          <a:spcPct val="90000"/>
        </a:lnSpc>
        <a:spcBef>
          <a:spcPts val="500"/>
        </a:spcBef>
        <a:spcAft>
          <a:spcPct val="0"/>
        </a:spcAft>
        <a:buFont typeface="Wingdings" pitchFamily="2" charset="2"/>
        <a:buChar char="§"/>
        <a:defRPr sz="2400" b="0" i="0" kern="1200">
          <a:solidFill>
            <a:schemeClr val="bg1"/>
          </a:solidFill>
          <a:latin typeface="PP Neue Montreal" pitchFamily="2" charset="77"/>
          <a:ea typeface="PP Neue Montreal" pitchFamily="2" charset="77"/>
          <a:cs typeface="+mn-cs"/>
        </a:defRPr>
      </a:lvl2pPr>
      <a:lvl3pPr marL="1143000" indent="-228600" algn="l" rtl="0" fontAlgn="base">
        <a:lnSpc>
          <a:spcPct val="90000"/>
        </a:lnSpc>
        <a:spcBef>
          <a:spcPts val="500"/>
        </a:spcBef>
        <a:spcAft>
          <a:spcPct val="0"/>
        </a:spcAft>
        <a:buFont typeface="Wingdings" pitchFamily="2" charset="2"/>
        <a:buChar char="§"/>
        <a:defRPr sz="2000" b="0" i="0" kern="1200">
          <a:solidFill>
            <a:schemeClr val="bg1"/>
          </a:solidFill>
          <a:latin typeface="PP Neue Montreal" pitchFamily="2" charset="77"/>
          <a:ea typeface="PP Neue Montreal" pitchFamily="2" charset="77"/>
          <a:cs typeface="+mn-cs"/>
        </a:defRPr>
      </a:lvl3pPr>
      <a:lvl4pPr marL="1600200" indent="-228600" algn="l" rtl="0" fontAlgn="base">
        <a:lnSpc>
          <a:spcPct val="90000"/>
        </a:lnSpc>
        <a:spcBef>
          <a:spcPts val="500"/>
        </a:spcBef>
        <a:spcAft>
          <a:spcPct val="0"/>
        </a:spcAft>
        <a:buFont typeface="Wingdings" pitchFamily="2" charset="2"/>
        <a:buChar char="§"/>
        <a:defRPr b="0" i="0" kern="1200">
          <a:solidFill>
            <a:schemeClr val="bg1"/>
          </a:solidFill>
          <a:latin typeface="PP Neue Montreal" pitchFamily="2" charset="77"/>
          <a:ea typeface="PP Neue Montreal" pitchFamily="2" charset="77"/>
          <a:cs typeface="+mn-cs"/>
        </a:defRPr>
      </a:lvl4pPr>
      <a:lvl5pPr marL="2057400" indent="-228600" algn="l" rtl="0" fontAlgn="base">
        <a:lnSpc>
          <a:spcPct val="90000"/>
        </a:lnSpc>
        <a:spcBef>
          <a:spcPts val="500"/>
        </a:spcBef>
        <a:spcAft>
          <a:spcPct val="0"/>
        </a:spcAft>
        <a:buFont typeface="Wingdings" pitchFamily="2" charset="2"/>
        <a:buChar char="§"/>
        <a:defRPr b="0" i="0" kern="1200">
          <a:solidFill>
            <a:schemeClr val="bg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B3EA04-EB69-0BB4-7869-49D1D9FBA89B}"/>
              </a:ext>
            </a:extLst>
          </p:cNvPr>
          <p:cNvPicPr>
            <a:picLocks noChangeAspect="1"/>
          </p:cNvPicPr>
          <p:nvPr userDrawn="1"/>
        </p:nvPicPr>
        <p:blipFill>
          <a:blip r:embed="rId11"/>
          <a:stretch>
            <a:fillRect/>
          </a:stretch>
        </p:blipFill>
        <p:spPr>
          <a:xfrm>
            <a:off x="-2122253" y="-3590718"/>
            <a:ext cx="14241734" cy="14241734"/>
          </a:xfrm>
          <a:prstGeom prst="rect">
            <a:avLst/>
          </a:prstGeom>
        </p:spPr>
      </p:pic>
      <p:sp>
        <p:nvSpPr>
          <p:cNvPr id="2051" name="Title Placeholder 1">
            <a:extLst>
              <a:ext uri="{FF2B5EF4-FFF2-40B4-BE49-F238E27FC236}">
                <a16:creationId xmlns:a16="http://schemas.microsoft.com/office/drawing/2014/main" id="{A39DE288-1718-02EE-C983-22DB09645E96}"/>
              </a:ext>
            </a:extLst>
          </p:cNvPr>
          <p:cNvSpPr>
            <a:spLocks noGrp="1" noChangeArrowheads="1"/>
          </p:cNvSpPr>
          <p:nvPr>
            <p:ph type="title"/>
          </p:nvPr>
        </p:nvSpPr>
        <p:spPr bwMode="auto">
          <a:xfrm>
            <a:off x="2474260" y="1628859"/>
            <a:ext cx="6041090" cy="132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2052" name="Text Placeholder 2">
            <a:extLst>
              <a:ext uri="{FF2B5EF4-FFF2-40B4-BE49-F238E27FC236}">
                <a16:creationId xmlns:a16="http://schemas.microsoft.com/office/drawing/2014/main" id="{C8039D80-965D-209A-4064-5EE5CEADE758}"/>
              </a:ext>
            </a:extLst>
          </p:cNvPr>
          <p:cNvSpPr>
            <a:spLocks noGrp="1" noChangeArrowheads="1"/>
          </p:cNvSpPr>
          <p:nvPr>
            <p:ph type="body" idx="1"/>
          </p:nvPr>
        </p:nvSpPr>
        <p:spPr bwMode="auto">
          <a:xfrm>
            <a:off x="2474260" y="3089359"/>
            <a:ext cx="604109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4" name="Picture 3">
            <a:extLst>
              <a:ext uri="{FF2B5EF4-FFF2-40B4-BE49-F238E27FC236}">
                <a16:creationId xmlns:a16="http://schemas.microsoft.com/office/drawing/2014/main" id="{18480CE1-F8D7-4CE6-D889-4BD683AAABEE}"/>
              </a:ext>
            </a:extLst>
          </p:cNvPr>
          <p:cNvPicPr>
            <a:picLocks noChangeAspect="1"/>
          </p:cNvPicPr>
          <p:nvPr userDrawn="1"/>
        </p:nvPicPr>
        <p:blipFill>
          <a:blip r:embed="rId12"/>
          <a:stretch>
            <a:fillRect/>
          </a:stretch>
        </p:blipFill>
        <p:spPr>
          <a:xfrm>
            <a:off x="248771" y="2756647"/>
            <a:ext cx="1384692" cy="1076982"/>
          </a:xfrm>
          <a:prstGeom prst="rect">
            <a:avLst/>
          </a:prstGeom>
        </p:spPr>
      </p:pic>
    </p:spTree>
    <p:extLst>
      <p:ext uri="{BB962C8B-B14F-4D97-AF65-F5344CB8AC3E}">
        <p14:creationId xmlns:p14="http://schemas.microsoft.com/office/powerpoint/2010/main" val="2317000922"/>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Lst>
  <p:txStyles>
    <p:titleStyle>
      <a:lvl1pPr algn="l" rtl="0" fontAlgn="base">
        <a:lnSpc>
          <a:spcPct val="90000"/>
        </a:lnSpc>
        <a:spcBef>
          <a:spcPct val="0"/>
        </a:spcBef>
        <a:spcAft>
          <a:spcPct val="0"/>
        </a:spcAft>
        <a:defRPr sz="4400" b="1" i="0" kern="1200">
          <a:solidFill>
            <a:schemeClr val="accent2"/>
          </a:solidFill>
          <a:latin typeface="PP Neue Montreal SemiBold" pitchFamily="2" charset="77"/>
          <a:ea typeface="PP Neue Montreal SemiBold" pitchFamily="2" charset="77"/>
          <a:cs typeface="+mj-cs"/>
        </a:defRPr>
      </a:lvl1pPr>
      <a:lvl2pPr algn="l" rtl="0" fontAlgn="base">
        <a:lnSpc>
          <a:spcPct val="90000"/>
        </a:lnSpc>
        <a:spcBef>
          <a:spcPct val="0"/>
        </a:spcBef>
        <a:spcAft>
          <a:spcPct val="0"/>
        </a:spcAft>
        <a:defRPr sz="4400" b="1">
          <a:solidFill>
            <a:schemeClr val="tx1"/>
          </a:solidFill>
          <a:latin typeface="Helvetica" pitchFamily="2" charset="0"/>
        </a:defRPr>
      </a:lvl2pPr>
      <a:lvl3pPr algn="l" rtl="0" fontAlgn="base">
        <a:lnSpc>
          <a:spcPct val="90000"/>
        </a:lnSpc>
        <a:spcBef>
          <a:spcPct val="0"/>
        </a:spcBef>
        <a:spcAft>
          <a:spcPct val="0"/>
        </a:spcAft>
        <a:defRPr sz="4400" b="1">
          <a:solidFill>
            <a:schemeClr val="tx1"/>
          </a:solidFill>
          <a:latin typeface="Helvetica" pitchFamily="2" charset="0"/>
        </a:defRPr>
      </a:lvl3pPr>
      <a:lvl4pPr algn="l" rtl="0" fontAlgn="base">
        <a:lnSpc>
          <a:spcPct val="90000"/>
        </a:lnSpc>
        <a:spcBef>
          <a:spcPct val="0"/>
        </a:spcBef>
        <a:spcAft>
          <a:spcPct val="0"/>
        </a:spcAft>
        <a:defRPr sz="4400" b="1">
          <a:solidFill>
            <a:schemeClr val="tx1"/>
          </a:solidFill>
          <a:latin typeface="Helvetica" pitchFamily="2" charset="0"/>
        </a:defRPr>
      </a:lvl4pPr>
      <a:lvl5pPr algn="l" rtl="0" fontAlgn="base">
        <a:lnSpc>
          <a:spcPct val="90000"/>
        </a:lnSpc>
        <a:spcBef>
          <a:spcPct val="0"/>
        </a:spcBef>
        <a:spcAft>
          <a:spcPct val="0"/>
        </a:spcAft>
        <a:defRPr sz="4400" b="1">
          <a:solidFill>
            <a:schemeClr val="tx1"/>
          </a:solidFill>
          <a:latin typeface="Helvetica" pitchFamily="2" charset="0"/>
        </a:defRPr>
      </a:lvl5pPr>
      <a:lvl6pPr marL="457200" algn="l" rtl="0" fontAlgn="base">
        <a:lnSpc>
          <a:spcPct val="90000"/>
        </a:lnSpc>
        <a:spcBef>
          <a:spcPct val="0"/>
        </a:spcBef>
        <a:spcAft>
          <a:spcPct val="0"/>
        </a:spcAft>
        <a:defRPr sz="4400" b="1">
          <a:solidFill>
            <a:schemeClr val="tx1"/>
          </a:solidFill>
          <a:latin typeface="Helvetica" pitchFamily="2" charset="0"/>
        </a:defRPr>
      </a:lvl6pPr>
      <a:lvl7pPr marL="914400" algn="l" rtl="0" fontAlgn="base">
        <a:lnSpc>
          <a:spcPct val="90000"/>
        </a:lnSpc>
        <a:spcBef>
          <a:spcPct val="0"/>
        </a:spcBef>
        <a:spcAft>
          <a:spcPct val="0"/>
        </a:spcAft>
        <a:defRPr sz="4400" b="1">
          <a:solidFill>
            <a:schemeClr val="tx1"/>
          </a:solidFill>
          <a:latin typeface="Helvetica" pitchFamily="2" charset="0"/>
        </a:defRPr>
      </a:lvl7pPr>
      <a:lvl8pPr marL="1371600" algn="l" rtl="0" fontAlgn="base">
        <a:lnSpc>
          <a:spcPct val="90000"/>
        </a:lnSpc>
        <a:spcBef>
          <a:spcPct val="0"/>
        </a:spcBef>
        <a:spcAft>
          <a:spcPct val="0"/>
        </a:spcAft>
        <a:defRPr sz="4400" b="1">
          <a:solidFill>
            <a:schemeClr val="tx1"/>
          </a:solidFill>
          <a:latin typeface="Helvetica" pitchFamily="2" charset="0"/>
        </a:defRPr>
      </a:lvl8pPr>
      <a:lvl9pPr marL="1828800" algn="l" rtl="0" fontAlgn="base">
        <a:lnSpc>
          <a:spcPct val="90000"/>
        </a:lnSpc>
        <a:spcBef>
          <a:spcPct val="0"/>
        </a:spcBef>
        <a:spcAft>
          <a:spcPct val="0"/>
        </a:spcAft>
        <a:defRPr sz="4400" b="1">
          <a:solidFill>
            <a:schemeClr val="tx1"/>
          </a:solidFill>
          <a:latin typeface="Helvetica" pitchFamily="2" charset="0"/>
        </a:defRPr>
      </a:lvl9pPr>
    </p:titleStyle>
    <p:bodyStyle>
      <a:lvl1pPr marL="228600" indent="-228600" algn="l" rtl="0" fontAlgn="base">
        <a:lnSpc>
          <a:spcPct val="90000"/>
        </a:lnSpc>
        <a:spcBef>
          <a:spcPts val="1000"/>
        </a:spcBef>
        <a:spcAft>
          <a:spcPct val="0"/>
        </a:spcAft>
        <a:buFont typeface="Wingdings" pitchFamily="2" charset="2"/>
        <a:buChar char="§"/>
        <a:defRPr sz="2800" b="0" i="0" kern="1200">
          <a:solidFill>
            <a:schemeClr val="tx1"/>
          </a:solidFill>
          <a:latin typeface="PP Neue Montreal" pitchFamily="2" charset="77"/>
          <a:ea typeface="PP Neue Montreal" pitchFamily="2" charset="77"/>
          <a:cs typeface="+mn-cs"/>
        </a:defRPr>
      </a:lvl1pPr>
      <a:lvl2pPr marL="685800" indent="-228600" algn="l" rtl="0" fontAlgn="base">
        <a:lnSpc>
          <a:spcPct val="90000"/>
        </a:lnSpc>
        <a:spcBef>
          <a:spcPts val="500"/>
        </a:spcBef>
        <a:spcAft>
          <a:spcPct val="0"/>
        </a:spcAft>
        <a:buFont typeface="Wingdings" pitchFamily="2" charset="2"/>
        <a:buChar char="§"/>
        <a:defRPr sz="2400" b="0" i="0" kern="1200">
          <a:solidFill>
            <a:schemeClr val="tx1"/>
          </a:solidFill>
          <a:latin typeface="PP Neue Montreal" pitchFamily="2" charset="77"/>
          <a:ea typeface="PP Neue Montreal" pitchFamily="2" charset="77"/>
          <a:cs typeface="+mn-cs"/>
        </a:defRPr>
      </a:lvl2pPr>
      <a:lvl3pPr marL="1143000" indent="-228600" algn="l" rtl="0" fontAlgn="base">
        <a:lnSpc>
          <a:spcPct val="90000"/>
        </a:lnSpc>
        <a:spcBef>
          <a:spcPts val="500"/>
        </a:spcBef>
        <a:spcAft>
          <a:spcPct val="0"/>
        </a:spcAft>
        <a:buFont typeface="Wingdings" pitchFamily="2" charset="2"/>
        <a:buChar char="§"/>
        <a:defRPr sz="2000" b="0" i="0" kern="1200">
          <a:solidFill>
            <a:schemeClr val="tx1"/>
          </a:solidFill>
          <a:latin typeface="PP Neue Montreal" pitchFamily="2" charset="77"/>
          <a:ea typeface="PP Neue Montreal" pitchFamily="2" charset="77"/>
          <a:cs typeface="+mn-cs"/>
        </a:defRPr>
      </a:lvl3pPr>
      <a:lvl4pPr marL="16002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4pPr>
      <a:lvl5pPr marL="20574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17E015F-8778-5261-A9A8-EF3175AFB60C}"/>
              </a:ext>
            </a:extLst>
          </p:cNvPr>
          <p:cNvPicPr>
            <a:picLocks noChangeAspect="1"/>
          </p:cNvPicPr>
          <p:nvPr userDrawn="1"/>
        </p:nvPicPr>
        <p:blipFill>
          <a:blip r:embed="rId10"/>
          <a:stretch>
            <a:fillRect/>
          </a:stretch>
        </p:blipFill>
        <p:spPr>
          <a:xfrm>
            <a:off x="-931673" y="0"/>
            <a:ext cx="3470456" cy="6858000"/>
          </a:xfrm>
          <a:prstGeom prst="rect">
            <a:avLst/>
          </a:prstGeom>
        </p:spPr>
      </p:pic>
      <p:sp>
        <p:nvSpPr>
          <p:cNvPr id="3074" name="Title Placeholder 1">
            <a:extLst>
              <a:ext uri="{FF2B5EF4-FFF2-40B4-BE49-F238E27FC236}">
                <a16:creationId xmlns:a16="http://schemas.microsoft.com/office/drawing/2014/main" id="{443276F2-6CBF-64F3-EFA9-6DD299F1FB09}"/>
              </a:ext>
            </a:extLst>
          </p:cNvPr>
          <p:cNvSpPr>
            <a:spLocks noGrp="1" noChangeArrowheads="1"/>
          </p:cNvSpPr>
          <p:nvPr>
            <p:ph type="title"/>
          </p:nvPr>
        </p:nvSpPr>
        <p:spPr bwMode="auto">
          <a:xfrm>
            <a:off x="2108200" y="365125"/>
            <a:ext cx="64071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Text Placeholder 2">
            <a:extLst>
              <a:ext uri="{FF2B5EF4-FFF2-40B4-BE49-F238E27FC236}">
                <a16:creationId xmlns:a16="http://schemas.microsoft.com/office/drawing/2014/main" id="{08A58B06-AD12-D5FB-86EE-B7854789352B}"/>
              </a:ext>
            </a:extLst>
          </p:cNvPr>
          <p:cNvSpPr>
            <a:spLocks noGrp="1" noChangeArrowheads="1"/>
          </p:cNvSpPr>
          <p:nvPr>
            <p:ph type="body" idx="1"/>
          </p:nvPr>
        </p:nvSpPr>
        <p:spPr bwMode="auto">
          <a:xfrm>
            <a:off x="2108200" y="1825625"/>
            <a:ext cx="64071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4" name="Picture 3">
            <a:extLst>
              <a:ext uri="{FF2B5EF4-FFF2-40B4-BE49-F238E27FC236}">
                <a16:creationId xmlns:a16="http://schemas.microsoft.com/office/drawing/2014/main" id="{DD4627F0-7773-C2CA-B6CC-686AD6927B53}"/>
              </a:ext>
            </a:extLst>
          </p:cNvPr>
          <p:cNvPicPr>
            <a:picLocks noChangeAspect="1"/>
          </p:cNvPicPr>
          <p:nvPr userDrawn="1"/>
        </p:nvPicPr>
        <p:blipFill>
          <a:blip r:embed="rId11"/>
          <a:stretch>
            <a:fillRect/>
          </a:stretch>
        </p:blipFill>
        <p:spPr>
          <a:xfrm>
            <a:off x="280240" y="5021263"/>
            <a:ext cx="1181100" cy="1524000"/>
          </a:xfrm>
          <a:prstGeom prst="rect">
            <a:avLst/>
          </a:prstGeom>
        </p:spPr>
      </p:pic>
    </p:spTree>
    <p:extLst>
      <p:ext uri="{BB962C8B-B14F-4D97-AF65-F5344CB8AC3E}">
        <p14:creationId xmlns:p14="http://schemas.microsoft.com/office/powerpoint/2010/main" val="369598086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Lst>
  <p:txStyles>
    <p:titleStyle>
      <a:lvl1pPr algn="l" rtl="0" fontAlgn="base">
        <a:lnSpc>
          <a:spcPct val="90000"/>
        </a:lnSpc>
        <a:spcBef>
          <a:spcPct val="0"/>
        </a:spcBef>
        <a:spcAft>
          <a:spcPct val="0"/>
        </a:spcAft>
        <a:defRPr sz="4400" b="1" i="0" kern="1200">
          <a:solidFill>
            <a:schemeClr val="tx2"/>
          </a:solidFill>
          <a:latin typeface="PP Neue Montreal" pitchFamily="2" charset="77"/>
          <a:ea typeface="PP Neue Montreal" pitchFamily="2" charset="77"/>
          <a:cs typeface="+mj-cs"/>
        </a:defRPr>
      </a:lvl1pPr>
      <a:lvl2pPr algn="l" rtl="0" fontAlgn="base">
        <a:lnSpc>
          <a:spcPct val="90000"/>
        </a:lnSpc>
        <a:spcBef>
          <a:spcPct val="0"/>
        </a:spcBef>
        <a:spcAft>
          <a:spcPct val="0"/>
        </a:spcAft>
        <a:defRPr sz="4400">
          <a:solidFill>
            <a:schemeClr val="tx1"/>
          </a:solidFill>
          <a:latin typeface="Helvetica" pitchFamily="2" charset="0"/>
        </a:defRPr>
      </a:lvl2pPr>
      <a:lvl3pPr algn="l" rtl="0" fontAlgn="base">
        <a:lnSpc>
          <a:spcPct val="90000"/>
        </a:lnSpc>
        <a:spcBef>
          <a:spcPct val="0"/>
        </a:spcBef>
        <a:spcAft>
          <a:spcPct val="0"/>
        </a:spcAft>
        <a:defRPr sz="4400">
          <a:solidFill>
            <a:schemeClr val="tx1"/>
          </a:solidFill>
          <a:latin typeface="Helvetica" pitchFamily="2" charset="0"/>
        </a:defRPr>
      </a:lvl3pPr>
      <a:lvl4pPr algn="l" rtl="0" fontAlgn="base">
        <a:lnSpc>
          <a:spcPct val="90000"/>
        </a:lnSpc>
        <a:spcBef>
          <a:spcPct val="0"/>
        </a:spcBef>
        <a:spcAft>
          <a:spcPct val="0"/>
        </a:spcAft>
        <a:defRPr sz="4400">
          <a:solidFill>
            <a:schemeClr val="tx1"/>
          </a:solidFill>
          <a:latin typeface="Helvetica" pitchFamily="2" charset="0"/>
        </a:defRPr>
      </a:lvl4pPr>
      <a:lvl5pPr algn="l" rtl="0" fontAlgn="base">
        <a:lnSpc>
          <a:spcPct val="90000"/>
        </a:lnSpc>
        <a:spcBef>
          <a:spcPct val="0"/>
        </a:spcBef>
        <a:spcAft>
          <a:spcPct val="0"/>
        </a:spcAft>
        <a:defRPr sz="4400">
          <a:solidFill>
            <a:schemeClr val="tx1"/>
          </a:solidFill>
          <a:latin typeface="Helvetica" pitchFamily="2" charset="0"/>
        </a:defRPr>
      </a:lvl5pPr>
      <a:lvl6pPr marL="457200" algn="l" rtl="0" fontAlgn="base">
        <a:lnSpc>
          <a:spcPct val="90000"/>
        </a:lnSpc>
        <a:spcBef>
          <a:spcPct val="0"/>
        </a:spcBef>
        <a:spcAft>
          <a:spcPct val="0"/>
        </a:spcAft>
        <a:defRPr sz="4400">
          <a:solidFill>
            <a:schemeClr val="tx1"/>
          </a:solidFill>
          <a:latin typeface="Helvetica" pitchFamily="2" charset="0"/>
        </a:defRPr>
      </a:lvl6pPr>
      <a:lvl7pPr marL="914400" algn="l" rtl="0" fontAlgn="base">
        <a:lnSpc>
          <a:spcPct val="90000"/>
        </a:lnSpc>
        <a:spcBef>
          <a:spcPct val="0"/>
        </a:spcBef>
        <a:spcAft>
          <a:spcPct val="0"/>
        </a:spcAft>
        <a:defRPr sz="4400">
          <a:solidFill>
            <a:schemeClr val="tx1"/>
          </a:solidFill>
          <a:latin typeface="Helvetica" pitchFamily="2" charset="0"/>
        </a:defRPr>
      </a:lvl7pPr>
      <a:lvl8pPr marL="1371600" algn="l" rtl="0" fontAlgn="base">
        <a:lnSpc>
          <a:spcPct val="90000"/>
        </a:lnSpc>
        <a:spcBef>
          <a:spcPct val="0"/>
        </a:spcBef>
        <a:spcAft>
          <a:spcPct val="0"/>
        </a:spcAft>
        <a:defRPr sz="4400">
          <a:solidFill>
            <a:schemeClr val="tx1"/>
          </a:solidFill>
          <a:latin typeface="Helvetica" pitchFamily="2" charset="0"/>
        </a:defRPr>
      </a:lvl8pPr>
      <a:lvl9pPr marL="1828800" algn="l" rtl="0" fontAlgn="base">
        <a:lnSpc>
          <a:spcPct val="90000"/>
        </a:lnSpc>
        <a:spcBef>
          <a:spcPct val="0"/>
        </a:spcBef>
        <a:spcAft>
          <a:spcPct val="0"/>
        </a:spcAft>
        <a:defRPr sz="4400">
          <a:solidFill>
            <a:schemeClr val="tx1"/>
          </a:solidFill>
          <a:latin typeface="Helvetica" pitchFamily="2" charset="0"/>
        </a:defRPr>
      </a:lvl9pPr>
    </p:titleStyle>
    <p:bodyStyle>
      <a:lvl1pPr marL="228600" indent="-228600" algn="l" rtl="0" fontAlgn="base">
        <a:lnSpc>
          <a:spcPct val="90000"/>
        </a:lnSpc>
        <a:spcBef>
          <a:spcPts val="1000"/>
        </a:spcBef>
        <a:spcAft>
          <a:spcPct val="0"/>
        </a:spcAft>
        <a:buFont typeface="Wingdings" pitchFamily="2" charset="2"/>
        <a:buChar char="§"/>
        <a:defRPr sz="2800" b="0" i="0" kern="1200">
          <a:solidFill>
            <a:schemeClr val="tx1"/>
          </a:solidFill>
          <a:latin typeface="PP Neue Montreal" pitchFamily="2" charset="77"/>
          <a:ea typeface="PP Neue Montreal" pitchFamily="2" charset="77"/>
          <a:cs typeface="+mn-cs"/>
        </a:defRPr>
      </a:lvl1pPr>
      <a:lvl2pPr marL="685800" indent="-228600" algn="l" rtl="0" fontAlgn="base">
        <a:lnSpc>
          <a:spcPct val="90000"/>
        </a:lnSpc>
        <a:spcBef>
          <a:spcPts val="500"/>
        </a:spcBef>
        <a:spcAft>
          <a:spcPct val="0"/>
        </a:spcAft>
        <a:buFont typeface="Wingdings" pitchFamily="2" charset="2"/>
        <a:buChar char="§"/>
        <a:defRPr sz="2400" b="0" i="0" kern="1200">
          <a:solidFill>
            <a:schemeClr val="tx1"/>
          </a:solidFill>
          <a:latin typeface="PP Neue Montreal" pitchFamily="2" charset="77"/>
          <a:ea typeface="PP Neue Montreal" pitchFamily="2" charset="77"/>
          <a:cs typeface="+mn-cs"/>
        </a:defRPr>
      </a:lvl2pPr>
      <a:lvl3pPr marL="1143000" indent="-228600" algn="l" rtl="0" fontAlgn="base">
        <a:lnSpc>
          <a:spcPct val="90000"/>
        </a:lnSpc>
        <a:spcBef>
          <a:spcPts val="500"/>
        </a:spcBef>
        <a:spcAft>
          <a:spcPct val="0"/>
        </a:spcAft>
        <a:buFont typeface="Wingdings" pitchFamily="2" charset="2"/>
        <a:buChar char="§"/>
        <a:defRPr sz="2000" b="0" i="0" kern="1200">
          <a:solidFill>
            <a:schemeClr val="tx1"/>
          </a:solidFill>
          <a:latin typeface="PP Neue Montreal" pitchFamily="2" charset="77"/>
          <a:ea typeface="PP Neue Montreal" pitchFamily="2" charset="77"/>
          <a:cs typeface="+mn-cs"/>
        </a:defRPr>
      </a:lvl3pPr>
      <a:lvl4pPr marL="16002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4pPr>
      <a:lvl5pPr marL="20574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F9EF43-EA3C-E13A-11CD-555EBD7E0A75}"/>
              </a:ext>
            </a:extLst>
          </p:cNvPr>
          <p:cNvPicPr>
            <a:picLocks noChangeAspect="1"/>
          </p:cNvPicPr>
          <p:nvPr userDrawn="1"/>
        </p:nvPicPr>
        <p:blipFill>
          <a:blip r:embed="rId10"/>
          <a:stretch>
            <a:fillRect/>
          </a:stretch>
        </p:blipFill>
        <p:spPr>
          <a:xfrm>
            <a:off x="-931673" y="0"/>
            <a:ext cx="3470456" cy="6858000"/>
          </a:xfrm>
          <a:prstGeom prst="rect">
            <a:avLst/>
          </a:prstGeom>
        </p:spPr>
      </p:pic>
      <p:pic>
        <p:nvPicPr>
          <p:cNvPr id="11" name="Picture 10">
            <a:extLst>
              <a:ext uri="{FF2B5EF4-FFF2-40B4-BE49-F238E27FC236}">
                <a16:creationId xmlns:a16="http://schemas.microsoft.com/office/drawing/2014/main" id="{45CD8E65-0443-841C-A30F-1E87DAE7664F}"/>
              </a:ext>
            </a:extLst>
          </p:cNvPr>
          <p:cNvPicPr>
            <a:picLocks noChangeAspect="1"/>
          </p:cNvPicPr>
          <p:nvPr userDrawn="1"/>
        </p:nvPicPr>
        <p:blipFill>
          <a:blip r:embed="rId11"/>
          <a:stretch>
            <a:fillRect/>
          </a:stretch>
        </p:blipFill>
        <p:spPr>
          <a:xfrm>
            <a:off x="280240" y="5021263"/>
            <a:ext cx="1181100" cy="1524000"/>
          </a:xfrm>
          <a:prstGeom prst="rect">
            <a:avLst/>
          </a:prstGeom>
        </p:spPr>
      </p:pic>
      <p:sp>
        <p:nvSpPr>
          <p:cNvPr id="3074" name="Title Placeholder 1">
            <a:extLst>
              <a:ext uri="{FF2B5EF4-FFF2-40B4-BE49-F238E27FC236}">
                <a16:creationId xmlns:a16="http://schemas.microsoft.com/office/drawing/2014/main" id="{443276F2-6CBF-64F3-EFA9-6DD299F1FB09}"/>
              </a:ext>
            </a:extLst>
          </p:cNvPr>
          <p:cNvSpPr>
            <a:spLocks noGrp="1" noChangeArrowheads="1"/>
          </p:cNvSpPr>
          <p:nvPr>
            <p:ph type="title"/>
          </p:nvPr>
        </p:nvSpPr>
        <p:spPr bwMode="auto">
          <a:xfrm>
            <a:off x="2108200" y="365125"/>
            <a:ext cx="640715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3075" name="Text Placeholder 2">
            <a:extLst>
              <a:ext uri="{FF2B5EF4-FFF2-40B4-BE49-F238E27FC236}">
                <a16:creationId xmlns:a16="http://schemas.microsoft.com/office/drawing/2014/main" id="{08A58B06-AD12-D5FB-86EE-B7854789352B}"/>
              </a:ext>
            </a:extLst>
          </p:cNvPr>
          <p:cNvSpPr>
            <a:spLocks noGrp="1" noChangeArrowheads="1"/>
          </p:cNvSpPr>
          <p:nvPr>
            <p:ph type="body" idx="1"/>
          </p:nvPr>
        </p:nvSpPr>
        <p:spPr bwMode="auto">
          <a:xfrm>
            <a:off x="2108200" y="1825625"/>
            <a:ext cx="640715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cSld>
  <p:clrMap bg1="lt1" tx1="dk1" bg2="lt2" tx2="dk2" accent1="accent1" accent2="accent2" accent3="accent3" accent4="accent4" accent5="accent5" accent6="accent6" hlink="hlink" folHlink="folHlink"/>
  <p:sldLayoutIdLst>
    <p:sldLayoutId id="2147483807" r:id="rId1"/>
    <p:sldLayoutId id="2147483758" r:id="rId2"/>
    <p:sldLayoutId id="2147483759" r:id="rId3"/>
    <p:sldLayoutId id="2147483760" r:id="rId4"/>
    <p:sldLayoutId id="2147483761" r:id="rId5"/>
    <p:sldLayoutId id="2147483762" r:id="rId6"/>
    <p:sldLayoutId id="2147483763" r:id="rId7"/>
    <p:sldLayoutId id="2147483764" r:id="rId8"/>
  </p:sldLayoutIdLst>
  <p:txStyles>
    <p:titleStyle>
      <a:lvl1pPr algn="l" rtl="0" fontAlgn="base">
        <a:lnSpc>
          <a:spcPct val="90000"/>
        </a:lnSpc>
        <a:spcBef>
          <a:spcPct val="0"/>
        </a:spcBef>
        <a:spcAft>
          <a:spcPct val="0"/>
        </a:spcAft>
        <a:defRPr sz="4400" b="1" i="0" kern="1200">
          <a:solidFill>
            <a:schemeClr val="bg2"/>
          </a:solidFill>
          <a:latin typeface="PP Neue Montreal SemiBold" pitchFamily="2" charset="77"/>
          <a:ea typeface="PP Neue Montreal SemiBold" pitchFamily="2" charset="77"/>
          <a:cs typeface="+mj-cs"/>
        </a:defRPr>
      </a:lvl1pPr>
      <a:lvl2pPr algn="l" rtl="0" fontAlgn="base">
        <a:lnSpc>
          <a:spcPct val="90000"/>
        </a:lnSpc>
        <a:spcBef>
          <a:spcPct val="0"/>
        </a:spcBef>
        <a:spcAft>
          <a:spcPct val="0"/>
        </a:spcAft>
        <a:defRPr sz="4400">
          <a:solidFill>
            <a:schemeClr val="tx1"/>
          </a:solidFill>
          <a:latin typeface="Helvetica" pitchFamily="2" charset="0"/>
        </a:defRPr>
      </a:lvl2pPr>
      <a:lvl3pPr algn="l" rtl="0" fontAlgn="base">
        <a:lnSpc>
          <a:spcPct val="90000"/>
        </a:lnSpc>
        <a:spcBef>
          <a:spcPct val="0"/>
        </a:spcBef>
        <a:spcAft>
          <a:spcPct val="0"/>
        </a:spcAft>
        <a:defRPr sz="4400">
          <a:solidFill>
            <a:schemeClr val="tx1"/>
          </a:solidFill>
          <a:latin typeface="Helvetica" pitchFamily="2" charset="0"/>
        </a:defRPr>
      </a:lvl3pPr>
      <a:lvl4pPr algn="l" rtl="0" fontAlgn="base">
        <a:lnSpc>
          <a:spcPct val="90000"/>
        </a:lnSpc>
        <a:spcBef>
          <a:spcPct val="0"/>
        </a:spcBef>
        <a:spcAft>
          <a:spcPct val="0"/>
        </a:spcAft>
        <a:defRPr sz="4400">
          <a:solidFill>
            <a:schemeClr val="tx1"/>
          </a:solidFill>
          <a:latin typeface="Helvetica" pitchFamily="2" charset="0"/>
        </a:defRPr>
      </a:lvl4pPr>
      <a:lvl5pPr algn="l" rtl="0" fontAlgn="base">
        <a:lnSpc>
          <a:spcPct val="90000"/>
        </a:lnSpc>
        <a:spcBef>
          <a:spcPct val="0"/>
        </a:spcBef>
        <a:spcAft>
          <a:spcPct val="0"/>
        </a:spcAft>
        <a:defRPr sz="4400">
          <a:solidFill>
            <a:schemeClr val="tx1"/>
          </a:solidFill>
          <a:latin typeface="Helvetica" pitchFamily="2" charset="0"/>
        </a:defRPr>
      </a:lvl5pPr>
      <a:lvl6pPr marL="457200" algn="l" rtl="0" fontAlgn="base">
        <a:lnSpc>
          <a:spcPct val="90000"/>
        </a:lnSpc>
        <a:spcBef>
          <a:spcPct val="0"/>
        </a:spcBef>
        <a:spcAft>
          <a:spcPct val="0"/>
        </a:spcAft>
        <a:defRPr sz="4400">
          <a:solidFill>
            <a:schemeClr val="tx1"/>
          </a:solidFill>
          <a:latin typeface="Helvetica" pitchFamily="2" charset="0"/>
        </a:defRPr>
      </a:lvl6pPr>
      <a:lvl7pPr marL="914400" algn="l" rtl="0" fontAlgn="base">
        <a:lnSpc>
          <a:spcPct val="90000"/>
        </a:lnSpc>
        <a:spcBef>
          <a:spcPct val="0"/>
        </a:spcBef>
        <a:spcAft>
          <a:spcPct val="0"/>
        </a:spcAft>
        <a:defRPr sz="4400">
          <a:solidFill>
            <a:schemeClr val="tx1"/>
          </a:solidFill>
          <a:latin typeface="Helvetica" pitchFamily="2" charset="0"/>
        </a:defRPr>
      </a:lvl7pPr>
      <a:lvl8pPr marL="1371600" algn="l" rtl="0" fontAlgn="base">
        <a:lnSpc>
          <a:spcPct val="90000"/>
        </a:lnSpc>
        <a:spcBef>
          <a:spcPct val="0"/>
        </a:spcBef>
        <a:spcAft>
          <a:spcPct val="0"/>
        </a:spcAft>
        <a:defRPr sz="4400">
          <a:solidFill>
            <a:schemeClr val="tx1"/>
          </a:solidFill>
          <a:latin typeface="Helvetica" pitchFamily="2" charset="0"/>
        </a:defRPr>
      </a:lvl8pPr>
      <a:lvl9pPr marL="1828800" algn="l" rtl="0" fontAlgn="base">
        <a:lnSpc>
          <a:spcPct val="90000"/>
        </a:lnSpc>
        <a:spcBef>
          <a:spcPct val="0"/>
        </a:spcBef>
        <a:spcAft>
          <a:spcPct val="0"/>
        </a:spcAft>
        <a:defRPr sz="4400">
          <a:solidFill>
            <a:schemeClr val="tx1"/>
          </a:solidFill>
          <a:latin typeface="Helvetica" pitchFamily="2" charset="0"/>
        </a:defRPr>
      </a:lvl9pPr>
    </p:titleStyle>
    <p:bodyStyle>
      <a:lvl1pPr marL="228600" indent="-228600" algn="l" rtl="0" fontAlgn="base">
        <a:lnSpc>
          <a:spcPct val="90000"/>
        </a:lnSpc>
        <a:spcBef>
          <a:spcPts val="1000"/>
        </a:spcBef>
        <a:spcAft>
          <a:spcPct val="0"/>
        </a:spcAft>
        <a:buFont typeface="Wingdings" pitchFamily="2" charset="2"/>
        <a:buChar char="§"/>
        <a:defRPr sz="2800" b="0" i="0" kern="1200">
          <a:solidFill>
            <a:schemeClr val="tx1"/>
          </a:solidFill>
          <a:latin typeface="PP Neue Montreal" pitchFamily="2" charset="77"/>
          <a:ea typeface="PP Neue Montreal" pitchFamily="2" charset="77"/>
          <a:cs typeface="+mn-cs"/>
        </a:defRPr>
      </a:lvl1pPr>
      <a:lvl2pPr marL="685800" indent="-228600" algn="l" rtl="0" fontAlgn="base">
        <a:lnSpc>
          <a:spcPct val="90000"/>
        </a:lnSpc>
        <a:spcBef>
          <a:spcPts val="500"/>
        </a:spcBef>
        <a:spcAft>
          <a:spcPct val="0"/>
        </a:spcAft>
        <a:buFont typeface="Wingdings" pitchFamily="2" charset="2"/>
        <a:buChar char="§"/>
        <a:defRPr sz="2400" b="0" i="0" kern="1200">
          <a:solidFill>
            <a:schemeClr val="tx1"/>
          </a:solidFill>
          <a:latin typeface="PP Neue Montreal" pitchFamily="2" charset="77"/>
          <a:ea typeface="PP Neue Montreal" pitchFamily="2" charset="77"/>
          <a:cs typeface="+mn-cs"/>
        </a:defRPr>
      </a:lvl2pPr>
      <a:lvl3pPr marL="1143000" indent="-228600" algn="l" rtl="0" fontAlgn="base">
        <a:lnSpc>
          <a:spcPct val="90000"/>
        </a:lnSpc>
        <a:spcBef>
          <a:spcPts val="500"/>
        </a:spcBef>
        <a:spcAft>
          <a:spcPct val="0"/>
        </a:spcAft>
        <a:buFont typeface="Wingdings" pitchFamily="2" charset="2"/>
        <a:buChar char="§"/>
        <a:defRPr sz="2000" b="0" i="0" kern="1200">
          <a:solidFill>
            <a:schemeClr val="tx1"/>
          </a:solidFill>
          <a:latin typeface="PP Neue Montreal" pitchFamily="2" charset="77"/>
          <a:ea typeface="PP Neue Montreal" pitchFamily="2" charset="77"/>
          <a:cs typeface="+mn-cs"/>
        </a:defRPr>
      </a:lvl3pPr>
      <a:lvl4pPr marL="16002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4pPr>
      <a:lvl5pPr marL="20574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CB6A94A-2D63-0CEF-AAF8-4FF50682D5D0}"/>
              </a:ext>
            </a:extLst>
          </p:cNvPr>
          <p:cNvPicPr>
            <a:picLocks noChangeAspect="1"/>
          </p:cNvPicPr>
          <p:nvPr userDrawn="1"/>
        </p:nvPicPr>
        <p:blipFill>
          <a:blip r:embed="rId3"/>
          <a:stretch>
            <a:fillRect/>
          </a:stretch>
        </p:blipFill>
        <p:spPr>
          <a:xfrm>
            <a:off x="-6212" y="0"/>
            <a:ext cx="9156424" cy="6858000"/>
          </a:xfrm>
          <a:prstGeom prst="rect">
            <a:avLst/>
          </a:prstGeom>
        </p:spPr>
      </p:pic>
      <p:pic>
        <p:nvPicPr>
          <p:cNvPr id="3" name="Picture 2">
            <a:extLst>
              <a:ext uri="{FF2B5EF4-FFF2-40B4-BE49-F238E27FC236}">
                <a16:creationId xmlns:a16="http://schemas.microsoft.com/office/drawing/2014/main" id="{3A024C4E-3660-C6BC-2DFD-8ED8A1F46FEF}"/>
              </a:ext>
            </a:extLst>
          </p:cNvPr>
          <p:cNvPicPr>
            <a:picLocks noChangeAspect="1"/>
          </p:cNvPicPr>
          <p:nvPr userDrawn="1"/>
        </p:nvPicPr>
        <p:blipFill>
          <a:blip r:embed="rId4"/>
          <a:stretch>
            <a:fillRect/>
          </a:stretch>
        </p:blipFill>
        <p:spPr>
          <a:xfrm>
            <a:off x="-1791383" y="-107576"/>
            <a:ext cx="7355541" cy="7355541"/>
          </a:xfrm>
          <a:prstGeom prst="rect">
            <a:avLst/>
          </a:prstGeom>
        </p:spPr>
      </p:pic>
      <p:sp>
        <p:nvSpPr>
          <p:cNvPr id="5" name="Title Placeholder 1">
            <a:extLst>
              <a:ext uri="{FF2B5EF4-FFF2-40B4-BE49-F238E27FC236}">
                <a16:creationId xmlns:a16="http://schemas.microsoft.com/office/drawing/2014/main" id="{DE619BB2-82C1-4272-66B8-1E8351800B20}"/>
              </a:ext>
            </a:extLst>
          </p:cNvPr>
          <p:cNvSpPr>
            <a:spLocks noGrp="1" noChangeArrowheads="1"/>
          </p:cNvSpPr>
          <p:nvPr>
            <p:ph type="title"/>
          </p:nvPr>
        </p:nvSpPr>
        <p:spPr bwMode="auto">
          <a:xfrm>
            <a:off x="950035" y="2103437"/>
            <a:ext cx="3178212"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6" name="Text Placeholder 2">
            <a:extLst>
              <a:ext uri="{FF2B5EF4-FFF2-40B4-BE49-F238E27FC236}">
                <a16:creationId xmlns:a16="http://schemas.microsoft.com/office/drawing/2014/main" id="{E181CB4A-D889-D543-C160-FA0644E7A8DA}"/>
              </a:ext>
            </a:extLst>
          </p:cNvPr>
          <p:cNvSpPr>
            <a:spLocks noGrp="1" noChangeArrowheads="1"/>
          </p:cNvSpPr>
          <p:nvPr>
            <p:ph type="body" idx="1"/>
          </p:nvPr>
        </p:nvSpPr>
        <p:spPr bwMode="auto">
          <a:xfrm>
            <a:off x="950035" y="3563937"/>
            <a:ext cx="3716094" cy="2581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p:txBody>
      </p:sp>
      <p:pic>
        <p:nvPicPr>
          <p:cNvPr id="7" name="Picture 6">
            <a:extLst>
              <a:ext uri="{FF2B5EF4-FFF2-40B4-BE49-F238E27FC236}">
                <a16:creationId xmlns:a16="http://schemas.microsoft.com/office/drawing/2014/main" id="{8560D876-F708-B013-4BD0-DDF29B15BCC5}"/>
              </a:ext>
            </a:extLst>
          </p:cNvPr>
          <p:cNvPicPr>
            <a:picLocks noChangeAspect="1"/>
          </p:cNvPicPr>
          <p:nvPr userDrawn="1"/>
        </p:nvPicPr>
        <p:blipFill>
          <a:blip r:embed="rId5"/>
          <a:stretch>
            <a:fillRect/>
          </a:stretch>
        </p:blipFill>
        <p:spPr>
          <a:xfrm>
            <a:off x="1599341" y="5752353"/>
            <a:ext cx="939800" cy="749300"/>
          </a:xfrm>
          <a:prstGeom prst="rect">
            <a:avLst/>
          </a:prstGeom>
        </p:spPr>
      </p:pic>
    </p:spTree>
  </p:cSld>
  <p:clrMap bg1="lt1" tx1="dk1" bg2="lt2" tx2="dk2" accent1="accent1" accent2="accent2" accent3="accent3" accent4="accent4" accent5="accent5" accent6="accent6" hlink="hlink" folHlink="folHlink"/>
  <p:sldLayoutIdLst>
    <p:sldLayoutId id="2147483809" r:id="rId1"/>
  </p:sldLayoutIdLst>
  <p:txStyles>
    <p:titleStyle>
      <a:lvl1pPr algn="l" rtl="0" fontAlgn="base">
        <a:lnSpc>
          <a:spcPct val="90000"/>
        </a:lnSpc>
        <a:spcBef>
          <a:spcPct val="0"/>
        </a:spcBef>
        <a:spcAft>
          <a:spcPct val="0"/>
        </a:spcAft>
        <a:defRPr sz="4000" b="1" i="0" kern="1200">
          <a:solidFill>
            <a:schemeClr val="tx2"/>
          </a:solidFill>
          <a:latin typeface="PP Neue Montreal" pitchFamily="2" charset="77"/>
          <a:ea typeface="PP Neue Montreal" pitchFamily="2" charset="77"/>
          <a:cs typeface="+mj-cs"/>
        </a:defRPr>
      </a:lvl1pPr>
      <a:lvl2pPr algn="l" rtl="0" fontAlgn="base">
        <a:lnSpc>
          <a:spcPct val="90000"/>
        </a:lnSpc>
        <a:spcBef>
          <a:spcPct val="0"/>
        </a:spcBef>
        <a:spcAft>
          <a:spcPct val="0"/>
        </a:spcAft>
        <a:defRPr sz="4400">
          <a:solidFill>
            <a:schemeClr val="tx1"/>
          </a:solidFill>
          <a:latin typeface="Helvetica" pitchFamily="2" charset="0"/>
        </a:defRPr>
      </a:lvl2pPr>
      <a:lvl3pPr algn="l" rtl="0" fontAlgn="base">
        <a:lnSpc>
          <a:spcPct val="90000"/>
        </a:lnSpc>
        <a:spcBef>
          <a:spcPct val="0"/>
        </a:spcBef>
        <a:spcAft>
          <a:spcPct val="0"/>
        </a:spcAft>
        <a:defRPr sz="4400">
          <a:solidFill>
            <a:schemeClr val="tx1"/>
          </a:solidFill>
          <a:latin typeface="Helvetica" pitchFamily="2" charset="0"/>
        </a:defRPr>
      </a:lvl3pPr>
      <a:lvl4pPr algn="l" rtl="0" fontAlgn="base">
        <a:lnSpc>
          <a:spcPct val="90000"/>
        </a:lnSpc>
        <a:spcBef>
          <a:spcPct val="0"/>
        </a:spcBef>
        <a:spcAft>
          <a:spcPct val="0"/>
        </a:spcAft>
        <a:defRPr sz="4400">
          <a:solidFill>
            <a:schemeClr val="tx1"/>
          </a:solidFill>
          <a:latin typeface="Helvetica" pitchFamily="2" charset="0"/>
        </a:defRPr>
      </a:lvl4pPr>
      <a:lvl5pPr algn="l" rtl="0" fontAlgn="base">
        <a:lnSpc>
          <a:spcPct val="90000"/>
        </a:lnSpc>
        <a:spcBef>
          <a:spcPct val="0"/>
        </a:spcBef>
        <a:spcAft>
          <a:spcPct val="0"/>
        </a:spcAft>
        <a:defRPr sz="4400">
          <a:solidFill>
            <a:schemeClr val="tx1"/>
          </a:solidFill>
          <a:latin typeface="Helvetica" pitchFamily="2" charset="0"/>
        </a:defRPr>
      </a:lvl5pPr>
      <a:lvl6pPr marL="457200" algn="l" rtl="0" fontAlgn="base">
        <a:lnSpc>
          <a:spcPct val="90000"/>
        </a:lnSpc>
        <a:spcBef>
          <a:spcPct val="0"/>
        </a:spcBef>
        <a:spcAft>
          <a:spcPct val="0"/>
        </a:spcAft>
        <a:defRPr sz="4400">
          <a:solidFill>
            <a:schemeClr val="tx1"/>
          </a:solidFill>
          <a:latin typeface="Helvetica" pitchFamily="2" charset="0"/>
        </a:defRPr>
      </a:lvl6pPr>
      <a:lvl7pPr marL="914400" algn="l" rtl="0" fontAlgn="base">
        <a:lnSpc>
          <a:spcPct val="90000"/>
        </a:lnSpc>
        <a:spcBef>
          <a:spcPct val="0"/>
        </a:spcBef>
        <a:spcAft>
          <a:spcPct val="0"/>
        </a:spcAft>
        <a:defRPr sz="4400">
          <a:solidFill>
            <a:schemeClr val="tx1"/>
          </a:solidFill>
          <a:latin typeface="Helvetica" pitchFamily="2" charset="0"/>
        </a:defRPr>
      </a:lvl7pPr>
      <a:lvl8pPr marL="1371600" algn="l" rtl="0" fontAlgn="base">
        <a:lnSpc>
          <a:spcPct val="90000"/>
        </a:lnSpc>
        <a:spcBef>
          <a:spcPct val="0"/>
        </a:spcBef>
        <a:spcAft>
          <a:spcPct val="0"/>
        </a:spcAft>
        <a:defRPr sz="4400">
          <a:solidFill>
            <a:schemeClr val="tx1"/>
          </a:solidFill>
          <a:latin typeface="Helvetica" pitchFamily="2" charset="0"/>
        </a:defRPr>
      </a:lvl8pPr>
      <a:lvl9pPr marL="1828800" algn="l" rtl="0" fontAlgn="base">
        <a:lnSpc>
          <a:spcPct val="90000"/>
        </a:lnSpc>
        <a:spcBef>
          <a:spcPct val="0"/>
        </a:spcBef>
        <a:spcAft>
          <a:spcPct val="0"/>
        </a:spcAft>
        <a:defRPr sz="4400">
          <a:solidFill>
            <a:schemeClr val="tx1"/>
          </a:solidFill>
          <a:latin typeface="Helvetica" pitchFamily="2" charset="0"/>
        </a:defRPr>
      </a:lvl9pPr>
    </p:titleStyle>
    <p:bodyStyle>
      <a:lvl1pPr marL="0" indent="0" algn="l" rtl="0" fontAlgn="base">
        <a:lnSpc>
          <a:spcPct val="90000"/>
        </a:lnSpc>
        <a:spcBef>
          <a:spcPts val="1000"/>
        </a:spcBef>
        <a:spcAft>
          <a:spcPct val="0"/>
        </a:spcAft>
        <a:buFont typeface="Arial" panose="020B0604020202020204" pitchFamily="34" charset="0"/>
        <a:buNone/>
        <a:defRPr sz="4000" b="1" i="0" kern="1200">
          <a:solidFill>
            <a:schemeClr val="accent2"/>
          </a:solidFill>
          <a:latin typeface="PP Neue Montreal" pitchFamily="2" charset="77"/>
          <a:ea typeface="PP Neue Montreal" pitchFamily="2" charset="77"/>
          <a:cs typeface="+mn-cs"/>
        </a:defRPr>
      </a:lvl1pPr>
      <a:lvl2pPr marL="457200" indent="0" algn="l" rtl="0" fontAlgn="base">
        <a:lnSpc>
          <a:spcPct val="90000"/>
        </a:lnSpc>
        <a:spcBef>
          <a:spcPts val="500"/>
        </a:spcBef>
        <a:spcAft>
          <a:spcPct val="0"/>
        </a:spcAft>
        <a:buFont typeface="Arial" panose="020B0604020202020204" pitchFamily="34" charset="0"/>
        <a:buNone/>
        <a:defRPr sz="4400" b="1" kern="1200">
          <a:solidFill>
            <a:schemeClr val="tx1"/>
          </a:solidFill>
          <a:latin typeface="Helvetica" pitchFamily="2" charset="0"/>
          <a:ea typeface="+mn-ea"/>
          <a:cs typeface="+mn-cs"/>
        </a:defRPr>
      </a:lvl2pPr>
      <a:lvl3pPr marL="914400" indent="0" algn="l" rtl="0" fontAlgn="base">
        <a:lnSpc>
          <a:spcPct val="90000"/>
        </a:lnSpc>
        <a:spcBef>
          <a:spcPts val="500"/>
        </a:spcBef>
        <a:spcAft>
          <a:spcPct val="0"/>
        </a:spcAft>
        <a:buFont typeface="Arial" panose="020B0604020202020204" pitchFamily="34" charset="0"/>
        <a:buNone/>
        <a:defRPr sz="4400" b="1" kern="1200">
          <a:solidFill>
            <a:schemeClr val="tx1"/>
          </a:solidFill>
          <a:latin typeface="Helvetica" pitchFamily="2" charset="0"/>
          <a:ea typeface="+mn-ea"/>
          <a:cs typeface="+mn-cs"/>
        </a:defRPr>
      </a:lvl3pPr>
      <a:lvl4pPr marL="1371600" indent="0" algn="l" rtl="0" fontAlgn="base">
        <a:lnSpc>
          <a:spcPct val="90000"/>
        </a:lnSpc>
        <a:spcBef>
          <a:spcPts val="500"/>
        </a:spcBef>
        <a:spcAft>
          <a:spcPct val="0"/>
        </a:spcAft>
        <a:buFont typeface="Arial" panose="020B0604020202020204" pitchFamily="34" charset="0"/>
        <a:buNone/>
        <a:defRPr sz="4400" b="1" kern="1200">
          <a:solidFill>
            <a:schemeClr val="tx1"/>
          </a:solidFill>
          <a:latin typeface="Helvetica" pitchFamily="2" charset="0"/>
          <a:ea typeface="+mn-ea"/>
          <a:cs typeface="+mn-cs"/>
        </a:defRPr>
      </a:lvl4pPr>
      <a:lvl5pPr marL="1828800" indent="0" algn="l" rtl="0" fontAlgn="base">
        <a:lnSpc>
          <a:spcPct val="90000"/>
        </a:lnSpc>
        <a:spcBef>
          <a:spcPts val="500"/>
        </a:spcBef>
        <a:spcAft>
          <a:spcPct val="0"/>
        </a:spcAft>
        <a:buFont typeface="Arial" panose="020B0604020202020204" pitchFamily="34" charset="0"/>
        <a:buNone/>
        <a:defRPr sz="4400" b="1"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8.xml"/></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8.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8.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8.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8.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8.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8.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2" Type="http://schemas.openxmlformats.org/officeDocument/2006/relationships/hyperlink" Target="mailto:eab@Xavier.edu" TargetMode="Externa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hyperlink" Target="https://xavier.campus.eab.com/home" TargetMode="Externa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7B1AEC-25AB-AEF4-A550-AE9553CB0CCF}"/>
              </a:ext>
            </a:extLst>
          </p:cNvPr>
          <p:cNvSpPr>
            <a:spLocks noGrp="1"/>
          </p:cNvSpPr>
          <p:nvPr>
            <p:ph type="ctrTitle"/>
          </p:nvPr>
        </p:nvSpPr>
        <p:spPr>
          <a:xfrm>
            <a:off x="2447364" y="1686054"/>
            <a:ext cx="6010835" cy="2387600"/>
          </a:xfrm>
        </p:spPr>
        <p:txBody>
          <a:bodyPr/>
          <a:lstStyle/>
          <a:p>
            <a:r>
              <a:rPr lang="en-US" dirty="0"/>
              <a:t>Creating an Appointment Campaign</a:t>
            </a:r>
          </a:p>
        </p:txBody>
      </p:sp>
      <p:sp>
        <p:nvSpPr>
          <p:cNvPr id="3" name="Subtitle 2">
            <a:extLst>
              <a:ext uri="{FF2B5EF4-FFF2-40B4-BE49-F238E27FC236}">
                <a16:creationId xmlns:a16="http://schemas.microsoft.com/office/drawing/2014/main" id="{2A53ABDB-3C6C-79C8-87FE-99391D5054AB}"/>
              </a:ext>
            </a:extLst>
          </p:cNvPr>
          <p:cNvSpPr>
            <a:spLocks noGrp="1"/>
          </p:cNvSpPr>
          <p:nvPr>
            <p:ph type="subTitle" idx="1"/>
          </p:nvPr>
        </p:nvSpPr>
        <p:spPr>
          <a:xfrm>
            <a:off x="2447365" y="4079875"/>
            <a:ext cx="6010835" cy="1655762"/>
          </a:xfrm>
        </p:spPr>
        <p:txBody>
          <a:bodyPr/>
          <a:lstStyle/>
          <a:p>
            <a:r>
              <a:rPr lang="en-US" dirty="0"/>
              <a:t>XU EAB Navigate Training</a:t>
            </a:r>
          </a:p>
        </p:txBody>
      </p:sp>
    </p:spTree>
    <p:extLst>
      <p:ext uri="{BB962C8B-B14F-4D97-AF65-F5344CB8AC3E}">
        <p14:creationId xmlns:p14="http://schemas.microsoft.com/office/powerpoint/2010/main" val="31694241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4200" dirty="0"/>
              <a:t>Setting Up Your Availability</a:t>
            </a:r>
          </a:p>
        </p:txBody>
      </p:sp>
      <p:pic>
        <p:nvPicPr>
          <p:cNvPr id="6" name="Picture 5">
            <a:extLst>
              <a:ext uri="{FF2B5EF4-FFF2-40B4-BE49-F238E27FC236}">
                <a16:creationId xmlns:a16="http://schemas.microsoft.com/office/drawing/2014/main" id="{9EF214F6-4A1B-4526-8A6A-C87521D23848}"/>
              </a:ext>
            </a:extLst>
          </p:cNvPr>
          <p:cNvPicPr>
            <a:picLocks noChangeAspect="1"/>
          </p:cNvPicPr>
          <p:nvPr/>
        </p:nvPicPr>
        <p:blipFill rotWithShape="1">
          <a:blip r:embed="rId2"/>
          <a:srcRect l="18145" t="15127" r="68480" b="12923"/>
          <a:stretch/>
        </p:blipFill>
        <p:spPr>
          <a:xfrm>
            <a:off x="6013623" y="2399837"/>
            <a:ext cx="2946572" cy="4458163"/>
          </a:xfrm>
          <a:prstGeom prst="rect">
            <a:avLst/>
          </a:prstGeom>
        </p:spPr>
      </p:pic>
      <p:sp>
        <p:nvSpPr>
          <p:cNvPr id="4" name="TextBox 3">
            <a:extLst>
              <a:ext uri="{FF2B5EF4-FFF2-40B4-BE49-F238E27FC236}">
                <a16:creationId xmlns:a16="http://schemas.microsoft.com/office/drawing/2014/main" id="{7B503985-07DC-4706-A5AD-F458BEE73357}"/>
              </a:ext>
            </a:extLst>
          </p:cNvPr>
          <p:cNvSpPr txBox="1"/>
          <p:nvPr/>
        </p:nvSpPr>
        <p:spPr>
          <a:xfrm>
            <a:off x="1984632" y="2624739"/>
            <a:ext cx="3592384" cy="3600986"/>
          </a:xfrm>
          <a:prstGeom prst="rect">
            <a:avLst/>
          </a:prstGeom>
          <a:noFill/>
        </p:spPr>
        <p:txBody>
          <a:bodyPr wrap="square" rtlCol="0">
            <a:spAutoFit/>
          </a:bodyPr>
          <a:lstStyle/>
          <a:p>
            <a:endParaRPr lang="en-US" sz="1200" dirty="0">
              <a:latin typeface="PP Neue Montreal"/>
            </a:endParaRPr>
          </a:p>
          <a:p>
            <a:r>
              <a:rPr lang="en-US" sz="1200" b="1" dirty="0">
                <a:latin typeface="PP Neue Montreal"/>
              </a:rPr>
              <a:t>WHAT TYPE OF AVAILABILITY IS THIS?</a:t>
            </a:r>
          </a:p>
          <a:p>
            <a:r>
              <a:rPr lang="en-US" sz="1200" dirty="0">
                <a:latin typeface="PP Neue Montreal"/>
              </a:rPr>
              <a:t>How do you want to use this time? For this training, we will select </a:t>
            </a:r>
            <a:r>
              <a:rPr lang="en-US" sz="1200" i="1" dirty="0">
                <a:latin typeface="PP Neue Montreal"/>
              </a:rPr>
              <a:t>Campaigns.</a:t>
            </a:r>
            <a:endParaRPr lang="en-US" sz="1200" dirty="0">
              <a:latin typeface="PP Neue Montreal"/>
            </a:endParaRPr>
          </a:p>
          <a:p>
            <a:endParaRPr lang="en-US" sz="1200" i="1" dirty="0">
              <a:latin typeface="PP Neue Montreal"/>
            </a:endParaRPr>
          </a:p>
          <a:p>
            <a:r>
              <a:rPr lang="en-US" sz="1200" b="1" dirty="0">
                <a:latin typeface="PP Neue Montreal"/>
              </a:rPr>
              <a:t>MEETING TYPE</a:t>
            </a:r>
          </a:p>
          <a:p>
            <a:r>
              <a:rPr lang="en-US" sz="1200" dirty="0">
                <a:latin typeface="PP Neue Montreal"/>
              </a:rPr>
              <a:t>Do you want to meet in person or virtual? You can add both options if you prefer.</a:t>
            </a:r>
          </a:p>
          <a:p>
            <a:endParaRPr lang="en-US" sz="1200" dirty="0">
              <a:latin typeface="PP Neue Montreal"/>
            </a:endParaRPr>
          </a:p>
          <a:p>
            <a:r>
              <a:rPr lang="en-US" sz="1200" b="1" dirty="0">
                <a:latin typeface="PP Neue Montreal"/>
              </a:rPr>
              <a:t>CARE UNIT</a:t>
            </a:r>
            <a:endParaRPr lang="en-US" sz="1200" dirty="0">
              <a:latin typeface="PP Neue Montreal"/>
            </a:endParaRPr>
          </a:p>
          <a:p>
            <a:r>
              <a:rPr lang="en-US" sz="1200" dirty="0">
                <a:latin typeface="PP Neue Montreal"/>
              </a:rPr>
              <a:t>Use the drop down to select your care unit. For this training, we will select </a:t>
            </a:r>
            <a:r>
              <a:rPr lang="en-US" sz="1200" i="1" dirty="0">
                <a:latin typeface="PP Neue Montreal"/>
              </a:rPr>
              <a:t>Academic Advising.</a:t>
            </a:r>
            <a:endParaRPr lang="en-US" sz="1200" dirty="0">
              <a:latin typeface="PP Neue Montreal"/>
            </a:endParaRPr>
          </a:p>
          <a:p>
            <a:endParaRPr lang="en-US" sz="1200" dirty="0">
              <a:latin typeface="PP Neue Montreal"/>
            </a:endParaRPr>
          </a:p>
          <a:p>
            <a:r>
              <a:rPr lang="en-US" sz="1200" b="1" dirty="0">
                <a:latin typeface="PP Neue Montreal"/>
              </a:rPr>
              <a:t>LOCATION</a:t>
            </a:r>
            <a:endParaRPr lang="en-US" sz="1200" dirty="0">
              <a:latin typeface="PP Neue Montreal"/>
            </a:endParaRPr>
          </a:p>
          <a:p>
            <a:r>
              <a:rPr lang="en-US" sz="1200" dirty="0">
                <a:latin typeface="PP Neue Montreal"/>
              </a:rPr>
              <a:t>Where will you be located for these appointments? (You must select a care unit before the options in this drop down will appear.) For this training, we will select </a:t>
            </a:r>
            <a:r>
              <a:rPr lang="en-US" sz="1200" i="1" dirty="0">
                <a:latin typeface="PP Neue Montreal"/>
              </a:rPr>
              <a:t>Student Success Center.</a:t>
            </a:r>
            <a:endParaRPr lang="en-US" sz="1200" dirty="0">
              <a:latin typeface="PP Neue Montreal"/>
            </a:endParaRPr>
          </a:p>
          <a:p>
            <a:pPr marL="228600" indent="-228600">
              <a:buAutoNum type="arabicPeriod"/>
            </a:pPr>
            <a:endParaRPr lang="en-US" sz="1200" dirty="0">
              <a:latin typeface="PP Neue Montreal"/>
            </a:endParaRPr>
          </a:p>
        </p:txBody>
      </p:sp>
    </p:spTree>
    <p:extLst>
      <p:ext uri="{BB962C8B-B14F-4D97-AF65-F5344CB8AC3E}">
        <p14:creationId xmlns:p14="http://schemas.microsoft.com/office/powerpoint/2010/main" val="25096414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4200" dirty="0"/>
              <a:t>Setting Up Your Availability</a:t>
            </a:r>
          </a:p>
        </p:txBody>
      </p:sp>
      <p:sp>
        <p:nvSpPr>
          <p:cNvPr id="4" name="TextBox 3">
            <a:extLst>
              <a:ext uri="{FF2B5EF4-FFF2-40B4-BE49-F238E27FC236}">
                <a16:creationId xmlns:a16="http://schemas.microsoft.com/office/drawing/2014/main" id="{7B503985-07DC-4706-A5AD-F458BEE73357}"/>
              </a:ext>
            </a:extLst>
          </p:cNvPr>
          <p:cNvSpPr txBox="1"/>
          <p:nvPr/>
        </p:nvSpPr>
        <p:spPr>
          <a:xfrm>
            <a:off x="2108200" y="2153225"/>
            <a:ext cx="3592384" cy="4339650"/>
          </a:xfrm>
          <a:prstGeom prst="rect">
            <a:avLst/>
          </a:prstGeom>
          <a:noFill/>
        </p:spPr>
        <p:txBody>
          <a:bodyPr wrap="square" rtlCol="0">
            <a:spAutoFit/>
          </a:bodyPr>
          <a:lstStyle/>
          <a:p>
            <a:endParaRPr lang="en-US" sz="1200" dirty="0">
              <a:latin typeface="PP Neue Montreal"/>
            </a:endParaRPr>
          </a:p>
          <a:p>
            <a:r>
              <a:rPr lang="en-US" sz="1200" b="1" dirty="0">
                <a:latin typeface="PP Neue Montreal"/>
              </a:rPr>
              <a:t>SERVICES</a:t>
            </a:r>
          </a:p>
          <a:p>
            <a:r>
              <a:rPr lang="en-US" sz="1200" dirty="0">
                <a:latin typeface="PP Neue Montreal"/>
              </a:rPr>
              <a:t>Options in this box will be based on your previous selections. For this training, we will select </a:t>
            </a:r>
            <a:r>
              <a:rPr lang="en-US" sz="1200" i="1" dirty="0">
                <a:latin typeface="PP Neue Montreal"/>
              </a:rPr>
              <a:t>Advising.</a:t>
            </a:r>
            <a:endParaRPr lang="en-US" sz="1200" dirty="0">
              <a:latin typeface="PP Neue Montreal"/>
            </a:endParaRPr>
          </a:p>
          <a:p>
            <a:endParaRPr lang="en-US" sz="1200" i="1" dirty="0">
              <a:latin typeface="PP Neue Montreal"/>
            </a:endParaRPr>
          </a:p>
          <a:p>
            <a:r>
              <a:rPr lang="en-US" sz="1200" b="1" dirty="0">
                <a:latin typeface="PP Neue Montreal"/>
              </a:rPr>
              <a:t>URL/PHONE NUMBER</a:t>
            </a:r>
          </a:p>
          <a:p>
            <a:r>
              <a:rPr lang="en-US" sz="1200" dirty="0">
                <a:latin typeface="PP Neue Montreal"/>
              </a:rPr>
              <a:t>If you are providing a virtual option, you can add your phone number or video link here.</a:t>
            </a:r>
          </a:p>
          <a:p>
            <a:endParaRPr lang="en-US" sz="1200" dirty="0">
              <a:latin typeface="PP Neue Montreal"/>
            </a:endParaRPr>
          </a:p>
          <a:p>
            <a:r>
              <a:rPr lang="en-US" sz="1200" b="1" dirty="0">
                <a:latin typeface="PP Neue Montreal"/>
              </a:rPr>
              <a:t>SPECIAL INSTRUCTIONS FOR STUDENT</a:t>
            </a:r>
            <a:endParaRPr lang="en-US" sz="1200" dirty="0">
              <a:latin typeface="PP Neue Montreal"/>
            </a:endParaRPr>
          </a:p>
          <a:p>
            <a:r>
              <a:rPr lang="en-US" sz="1200" dirty="0">
                <a:latin typeface="PP Neue Montreal"/>
              </a:rPr>
              <a:t>Use this space to share any special instructions you want the student to know. Do they need to bring anything with them? Do you want to provide directions to your office location?</a:t>
            </a:r>
          </a:p>
          <a:p>
            <a:endParaRPr lang="en-US" sz="1200" dirty="0">
              <a:latin typeface="PP Neue Montreal"/>
            </a:endParaRPr>
          </a:p>
          <a:p>
            <a:r>
              <a:rPr lang="en-US" sz="1200" b="1" dirty="0">
                <a:latin typeface="PP Neue Montreal"/>
              </a:rPr>
              <a:t>WILL YOU BE MEETING WITH MULTIPLE STUDENTS?</a:t>
            </a:r>
            <a:endParaRPr lang="en-US" sz="1200" dirty="0">
              <a:latin typeface="PP Neue Montreal"/>
            </a:endParaRPr>
          </a:p>
          <a:p>
            <a:r>
              <a:rPr lang="en-US" sz="1200" dirty="0">
                <a:latin typeface="PP Neue Montreal"/>
              </a:rPr>
              <a:t>If you plan to meet with multiple students at the same time (i.e. group advising), you will want to select a maximum number. For this training, we will select </a:t>
            </a:r>
            <a:r>
              <a:rPr lang="en-US" sz="1200" i="1" dirty="0">
                <a:latin typeface="PP Neue Montreal"/>
              </a:rPr>
              <a:t>1.</a:t>
            </a:r>
          </a:p>
          <a:p>
            <a:endParaRPr lang="en-US" sz="1200" i="1" dirty="0">
              <a:latin typeface="PP Neue Montreal"/>
            </a:endParaRPr>
          </a:p>
          <a:p>
            <a:r>
              <a:rPr lang="en-US" sz="1200" dirty="0">
                <a:latin typeface="PP Neue Montreal"/>
              </a:rPr>
              <a:t>You can now save your availability and go back and repeat the process if you have different availability for different days.</a:t>
            </a:r>
          </a:p>
        </p:txBody>
      </p:sp>
      <p:pic>
        <p:nvPicPr>
          <p:cNvPr id="3" name="Picture 2">
            <a:extLst>
              <a:ext uri="{FF2B5EF4-FFF2-40B4-BE49-F238E27FC236}">
                <a16:creationId xmlns:a16="http://schemas.microsoft.com/office/drawing/2014/main" id="{9A1875F6-6F1E-40D2-A758-A7C6862FDF4F}"/>
              </a:ext>
            </a:extLst>
          </p:cNvPr>
          <p:cNvPicPr>
            <a:picLocks noChangeAspect="1"/>
          </p:cNvPicPr>
          <p:nvPr/>
        </p:nvPicPr>
        <p:blipFill rotWithShape="1">
          <a:blip r:embed="rId2"/>
          <a:srcRect l="17838" t="13083" r="68379" b="13244"/>
          <a:stretch/>
        </p:blipFill>
        <p:spPr>
          <a:xfrm>
            <a:off x="6038335" y="2245272"/>
            <a:ext cx="2890367" cy="4344998"/>
          </a:xfrm>
          <a:prstGeom prst="rect">
            <a:avLst/>
          </a:prstGeom>
        </p:spPr>
      </p:pic>
    </p:spTree>
    <p:extLst>
      <p:ext uri="{BB962C8B-B14F-4D97-AF65-F5344CB8AC3E}">
        <p14:creationId xmlns:p14="http://schemas.microsoft.com/office/powerpoint/2010/main" val="924134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Launching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542407"/>
            <a:ext cx="6731000" cy="571586"/>
          </a:xfrm>
        </p:spPr>
        <p:txBody>
          <a:bodyPr/>
          <a:lstStyle/>
          <a:p>
            <a:pPr marL="0" indent="0">
              <a:buNone/>
            </a:pPr>
            <a:r>
              <a:rPr lang="en-US" sz="1600" dirty="0"/>
              <a:t>Let’s get ready to set up your campaign. From the home screen, click on the “Campaigns” icon in the left navigation panel.</a:t>
            </a:r>
          </a:p>
          <a:p>
            <a:pPr marL="0" indent="0">
              <a:buNone/>
            </a:pPr>
            <a:endParaRPr lang="en-US" sz="1600" dirty="0"/>
          </a:p>
        </p:txBody>
      </p:sp>
      <p:pic>
        <p:nvPicPr>
          <p:cNvPr id="6" name="Picture 5">
            <a:extLst>
              <a:ext uri="{FF2B5EF4-FFF2-40B4-BE49-F238E27FC236}">
                <a16:creationId xmlns:a16="http://schemas.microsoft.com/office/drawing/2014/main" id="{DF3D4DBD-6A36-4A53-8C89-D8D5D5124554}"/>
              </a:ext>
            </a:extLst>
          </p:cNvPr>
          <p:cNvPicPr>
            <a:picLocks noChangeAspect="1"/>
          </p:cNvPicPr>
          <p:nvPr/>
        </p:nvPicPr>
        <p:blipFill rotWithShape="1">
          <a:blip r:embed="rId2"/>
          <a:srcRect l="50000" t="28901" r="1261" b="9079"/>
          <a:stretch/>
        </p:blipFill>
        <p:spPr>
          <a:xfrm>
            <a:off x="1847643" y="2660823"/>
            <a:ext cx="7252114" cy="2990334"/>
          </a:xfrm>
          <a:prstGeom prst="rect">
            <a:avLst/>
          </a:prstGeom>
        </p:spPr>
      </p:pic>
      <p:sp>
        <p:nvSpPr>
          <p:cNvPr id="7" name="Arrow: Right 6">
            <a:extLst>
              <a:ext uri="{FF2B5EF4-FFF2-40B4-BE49-F238E27FC236}">
                <a16:creationId xmlns:a16="http://schemas.microsoft.com/office/drawing/2014/main" id="{BE640CA3-E125-4C9E-B764-876919A5A1C7}"/>
              </a:ext>
            </a:extLst>
          </p:cNvPr>
          <p:cNvSpPr/>
          <p:nvPr/>
        </p:nvSpPr>
        <p:spPr>
          <a:xfrm rot="10800000">
            <a:off x="2183029" y="4032422"/>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19625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E2F9EAD-E8E9-49D1-BBE2-F01E9B663747}"/>
              </a:ext>
            </a:extLst>
          </p:cNvPr>
          <p:cNvPicPr>
            <a:picLocks noChangeAspect="1"/>
          </p:cNvPicPr>
          <p:nvPr/>
        </p:nvPicPr>
        <p:blipFill rotWithShape="1">
          <a:blip r:embed="rId2"/>
          <a:srcRect t="9240" r="75766" b="3954"/>
          <a:stretch/>
        </p:blipFill>
        <p:spPr>
          <a:xfrm>
            <a:off x="2265405" y="2420263"/>
            <a:ext cx="4193060" cy="4224236"/>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Launching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542407"/>
            <a:ext cx="6731000" cy="571586"/>
          </a:xfrm>
        </p:spPr>
        <p:txBody>
          <a:bodyPr/>
          <a:lstStyle/>
          <a:p>
            <a:pPr marL="0" indent="0">
              <a:buNone/>
            </a:pPr>
            <a:r>
              <a:rPr lang="en-US" sz="1600" dirty="0"/>
              <a:t>Click on “+ Add New” under “Appointment Campaigns”</a:t>
            </a:r>
          </a:p>
        </p:txBody>
      </p:sp>
      <p:sp>
        <p:nvSpPr>
          <p:cNvPr id="7" name="Arrow: Right 6">
            <a:extLst>
              <a:ext uri="{FF2B5EF4-FFF2-40B4-BE49-F238E27FC236}">
                <a16:creationId xmlns:a16="http://schemas.microsoft.com/office/drawing/2014/main" id="{BE640CA3-E125-4C9E-B764-876919A5A1C7}"/>
              </a:ext>
            </a:extLst>
          </p:cNvPr>
          <p:cNvSpPr/>
          <p:nvPr/>
        </p:nvSpPr>
        <p:spPr>
          <a:xfrm rot="10800000">
            <a:off x="3484608" y="4612202"/>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7091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Launching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058173" y="4547286"/>
            <a:ext cx="6731000" cy="2524898"/>
          </a:xfrm>
        </p:spPr>
        <p:txBody>
          <a:bodyPr/>
          <a:lstStyle/>
          <a:p>
            <a:pPr marL="0" indent="0">
              <a:lnSpc>
                <a:spcPct val="100000"/>
              </a:lnSpc>
              <a:spcBef>
                <a:spcPts val="0"/>
              </a:spcBef>
              <a:buNone/>
            </a:pPr>
            <a:r>
              <a:rPr lang="en-US" sz="1200" b="1" dirty="0">
                <a:latin typeface="PP Neue Montreal"/>
              </a:rPr>
              <a:t>CAMPAIGN NAME</a:t>
            </a:r>
          </a:p>
          <a:p>
            <a:pPr marL="0" indent="0">
              <a:lnSpc>
                <a:spcPct val="100000"/>
              </a:lnSpc>
              <a:spcBef>
                <a:spcPts val="0"/>
              </a:spcBef>
              <a:buNone/>
            </a:pPr>
            <a:r>
              <a:rPr lang="en-US" sz="1200" dirty="0">
                <a:latin typeface="PP Neue Montreal"/>
              </a:rPr>
              <a:t>What would you like to add your campaign? It can be helpful to include something in the name to indicate the term/year. For this training, we will call the campaign </a:t>
            </a:r>
            <a:r>
              <a:rPr lang="en-US" sz="1200" i="1" dirty="0">
                <a:latin typeface="PP Neue Montreal"/>
              </a:rPr>
              <a:t>F23 Advising Appointments </a:t>
            </a:r>
          </a:p>
          <a:p>
            <a:pPr marL="0" indent="0">
              <a:lnSpc>
                <a:spcPct val="100000"/>
              </a:lnSpc>
              <a:spcBef>
                <a:spcPts val="0"/>
              </a:spcBef>
              <a:buNone/>
            </a:pPr>
            <a:endParaRPr lang="en-US" sz="1200" i="1" dirty="0">
              <a:latin typeface="PP Neue Montreal"/>
            </a:endParaRPr>
          </a:p>
          <a:p>
            <a:pPr marL="0" indent="0">
              <a:lnSpc>
                <a:spcPct val="100000"/>
              </a:lnSpc>
              <a:spcBef>
                <a:spcPts val="0"/>
              </a:spcBef>
              <a:buNone/>
            </a:pPr>
            <a:r>
              <a:rPr lang="en-US" sz="1200" b="1" dirty="0">
                <a:latin typeface="PP Neue Montreal"/>
              </a:rPr>
              <a:t>INSTRUCTIONS FOR LANDING PAGE</a:t>
            </a:r>
          </a:p>
          <a:p>
            <a:pPr marL="0" indent="0">
              <a:lnSpc>
                <a:spcPct val="100000"/>
              </a:lnSpc>
              <a:spcBef>
                <a:spcPts val="0"/>
              </a:spcBef>
              <a:buNone/>
            </a:pPr>
            <a:r>
              <a:rPr lang="en-US" sz="1200" dirty="0">
                <a:latin typeface="PP Neue Montreal"/>
              </a:rPr>
              <a:t>Do you want students to see any additional information on the landing page? For this training, we will live this option blank.</a:t>
            </a: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r>
              <a:rPr lang="en-US" sz="1200" b="1" dirty="0">
                <a:latin typeface="PP Neue Montreal"/>
              </a:rPr>
              <a:t>CARE UNIT/LOCATION/SERVICE</a:t>
            </a:r>
            <a:endParaRPr lang="en-US" sz="1200" dirty="0">
              <a:latin typeface="PP Neue Montreal"/>
            </a:endParaRPr>
          </a:p>
          <a:p>
            <a:pPr marL="0" indent="0">
              <a:lnSpc>
                <a:spcPct val="100000"/>
              </a:lnSpc>
              <a:spcBef>
                <a:spcPts val="0"/>
              </a:spcBef>
              <a:buNone/>
            </a:pPr>
            <a:r>
              <a:rPr lang="en-US" sz="1200" dirty="0">
                <a:latin typeface="PP Neue Montreal"/>
              </a:rPr>
              <a:t>This information should match what you entered in your availability for this campaign.</a:t>
            </a:r>
          </a:p>
          <a:p>
            <a:pPr marL="0" indent="0">
              <a:lnSpc>
                <a:spcPct val="100000"/>
              </a:lnSpc>
              <a:spcBef>
                <a:spcPts val="0"/>
              </a:spcBef>
              <a:buNone/>
            </a:pPr>
            <a:endParaRPr lang="en-US" sz="1200" dirty="0">
              <a:latin typeface="PP Neue Montreal"/>
            </a:endParaRPr>
          </a:p>
          <a:p>
            <a:pPr marL="0" indent="0">
              <a:buNone/>
            </a:pPr>
            <a:endParaRPr lang="en-US" sz="1200" dirty="0">
              <a:latin typeface="PP Neue Montreal"/>
            </a:endParaRPr>
          </a:p>
        </p:txBody>
      </p:sp>
      <p:pic>
        <p:nvPicPr>
          <p:cNvPr id="6" name="Picture 5">
            <a:extLst>
              <a:ext uri="{FF2B5EF4-FFF2-40B4-BE49-F238E27FC236}">
                <a16:creationId xmlns:a16="http://schemas.microsoft.com/office/drawing/2014/main" id="{BEBE7AC3-BBAE-4796-84B4-D48604134DDC}"/>
              </a:ext>
            </a:extLst>
          </p:cNvPr>
          <p:cNvPicPr>
            <a:picLocks noChangeAspect="1"/>
          </p:cNvPicPr>
          <p:nvPr/>
        </p:nvPicPr>
        <p:blipFill rotWithShape="1">
          <a:blip r:embed="rId2"/>
          <a:srcRect t="22402" r="50000" b="6836"/>
          <a:stretch/>
        </p:blipFill>
        <p:spPr>
          <a:xfrm>
            <a:off x="1853515" y="1318054"/>
            <a:ext cx="7140316" cy="2842053"/>
          </a:xfrm>
          <a:prstGeom prst="rect">
            <a:avLst/>
          </a:prstGeom>
        </p:spPr>
      </p:pic>
    </p:spTree>
    <p:extLst>
      <p:ext uri="{BB962C8B-B14F-4D97-AF65-F5344CB8AC3E}">
        <p14:creationId xmlns:p14="http://schemas.microsoft.com/office/powerpoint/2010/main" val="16932899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9E422-1EB8-4501-8528-3646B6D1B580}"/>
              </a:ext>
            </a:extLst>
          </p:cNvPr>
          <p:cNvPicPr>
            <a:picLocks noChangeAspect="1"/>
          </p:cNvPicPr>
          <p:nvPr/>
        </p:nvPicPr>
        <p:blipFill rotWithShape="1">
          <a:blip r:embed="rId2"/>
          <a:srcRect t="27198" r="66549" b="9078"/>
          <a:stretch/>
        </p:blipFill>
        <p:spPr>
          <a:xfrm>
            <a:off x="2240692" y="1342768"/>
            <a:ext cx="5782962" cy="3098449"/>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Launching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1837037" y="4376815"/>
            <a:ext cx="7133968" cy="2294415"/>
          </a:xfrm>
        </p:spPr>
        <p:txBody>
          <a:bodyPr/>
          <a:lstStyle/>
          <a:p>
            <a:pPr marL="0" indent="0">
              <a:lnSpc>
                <a:spcPct val="100000"/>
              </a:lnSpc>
              <a:spcBef>
                <a:spcPts val="0"/>
              </a:spcBef>
              <a:buNone/>
            </a:pPr>
            <a:r>
              <a:rPr lang="en-US" sz="1200" b="1" dirty="0">
                <a:latin typeface="PP Neue Montreal"/>
              </a:rPr>
              <a:t>APPOINTMENT LIMIT</a:t>
            </a:r>
          </a:p>
          <a:p>
            <a:pPr marL="0" indent="0">
              <a:lnSpc>
                <a:spcPct val="100000"/>
              </a:lnSpc>
              <a:spcBef>
                <a:spcPts val="0"/>
              </a:spcBef>
              <a:buNone/>
            </a:pPr>
            <a:r>
              <a:rPr lang="en-US" sz="1200" dirty="0">
                <a:latin typeface="PP Neue Montreal"/>
              </a:rPr>
              <a:t>How many appointments would you like to allow an individual student to make? It can be helpful to select a number higher than 1 in case a student cancels their appointment and would like to make a new appointment. </a:t>
            </a:r>
            <a:endParaRPr lang="en-US" sz="1200" i="1" dirty="0">
              <a:latin typeface="PP Neue Montreal"/>
            </a:endParaRPr>
          </a:p>
          <a:p>
            <a:pPr marL="0" indent="0">
              <a:lnSpc>
                <a:spcPct val="100000"/>
              </a:lnSpc>
              <a:spcBef>
                <a:spcPts val="0"/>
              </a:spcBef>
              <a:buNone/>
            </a:pPr>
            <a:endParaRPr lang="en-US" sz="1200" b="1" dirty="0">
              <a:latin typeface="PP Neue Montreal"/>
            </a:endParaRPr>
          </a:p>
          <a:p>
            <a:pPr marL="0" indent="0">
              <a:lnSpc>
                <a:spcPct val="100000"/>
              </a:lnSpc>
              <a:spcBef>
                <a:spcPts val="0"/>
              </a:spcBef>
              <a:buNone/>
            </a:pPr>
            <a:r>
              <a:rPr lang="en-US" sz="1200" b="1" dirty="0">
                <a:latin typeface="PP Neue Montreal"/>
              </a:rPr>
              <a:t>APPOINTMENT LENGTH</a:t>
            </a:r>
          </a:p>
          <a:p>
            <a:pPr marL="0" indent="0">
              <a:lnSpc>
                <a:spcPct val="100000"/>
              </a:lnSpc>
              <a:spcBef>
                <a:spcPts val="0"/>
              </a:spcBef>
              <a:buNone/>
            </a:pPr>
            <a:r>
              <a:rPr lang="en-US" sz="1200" dirty="0">
                <a:latin typeface="PP Neue Montreal"/>
              </a:rPr>
              <a:t>How long would you like each appointment to be?</a:t>
            </a: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r>
              <a:rPr lang="en-US" sz="1200" b="1" dirty="0">
                <a:latin typeface="PP Neue Montreal"/>
              </a:rPr>
              <a:t>SLOTS PER TIME</a:t>
            </a:r>
            <a:endParaRPr lang="en-US" sz="1200" dirty="0">
              <a:latin typeface="PP Neue Montreal"/>
            </a:endParaRPr>
          </a:p>
          <a:p>
            <a:pPr marL="0" indent="0">
              <a:lnSpc>
                <a:spcPct val="100000"/>
              </a:lnSpc>
              <a:spcBef>
                <a:spcPts val="0"/>
              </a:spcBef>
              <a:buNone/>
            </a:pPr>
            <a:r>
              <a:rPr lang="en-US" sz="1200" dirty="0">
                <a:latin typeface="PP Neue Montreal"/>
              </a:rPr>
              <a:t>If you are meeting individually with students, you would select 1. If you are meeting with a group, you would adjust this number to reflect that.</a:t>
            </a: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endParaRPr lang="en-US" sz="1200" dirty="0">
              <a:latin typeface="PP Neue Montreal"/>
            </a:endParaRPr>
          </a:p>
          <a:p>
            <a:pPr marL="0" indent="0">
              <a:buNone/>
            </a:pPr>
            <a:endParaRPr lang="en-US" sz="1200" dirty="0">
              <a:latin typeface="PP Neue Montreal"/>
            </a:endParaRPr>
          </a:p>
        </p:txBody>
      </p:sp>
    </p:spTree>
    <p:extLst>
      <p:ext uri="{BB962C8B-B14F-4D97-AF65-F5344CB8AC3E}">
        <p14:creationId xmlns:p14="http://schemas.microsoft.com/office/powerpoint/2010/main" val="36132037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D9E422-1EB8-4501-8528-3646B6D1B580}"/>
              </a:ext>
            </a:extLst>
          </p:cNvPr>
          <p:cNvPicPr>
            <a:picLocks noChangeAspect="1"/>
          </p:cNvPicPr>
          <p:nvPr/>
        </p:nvPicPr>
        <p:blipFill rotWithShape="1">
          <a:blip r:embed="rId2"/>
          <a:srcRect t="27198" r="66549" b="9078"/>
          <a:stretch/>
        </p:blipFill>
        <p:spPr>
          <a:xfrm>
            <a:off x="2240692" y="1342768"/>
            <a:ext cx="6063049" cy="3248517"/>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Launching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1804086" y="4610352"/>
            <a:ext cx="7133968" cy="2659539"/>
          </a:xfrm>
        </p:spPr>
        <p:txBody>
          <a:bodyPr/>
          <a:lstStyle/>
          <a:p>
            <a:pPr marL="0" indent="0">
              <a:lnSpc>
                <a:spcPct val="100000"/>
              </a:lnSpc>
              <a:spcBef>
                <a:spcPts val="0"/>
              </a:spcBef>
              <a:buNone/>
            </a:pPr>
            <a:r>
              <a:rPr lang="en-US" sz="1200" b="1" dirty="0">
                <a:latin typeface="PP Neue Montreal"/>
              </a:rPr>
              <a:t>ALLOW SCHEDULING OVER COURSES</a:t>
            </a:r>
          </a:p>
          <a:p>
            <a:pPr marL="0" indent="0">
              <a:lnSpc>
                <a:spcPct val="100000"/>
              </a:lnSpc>
              <a:spcBef>
                <a:spcPts val="0"/>
              </a:spcBef>
              <a:buNone/>
            </a:pPr>
            <a:r>
              <a:rPr lang="en-US" sz="1200" dirty="0">
                <a:latin typeface="PP Neue Montreal"/>
              </a:rPr>
              <a:t>This box should be left unchecked.</a:t>
            </a: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r>
              <a:rPr lang="en-US" sz="1200" b="1" dirty="0">
                <a:latin typeface="PP Neue Montreal"/>
              </a:rPr>
              <a:t>STAFF REMINDERS/RECIPIENT REMINDERS</a:t>
            </a:r>
          </a:p>
          <a:p>
            <a:pPr marL="0" indent="0">
              <a:lnSpc>
                <a:spcPct val="100000"/>
              </a:lnSpc>
              <a:spcBef>
                <a:spcPts val="0"/>
              </a:spcBef>
              <a:buNone/>
            </a:pPr>
            <a:r>
              <a:rPr lang="en-US" sz="1200" dirty="0">
                <a:latin typeface="PP Neue Montreal"/>
              </a:rPr>
              <a:t>How would you like to receive reminders and how would you like your students to receive appointment reminders? This defaults to email.</a:t>
            </a: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r>
              <a:rPr lang="en-US" sz="1200" b="1" dirty="0">
                <a:latin typeface="PP Neue Montreal"/>
              </a:rPr>
              <a:t>START DATE/END DATE</a:t>
            </a:r>
          </a:p>
          <a:p>
            <a:pPr marL="0" indent="0">
              <a:lnSpc>
                <a:spcPct val="100000"/>
              </a:lnSpc>
              <a:spcBef>
                <a:spcPts val="0"/>
              </a:spcBef>
              <a:buNone/>
            </a:pPr>
            <a:r>
              <a:rPr lang="en-US" sz="1200" dirty="0">
                <a:latin typeface="PP Neue Montreal"/>
              </a:rPr>
              <a:t>Provide the date range for your campaign and then select “Continue.”</a:t>
            </a: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endParaRPr lang="en-US" sz="1200" dirty="0">
              <a:latin typeface="PP Neue Montreal"/>
            </a:endParaRPr>
          </a:p>
          <a:p>
            <a:pPr marL="0" indent="0">
              <a:lnSpc>
                <a:spcPct val="100000"/>
              </a:lnSpc>
              <a:spcBef>
                <a:spcPts val="0"/>
              </a:spcBef>
              <a:buNone/>
            </a:pPr>
            <a:endParaRPr lang="en-US" sz="1200" dirty="0">
              <a:latin typeface="PP Neue Montreal"/>
            </a:endParaRPr>
          </a:p>
          <a:p>
            <a:pPr marL="0" indent="0">
              <a:buNone/>
            </a:pPr>
            <a:endParaRPr lang="en-US" sz="1200" dirty="0">
              <a:latin typeface="PP Neue Montreal"/>
            </a:endParaRPr>
          </a:p>
        </p:txBody>
      </p:sp>
    </p:spTree>
    <p:extLst>
      <p:ext uri="{BB962C8B-B14F-4D97-AF65-F5344CB8AC3E}">
        <p14:creationId xmlns:p14="http://schemas.microsoft.com/office/powerpoint/2010/main" val="15069611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BCCB08E-F544-41E7-B2D4-F78F953B8CBD}"/>
              </a:ext>
            </a:extLst>
          </p:cNvPr>
          <p:cNvPicPr>
            <a:picLocks noChangeAspect="1"/>
          </p:cNvPicPr>
          <p:nvPr/>
        </p:nvPicPr>
        <p:blipFill rotWithShape="1">
          <a:blip r:embed="rId2"/>
          <a:srcRect l="2461" t="21091" r="51441" b="8759"/>
          <a:stretch/>
        </p:blipFill>
        <p:spPr>
          <a:xfrm>
            <a:off x="1822642" y="3429000"/>
            <a:ext cx="7321358" cy="3133510"/>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Adding Students to Your Appointment Campaign with Banner ID/Email/Name</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576451"/>
            <a:ext cx="6731000" cy="1852549"/>
          </a:xfrm>
        </p:spPr>
        <p:txBody>
          <a:bodyPr/>
          <a:lstStyle/>
          <a:p>
            <a:pPr marL="0" indent="0">
              <a:buNone/>
            </a:pPr>
            <a:r>
              <a:rPr lang="en-US" sz="1600" dirty="0"/>
              <a:t>Now it’s time to add students to your campaign. There are multiple ways to do this. </a:t>
            </a:r>
          </a:p>
          <a:p>
            <a:pPr marL="0" indent="0">
              <a:buNone/>
            </a:pPr>
            <a:r>
              <a:rPr lang="en-US" sz="1600" dirty="0"/>
              <a:t>If you have a list of students, you can copy and paste that information into the search box. For example, if you are using a list of ID numbers from a spreadsheet, you can copy and paste them all at once into the search box.</a:t>
            </a:r>
          </a:p>
          <a:p>
            <a:pPr marL="0" indent="0">
              <a:buNone/>
            </a:pPr>
            <a:r>
              <a:rPr lang="en-US" sz="1600" dirty="0"/>
              <a:t>It can also be helpful to filter by selecting the current enrollment term.</a:t>
            </a:r>
          </a:p>
          <a:p>
            <a:pPr marL="0" indent="0">
              <a:buNone/>
            </a:pPr>
            <a:endParaRPr lang="en-US" sz="1600" dirty="0"/>
          </a:p>
        </p:txBody>
      </p:sp>
      <p:sp>
        <p:nvSpPr>
          <p:cNvPr id="7" name="Arrow: Right 6">
            <a:extLst>
              <a:ext uri="{FF2B5EF4-FFF2-40B4-BE49-F238E27FC236}">
                <a16:creationId xmlns:a16="http://schemas.microsoft.com/office/drawing/2014/main" id="{BE640CA3-E125-4C9E-B764-876919A5A1C7}"/>
              </a:ext>
            </a:extLst>
          </p:cNvPr>
          <p:cNvSpPr/>
          <p:nvPr/>
        </p:nvSpPr>
        <p:spPr>
          <a:xfrm rot="10800000">
            <a:off x="3337869" y="4748619"/>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127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FAE04-464C-4B0A-9668-6487D55A47DD}"/>
              </a:ext>
            </a:extLst>
          </p:cNvPr>
          <p:cNvPicPr>
            <a:picLocks noChangeAspect="1"/>
          </p:cNvPicPr>
          <p:nvPr/>
        </p:nvPicPr>
        <p:blipFill rotWithShape="1">
          <a:blip r:embed="rId2"/>
          <a:srcRect l="2432" t="14043" r="56847" b="6837"/>
          <a:stretch/>
        </p:blipFill>
        <p:spPr>
          <a:xfrm>
            <a:off x="1708963" y="3113902"/>
            <a:ext cx="6407150" cy="3501251"/>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Adding Students to Your Appointment Campaign with Filters</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469360"/>
            <a:ext cx="6731000" cy="1325562"/>
          </a:xfrm>
        </p:spPr>
        <p:txBody>
          <a:bodyPr/>
          <a:lstStyle/>
          <a:p>
            <a:pPr marL="0" indent="0">
              <a:buNone/>
            </a:pPr>
            <a:r>
              <a:rPr lang="en-US" sz="1600" dirty="0"/>
              <a:t>If you don’t want to add your students to your campaign from a list, you may be able to use filters. If students are assigned to you in Banner/Navigate, that can be a great way to add them to your campaign.</a:t>
            </a:r>
          </a:p>
          <a:p>
            <a:pPr marL="0" indent="0">
              <a:buNone/>
            </a:pPr>
            <a:r>
              <a:rPr lang="en-US" sz="1600" dirty="0"/>
              <a:t>You can select your own name as the assigned staff member and search.</a:t>
            </a:r>
          </a:p>
          <a:p>
            <a:pPr marL="0" indent="0">
              <a:buNone/>
            </a:pPr>
            <a:r>
              <a:rPr lang="en-US" sz="1600" dirty="0"/>
              <a:t>It can also be helpful to filter by selecting the current enrollment term and selecting “My Students Only”</a:t>
            </a:r>
          </a:p>
          <a:p>
            <a:pPr marL="0" indent="0">
              <a:buNone/>
            </a:pPr>
            <a:endParaRPr lang="en-US" sz="1600" dirty="0"/>
          </a:p>
        </p:txBody>
      </p:sp>
      <p:sp>
        <p:nvSpPr>
          <p:cNvPr id="7" name="Arrow: Right 6">
            <a:extLst>
              <a:ext uri="{FF2B5EF4-FFF2-40B4-BE49-F238E27FC236}">
                <a16:creationId xmlns:a16="http://schemas.microsoft.com/office/drawing/2014/main" id="{BE640CA3-E125-4C9E-B764-876919A5A1C7}"/>
              </a:ext>
            </a:extLst>
          </p:cNvPr>
          <p:cNvSpPr/>
          <p:nvPr/>
        </p:nvSpPr>
        <p:spPr>
          <a:xfrm rot="10800000">
            <a:off x="2734962" y="5568779"/>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2830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9FAE04-464C-4B0A-9668-6487D55A47DD}"/>
              </a:ext>
            </a:extLst>
          </p:cNvPr>
          <p:cNvPicPr>
            <a:picLocks noChangeAspect="1"/>
          </p:cNvPicPr>
          <p:nvPr/>
        </p:nvPicPr>
        <p:blipFill rotWithShape="1">
          <a:blip r:embed="rId2"/>
          <a:srcRect l="2432" t="14043" r="56847" b="6837"/>
          <a:stretch/>
        </p:blipFill>
        <p:spPr>
          <a:xfrm>
            <a:off x="1708963" y="3113902"/>
            <a:ext cx="6407150" cy="3501251"/>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Adding Students to Your Appointment Campaign with Filters</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469360"/>
            <a:ext cx="6731000" cy="1325562"/>
          </a:xfrm>
        </p:spPr>
        <p:txBody>
          <a:bodyPr/>
          <a:lstStyle/>
          <a:p>
            <a:pPr marL="0" indent="0">
              <a:buNone/>
            </a:pPr>
            <a:r>
              <a:rPr lang="en-US" sz="1600" dirty="0"/>
              <a:t>You can also find students in a variety of other ways. For example, you may want to find students from a particular major.</a:t>
            </a:r>
          </a:p>
          <a:p>
            <a:pPr marL="0" indent="0">
              <a:buNone/>
            </a:pPr>
            <a:endParaRPr lang="en-US" sz="1600" dirty="0"/>
          </a:p>
        </p:txBody>
      </p:sp>
      <p:sp>
        <p:nvSpPr>
          <p:cNvPr id="7" name="Arrow: Right 6">
            <a:extLst>
              <a:ext uri="{FF2B5EF4-FFF2-40B4-BE49-F238E27FC236}">
                <a16:creationId xmlns:a16="http://schemas.microsoft.com/office/drawing/2014/main" id="{BE640CA3-E125-4C9E-B764-876919A5A1C7}"/>
              </a:ext>
            </a:extLst>
          </p:cNvPr>
          <p:cNvSpPr/>
          <p:nvPr/>
        </p:nvSpPr>
        <p:spPr>
          <a:xfrm rot="10800000">
            <a:off x="4168346" y="4374293"/>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51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25B31-79C7-31DF-AC17-24CCA46BBA85}"/>
              </a:ext>
            </a:extLst>
          </p:cNvPr>
          <p:cNvSpPr>
            <a:spLocks noGrp="1"/>
          </p:cNvSpPr>
          <p:nvPr>
            <p:ph type="title"/>
          </p:nvPr>
        </p:nvSpPr>
        <p:spPr/>
        <p:txBody>
          <a:bodyPr/>
          <a:lstStyle/>
          <a:p>
            <a:r>
              <a:rPr lang="en-US" sz="4000" dirty="0">
                <a:latin typeface="PP Neue Montreal"/>
              </a:rPr>
              <a:t>Navigate and Your Role</a:t>
            </a:r>
            <a:endParaRPr lang="en-US" sz="4000" dirty="0"/>
          </a:p>
        </p:txBody>
      </p:sp>
      <p:sp>
        <p:nvSpPr>
          <p:cNvPr id="155" name="TextBox 154">
            <a:extLst>
              <a:ext uri="{FF2B5EF4-FFF2-40B4-BE49-F238E27FC236}">
                <a16:creationId xmlns:a16="http://schemas.microsoft.com/office/drawing/2014/main" id="{00E0AA6F-2F91-32A5-2931-C66F70B55F9F}"/>
              </a:ext>
            </a:extLst>
          </p:cNvPr>
          <p:cNvSpPr txBox="1"/>
          <p:nvPr/>
        </p:nvSpPr>
        <p:spPr>
          <a:xfrm>
            <a:off x="3486150" y="3486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156" name="TextBox 155">
            <a:extLst>
              <a:ext uri="{FF2B5EF4-FFF2-40B4-BE49-F238E27FC236}">
                <a16:creationId xmlns:a16="http://schemas.microsoft.com/office/drawing/2014/main" id="{FBA9060B-948E-7691-868A-F8D6E97B42F6}"/>
              </a:ext>
            </a:extLst>
          </p:cNvPr>
          <p:cNvSpPr txBox="1"/>
          <p:nvPr/>
        </p:nvSpPr>
        <p:spPr>
          <a:xfrm>
            <a:off x="3629025" y="362902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graphicFrame>
        <p:nvGraphicFramePr>
          <p:cNvPr id="4" name="Diagram 3">
            <a:extLst>
              <a:ext uri="{FF2B5EF4-FFF2-40B4-BE49-F238E27FC236}">
                <a16:creationId xmlns:a16="http://schemas.microsoft.com/office/drawing/2014/main" id="{885218F0-D7A1-410F-BECB-C8188FA39AF6}"/>
              </a:ext>
            </a:extLst>
          </p:cNvPr>
          <p:cNvGraphicFramePr/>
          <p:nvPr>
            <p:extLst>
              <p:ext uri="{D42A27DB-BD31-4B8C-83A1-F6EECF244321}">
                <p14:modId xmlns:p14="http://schemas.microsoft.com/office/powerpoint/2010/main" val="3285475815"/>
              </p:ext>
            </p:extLst>
          </p:nvPr>
        </p:nvGraphicFramePr>
        <p:xfrm>
          <a:off x="2358263" y="2843784"/>
          <a:ext cx="5907024" cy="28346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2F52841D-35AC-4DE2-8FDD-A01B1FB6105C}"/>
              </a:ext>
            </a:extLst>
          </p:cNvPr>
          <p:cNvSpPr txBox="1"/>
          <p:nvPr/>
        </p:nvSpPr>
        <p:spPr>
          <a:xfrm>
            <a:off x="2358263" y="1690688"/>
            <a:ext cx="5523865" cy="369332"/>
          </a:xfrm>
          <a:prstGeom prst="rect">
            <a:avLst/>
          </a:prstGeom>
          <a:noFill/>
        </p:spPr>
        <p:txBody>
          <a:bodyPr wrap="square" rtlCol="0">
            <a:spAutoFit/>
          </a:bodyPr>
          <a:lstStyle/>
          <a:p>
            <a:r>
              <a:rPr lang="en-US" dirty="0">
                <a:solidFill>
                  <a:schemeClr val="tx2"/>
                </a:solidFill>
              </a:rPr>
              <a:t>This training will help you learn how to:</a:t>
            </a:r>
          </a:p>
        </p:txBody>
      </p:sp>
    </p:spTree>
    <p:extLst>
      <p:ext uri="{BB962C8B-B14F-4D97-AF65-F5344CB8AC3E}">
        <p14:creationId xmlns:p14="http://schemas.microsoft.com/office/powerpoint/2010/main" val="7761076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2191C9-5863-4FC1-A7FE-F5F9D1E39C74}"/>
              </a:ext>
            </a:extLst>
          </p:cNvPr>
          <p:cNvPicPr>
            <a:picLocks noChangeAspect="1"/>
          </p:cNvPicPr>
          <p:nvPr/>
        </p:nvPicPr>
        <p:blipFill rotWithShape="1">
          <a:blip r:embed="rId2"/>
          <a:srcRect t="18208" r="57658" b="9719"/>
          <a:stretch/>
        </p:blipFill>
        <p:spPr>
          <a:xfrm>
            <a:off x="1905429" y="3313906"/>
            <a:ext cx="6812692" cy="3261394"/>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Adding Students to Your Appointment Campaign with Filters</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469360"/>
            <a:ext cx="6731000" cy="1325562"/>
          </a:xfrm>
        </p:spPr>
        <p:txBody>
          <a:bodyPr/>
          <a:lstStyle/>
          <a:p>
            <a:pPr marL="0" indent="0">
              <a:buNone/>
            </a:pPr>
            <a:r>
              <a:rPr lang="en-US" sz="1600" dirty="0"/>
              <a:t>You should now see a list of students. Now is a great time to spot-check your list to ensure you used the right filters or search functions. Once you have the students you want to add to your campaign, you will select them here.</a:t>
            </a:r>
          </a:p>
          <a:p>
            <a:pPr marL="0" indent="0">
              <a:buNone/>
            </a:pPr>
            <a:r>
              <a:rPr lang="en-US" sz="1600" dirty="0"/>
              <a:t>If your list is multiple pages long, you can select “Name” and then “Select all # items” to add all students.</a:t>
            </a:r>
          </a:p>
          <a:p>
            <a:pPr marL="0" indent="0">
              <a:buNone/>
            </a:pPr>
            <a:r>
              <a:rPr lang="en-US" sz="1600" dirty="0"/>
              <a:t>Hit “Continue.”</a:t>
            </a:r>
          </a:p>
          <a:p>
            <a:pPr marL="0" indent="0">
              <a:buNone/>
            </a:pPr>
            <a:endParaRPr lang="en-US" sz="1600" dirty="0"/>
          </a:p>
        </p:txBody>
      </p:sp>
      <p:sp>
        <p:nvSpPr>
          <p:cNvPr id="7" name="Arrow: Right 6">
            <a:extLst>
              <a:ext uri="{FF2B5EF4-FFF2-40B4-BE49-F238E27FC236}">
                <a16:creationId xmlns:a16="http://schemas.microsoft.com/office/drawing/2014/main" id="{BE640CA3-E125-4C9E-B764-876919A5A1C7}"/>
              </a:ext>
            </a:extLst>
          </p:cNvPr>
          <p:cNvSpPr/>
          <p:nvPr/>
        </p:nvSpPr>
        <p:spPr>
          <a:xfrm rot="3931965">
            <a:off x="2318950" y="4059691"/>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937908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2800" dirty="0"/>
              <a:t>Adding Staff to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922441"/>
            <a:ext cx="6731000" cy="1325562"/>
          </a:xfrm>
        </p:spPr>
        <p:txBody>
          <a:bodyPr/>
          <a:lstStyle/>
          <a:p>
            <a:pPr marL="0" indent="0">
              <a:buNone/>
            </a:pPr>
            <a:r>
              <a:rPr lang="en-US" sz="1600" dirty="0"/>
              <a:t>On the next screen, you should see the availability you entered earlier. Select your name and your availability for this specific campaign then select “Continue.”</a:t>
            </a:r>
          </a:p>
          <a:p>
            <a:pPr marL="0" indent="0">
              <a:buNone/>
            </a:pPr>
            <a:endParaRPr lang="en-US" sz="1600" dirty="0"/>
          </a:p>
        </p:txBody>
      </p:sp>
    </p:spTree>
    <p:extLst>
      <p:ext uri="{BB962C8B-B14F-4D97-AF65-F5344CB8AC3E}">
        <p14:creationId xmlns:p14="http://schemas.microsoft.com/office/powerpoint/2010/main" val="17973887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a:xfrm>
            <a:off x="2108199" y="365125"/>
            <a:ext cx="6812691" cy="1325563"/>
          </a:xfrm>
        </p:spPr>
        <p:txBody>
          <a:bodyPr/>
          <a:lstStyle/>
          <a:p>
            <a:r>
              <a:rPr lang="en-US" sz="2000" dirty="0"/>
              <a:t>Creating Communications for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469360"/>
            <a:ext cx="6731000" cy="1325562"/>
          </a:xfrm>
        </p:spPr>
        <p:txBody>
          <a:bodyPr/>
          <a:lstStyle/>
          <a:p>
            <a:pPr marL="0" indent="0">
              <a:buNone/>
            </a:pPr>
            <a:r>
              <a:rPr lang="en-US" sz="1600" dirty="0"/>
              <a:t>Now you are ready to create your communications to the student. Select “Add Welcome Message” and draft the email you want students to see.</a:t>
            </a:r>
          </a:p>
          <a:p>
            <a:pPr marL="0" indent="0">
              <a:buNone/>
            </a:pPr>
            <a:endParaRPr lang="en-US" sz="1600" dirty="0"/>
          </a:p>
        </p:txBody>
      </p:sp>
      <p:pic>
        <p:nvPicPr>
          <p:cNvPr id="6" name="Picture 5">
            <a:extLst>
              <a:ext uri="{FF2B5EF4-FFF2-40B4-BE49-F238E27FC236}">
                <a16:creationId xmlns:a16="http://schemas.microsoft.com/office/drawing/2014/main" id="{64328F3E-BFEB-4B60-A6DC-6D8C4C967F11}"/>
              </a:ext>
            </a:extLst>
          </p:cNvPr>
          <p:cNvPicPr>
            <a:picLocks noChangeAspect="1"/>
          </p:cNvPicPr>
          <p:nvPr/>
        </p:nvPicPr>
        <p:blipFill rotWithShape="1">
          <a:blip r:embed="rId2"/>
          <a:srcRect t="18208" r="64048" b="3633"/>
          <a:stretch/>
        </p:blipFill>
        <p:spPr>
          <a:xfrm>
            <a:off x="2172947" y="2380733"/>
            <a:ext cx="6163743" cy="4028161"/>
          </a:xfrm>
          <a:prstGeom prst="rect">
            <a:avLst/>
          </a:prstGeom>
        </p:spPr>
      </p:pic>
      <p:sp>
        <p:nvSpPr>
          <p:cNvPr id="8" name="Arrow: Right 7">
            <a:extLst>
              <a:ext uri="{FF2B5EF4-FFF2-40B4-BE49-F238E27FC236}">
                <a16:creationId xmlns:a16="http://schemas.microsoft.com/office/drawing/2014/main" id="{70C6F3C9-EF5D-4455-8F6A-1276256DA9BF}"/>
              </a:ext>
            </a:extLst>
          </p:cNvPr>
          <p:cNvSpPr/>
          <p:nvPr/>
        </p:nvSpPr>
        <p:spPr>
          <a:xfrm rot="10800000">
            <a:off x="3937687" y="3429000"/>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931452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D07DE5-D391-4962-B717-B17212A83E45}"/>
              </a:ext>
            </a:extLst>
          </p:cNvPr>
          <p:cNvPicPr>
            <a:picLocks noChangeAspect="1"/>
          </p:cNvPicPr>
          <p:nvPr/>
        </p:nvPicPr>
        <p:blipFill rotWithShape="1">
          <a:blip r:embed="rId2"/>
          <a:srcRect t="9880" r="50991" b="7477"/>
          <a:stretch/>
        </p:blipFill>
        <p:spPr>
          <a:xfrm>
            <a:off x="1772650" y="3171567"/>
            <a:ext cx="7263613" cy="3444875"/>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a:xfrm>
            <a:off x="2108199" y="365125"/>
            <a:ext cx="6812691" cy="1325563"/>
          </a:xfrm>
        </p:spPr>
        <p:txBody>
          <a:bodyPr/>
          <a:lstStyle/>
          <a:p>
            <a:r>
              <a:rPr lang="en-US" sz="2000" dirty="0"/>
              <a:t>Creating Communications for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469359"/>
            <a:ext cx="6731000" cy="1702207"/>
          </a:xfrm>
        </p:spPr>
        <p:txBody>
          <a:bodyPr/>
          <a:lstStyle/>
          <a:p>
            <a:pPr marL="0" indent="0">
              <a:buNone/>
            </a:pPr>
            <a:r>
              <a:rPr lang="en-US" sz="1400" dirty="0"/>
              <a:t>On this screen, you will choose the type of message (email or SMS).</a:t>
            </a:r>
          </a:p>
          <a:p>
            <a:pPr marL="0" indent="0">
              <a:buNone/>
            </a:pPr>
            <a:r>
              <a:rPr lang="en-US" sz="1400" dirty="0"/>
              <a:t>You will enter your subject line and then add your text to the message box.</a:t>
            </a:r>
          </a:p>
          <a:p>
            <a:pPr marL="0" indent="0">
              <a:buNone/>
            </a:pPr>
            <a:r>
              <a:rPr lang="en-US" sz="1400" dirty="0"/>
              <a:t>You can copy and paste merge fields to personalize your communication.</a:t>
            </a:r>
          </a:p>
          <a:p>
            <a:pPr marL="0" indent="0">
              <a:buNone/>
            </a:pPr>
            <a:r>
              <a:rPr lang="en-US" sz="1400" dirty="0"/>
              <a:t>Be sure to copy and paste your schedule link to the body of the message!</a:t>
            </a:r>
          </a:p>
          <a:p>
            <a:pPr marL="0" indent="0">
              <a:buNone/>
            </a:pPr>
            <a:r>
              <a:rPr lang="en-US" sz="1400" dirty="0"/>
              <a:t>Select your Send Date and then save your message.</a:t>
            </a:r>
          </a:p>
          <a:p>
            <a:pPr marL="0" indent="0">
              <a:buNone/>
            </a:pPr>
            <a:endParaRPr lang="en-US" sz="1600" dirty="0"/>
          </a:p>
        </p:txBody>
      </p:sp>
      <p:sp>
        <p:nvSpPr>
          <p:cNvPr id="8" name="Arrow: Right 7">
            <a:extLst>
              <a:ext uri="{FF2B5EF4-FFF2-40B4-BE49-F238E27FC236}">
                <a16:creationId xmlns:a16="http://schemas.microsoft.com/office/drawing/2014/main" id="{70C6F3C9-EF5D-4455-8F6A-1276256DA9BF}"/>
              </a:ext>
            </a:extLst>
          </p:cNvPr>
          <p:cNvSpPr/>
          <p:nvPr/>
        </p:nvSpPr>
        <p:spPr>
          <a:xfrm rot="10800000">
            <a:off x="2924432" y="5039733"/>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13318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a:xfrm>
            <a:off x="2108199" y="365125"/>
            <a:ext cx="6812691" cy="1325563"/>
          </a:xfrm>
        </p:spPr>
        <p:txBody>
          <a:bodyPr/>
          <a:lstStyle/>
          <a:p>
            <a:r>
              <a:rPr lang="en-US" sz="2000" dirty="0"/>
              <a:t>Creating Communications for Your Appointment Campaign</a:t>
            </a:r>
          </a:p>
        </p:txBody>
      </p:sp>
      <p:sp>
        <p:nvSpPr>
          <p:cNvPr id="5" name="Content Placeholder 2">
            <a:extLst>
              <a:ext uri="{FF2B5EF4-FFF2-40B4-BE49-F238E27FC236}">
                <a16:creationId xmlns:a16="http://schemas.microsoft.com/office/drawing/2014/main" id="{329A2A39-0240-4786-866F-AA8630967663}"/>
              </a:ext>
            </a:extLst>
          </p:cNvPr>
          <p:cNvSpPr>
            <a:spLocks noGrp="1"/>
          </p:cNvSpPr>
          <p:nvPr>
            <p:ph idx="1"/>
          </p:nvPr>
        </p:nvSpPr>
        <p:spPr>
          <a:xfrm>
            <a:off x="2108200" y="1469359"/>
            <a:ext cx="6731000" cy="2336521"/>
          </a:xfrm>
        </p:spPr>
        <p:txBody>
          <a:bodyPr/>
          <a:lstStyle/>
          <a:p>
            <a:pPr marL="0" indent="0">
              <a:lnSpc>
                <a:spcPct val="100000"/>
              </a:lnSpc>
              <a:spcBef>
                <a:spcPts val="0"/>
              </a:spcBef>
              <a:buNone/>
            </a:pPr>
            <a:r>
              <a:rPr lang="en-US" sz="1200" b="1" dirty="0"/>
              <a:t>NUDGE</a:t>
            </a:r>
          </a:p>
          <a:p>
            <a:pPr marL="0" indent="0">
              <a:lnSpc>
                <a:spcPct val="100000"/>
              </a:lnSpc>
              <a:spcBef>
                <a:spcPts val="0"/>
              </a:spcBef>
              <a:buNone/>
            </a:pPr>
            <a:r>
              <a:rPr lang="en-US" sz="1200" dirty="0"/>
              <a:t>You may choose to add a nudge to your campaign. This will send a reminder email to students that have not scheduled an appointment by a certain date.</a:t>
            </a:r>
          </a:p>
          <a:p>
            <a:pPr marL="0" indent="0">
              <a:lnSpc>
                <a:spcPct val="100000"/>
              </a:lnSpc>
              <a:spcBef>
                <a:spcPts val="0"/>
              </a:spcBef>
              <a:buNone/>
            </a:pPr>
            <a:endParaRPr lang="en-US" sz="1200" dirty="0"/>
          </a:p>
          <a:p>
            <a:pPr marL="0" indent="0">
              <a:lnSpc>
                <a:spcPct val="100000"/>
              </a:lnSpc>
              <a:spcBef>
                <a:spcPts val="0"/>
              </a:spcBef>
              <a:buNone/>
            </a:pPr>
            <a:r>
              <a:rPr lang="en-US" sz="1200" b="1" dirty="0"/>
              <a:t>SUCCESS MESSAGE</a:t>
            </a:r>
            <a:endParaRPr lang="en-US" sz="1200" dirty="0"/>
          </a:p>
          <a:p>
            <a:pPr marL="0" indent="0">
              <a:lnSpc>
                <a:spcPct val="100000"/>
              </a:lnSpc>
              <a:spcBef>
                <a:spcPts val="0"/>
              </a:spcBef>
              <a:buNone/>
            </a:pPr>
            <a:r>
              <a:rPr lang="en-US" sz="1200" dirty="0"/>
              <a:t>If you want to set up a message to send to students after they have completed their appointment, you can use the success message option to do so.</a:t>
            </a:r>
          </a:p>
          <a:p>
            <a:pPr marL="0" indent="0">
              <a:lnSpc>
                <a:spcPct val="100000"/>
              </a:lnSpc>
              <a:spcBef>
                <a:spcPts val="0"/>
              </a:spcBef>
              <a:buNone/>
            </a:pPr>
            <a:endParaRPr lang="en-US" sz="1200" dirty="0"/>
          </a:p>
          <a:p>
            <a:pPr marL="0" indent="0">
              <a:lnSpc>
                <a:spcPct val="100000"/>
              </a:lnSpc>
              <a:spcBef>
                <a:spcPts val="0"/>
              </a:spcBef>
              <a:buNone/>
            </a:pPr>
            <a:r>
              <a:rPr lang="en-US" sz="1200" dirty="0"/>
              <a:t>After you are finished creating messages, you will click “Continue.”</a:t>
            </a:r>
          </a:p>
          <a:p>
            <a:pPr marL="0" indent="0">
              <a:lnSpc>
                <a:spcPct val="100000"/>
              </a:lnSpc>
              <a:spcBef>
                <a:spcPts val="0"/>
              </a:spcBef>
              <a:buNone/>
            </a:pPr>
            <a:endParaRPr lang="en-US" sz="1200" dirty="0"/>
          </a:p>
          <a:p>
            <a:pPr marL="0" indent="0">
              <a:lnSpc>
                <a:spcPct val="100000"/>
              </a:lnSpc>
              <a:spcBef>
                <a:spcPts val="0"/>
              </a:spcBef>
              <a:buNone/>
            </a:pPr>
            <a:r>
              <a:rPr lang="en-US" sz="1200" dirty="0"/>
              <a:t>You will then verify your campaign information on the next page and start your campaign.</a:t>
            </a:r>
          </a:p>
          <a:p>
            <a:pPr marL="0" indent="0">
              <a:buNone/>
            </a:pPr>
            <a:endParaRPr lang="en-US" sz="1600" dirty="0"/>
          </a:p>
        </p:txBody>
      </p:sp>
      <p:pic>
        <p:nvPicPr>
          <p:cNvPr id="3" name="Picture 2">
            <a:extLst>
              <a:ext uri="{FF2B5EF4-FFF2-40B4-BE49-F238E27FC236}">
                <a16:creationId xmlns:a16="http://schemas.microsoft.com/office/drawing/2014/main" id="{EFE31211-3214-423C-94B2-92B85BE90B1B}"/>
              </a:ext>
            </a:extLst>
          </p:cNvPr>
          <p:cNvPicPr>
            <a:picLocks noChangeAspect="1"/>
          </p:cNvPicPr>
          <p:nvPr/>
        </p:nvPicPr>
        <p:blipFill rotWithShape="1">
          <a:blip r:embed="rId2"/>
          <a:srcRect t="16739" r="65225" b="7063"/>
          <a:stretch/>
        </p:blipFill>
        <p:spPr>
          <a:xfrm>
            <a:off x="2792627" y="3894592"/>
            <a:ext cx="4621427" cy="2848078"/>
          </a:xfrm>
          <a:prstGeom prst="rect">
            <a:avLst/>
          </a:prstGeom>
        </p:spPr>
      </p:pic>
    </p:spTree>
    <p:extLst>
      <p:ext uri="{BB962C8B-B14F-4D97-AF65-F5344CB8AC3E}">
        <p14:creationId xmlns:p14="http://schemas.microsoft.com/office/powerpoint/2010/main" val="18550766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F274-2F82-40B3-9A0C-A29E6633EA79}"/>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3549EE12-477B-4748-B1AD-82D5AA6E9407}"/>
              </a:ext>
            </a:extLst>
          </p:cNvPr>
          <p:cNvSpPr>
            <a:spLocks noGrp="1"/>
          </p:cNvSpPr>
          <p:nvPr>
            <p:ph idx="1"/>
          </p:nvPr>
        </p:nvSpPr>
        <p:spPr/>
        <p:txBody>
          <a:bodyPr/>
          <a:lstStyle/>
          <a:p>
            <a:pPr marL="0" indent="0">
              <a:buNone/>
            </a:pPr>
            <a:r>
              <a:rPr lang="en-US" dirty="0"/>
              <a:t>When in doubt, email </a:t>
            </a:r>
            <a:r>
              <a:rPr lang="en-US" dirty="0">
                <a:hlinkClick r:id="rId2"/>
              </a:rPr>
              <a:t>eab@xavier.edu</a:t>
            </a:r>
            <a:r>
              <a:rPr lang="en-US" dirty="0"/>
              <a:t> </a:t>
            </a:r>
          </a:p>
          <a:p>
            <a:endParaRPr lang="en-US" dirty="0"/>
          </a:p>
          <a:p>
            <a:pPr marL="0" indent="0">
              <a:buNone/>
            </a:pPr>
            <a:endParaRPr lang="en-US" dirty="0"/>
          </a:p>
        </p:txBody>
      </p:sp>
    </p:spTree>
    <p:extLst>
      <p:ext uri="{BB962C8B-B14F-4D97-AF65-F5344CB8AC3E}">
        <p14:creationId xmlns:p14="http://schemas.microsoft.com/office/powerpoint/2010/main" val="3414867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7D446-A303-4EE5-BEC7-ACA204447073}"/>
              </a:ext>
            </a:extLst>
          </p:cNvPr>
          <p:cNvSpPr>
            <a:spLocks noGrp="1"/>
          </p:cNvSpPr>
          <p:nvPr>
            <p:ph type="title"/>
          </p:nvPr>
        </p:nvSpPr>
        <p:spPr/>
        <p:txBody>
          <a:bodyPr/>
          <a:lstStyle/>
          <a:p>
            <a:r>
              <a:rPr lang="en-US" dirty="0"/>
              <a:t>Logging in to Navigate</a:t>
            </a:r>
          </a:p>
        </p:txBody>
      </p:sp>
      <p:sp>
        <p:nvSpPr>
          <p:cNvPr id="3" name="Content Placeholder 2">
            <a:extLst>
              <a:ext uri="{FF2B5EF4-FFF2-40B4-BE49-F238E27FC236}">
                <a16:creationId xmlns:a16="http://schemas.microsoft.com/office/drawing/2014/main" id="{D2BCECFA-B16C-410A-93F4-95718A65C8F3}"/>
              </a:ext>
            </a:extLst>
          </p:cNvPr>
          <p:cNvSpPr>
            <a:spLocks noGrp="1"/>
          </p:cNvSpPr>
          <p:nvPr>
            <p:ph idx="1"/>
          </p:nvPr>
        </p:nvSpPr>
        <p:spPr/>
        <p:txBody>
          <a:bodyPr/>
          <a:lstStyle/>
          <a:p>
            <a:r>
              <a:rPr lang="en-US" dirty="0">
                <a:solidFill>
                  <a:schemeClr val="tx2"/>
                </a:solidFill>
              </a:rPr>
              <a:t>Navigate to </a:t>
            </a:r>
            <a:r>
              <a:rPr lang="en-US" dirty="0">
                <a:solidFill>
                  <a:schemeClr val="tx2"/>
                </a:solidFill>
                <a:hlinkClick r:id="rId2"/>
              </a:rPr>
              <a:t>https://xavier.campus.eab.com/home</a:t>
            </a:r>
            <a:r>
              <a:rPr lang="en-US" dirty="0">
                <a:solidFill>
                  <a:schemeClr val="tx2"/>
                </a:solidFill>
              </a:rPr>
              <a:t> </a:t>
            </a:r>
          </a:p>
          <a:p>
            <a:r>
              <a:rPr lang="en-US" dirty="0">
                <a:solidFill>
                  <a:schemeClr val="tx2"/>
                </a:solidFill>
              </a:rPr>
              <a:t>Enter your Xavier username and password</a:t>
            </a:r>
          </a:p>
        </p:txBody>
      </p:sp>
    </p:spTree>
    <p:extLst>
      <p:ext uri="{BB962C8B-B14F-4D97-AF65-F5344CB8AC3E}">
        <p14:creationId xmlns:p14="http://schemas.microsoft.com/office/powerpoint/2010/main" val="28992067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F668C0-6E2C-419C-A7ED-97DF32EB2DA2}"/>
              </a:ext>
            </a:extLst>
          </p:cNvPr>
          <p:cNvSpPr>
            <a:spLocks noGrp="1"/>
          </p:cNvSpPr>
          <p:nvPr>
            <p:ph idx="1"/>
          </p:nvPr>
        </p:nvSpPr>
        <p:spPr>
          <a:xfrm>
            <a:off x="2047240" y="1988185"/>
            <a:ext cx="6407150" cy="4351338"/>
          </a:xfrm>
        </p:spPr>
        <p:txBody>
          <a:bodyPr/>
          <a:lstStyle/>
          <a:p>
            <a:pPr marL="0" indent="0">
              <a:buNone/>
            </a:pPr>
            <a:r>
              <a:rPr lang="en-US" sz="2000" dirty="0"/>
              <a:t>Appointment campaigns allow you to easily track who has or has not scheduled an appointment.</a:t>
            </a:r>
          </a:p>
          <a:p>
            <a:pPr marL="0" indent="0">
              <a:buNone/>
            </a:pPr>
            <a:endParaRPr lang="en-US" sz="2000" dirty="0"/>
          </a:p>
          <a:p>
            <a:pPr marL="0" indent="0">
              <a:buNone/>
            </a:pPr>
            <a:r>
              <a:rPr lang="en-US" sz="2000" dirty="0"/>
              <a:t>Appointment campaigns also provide an opportunity to schedule reminders (nudges) to students that have not yet signed up for an appointment</a:t>
            </a:r>
          </a:p>
          <a:p>
            <a:pPr marL="0" indent="0">
              <a:buNone/>
            </a:pPr>
            <a:endParaRPr lang="en-US" sz="2000" dirty="0"/>
          </a:p>
          <a:p>
            <a:pPr marL="0" indent="0">
              <a:buNone/>
            </a:pPr>
            <a:r>
              <a:rPr lang="en-US" sz="2000" dirty="0"/>
              <a:t>If you have a small amount of students, you may want to send them a message in Navigate rather than set up a campaign.</a:t>
            </a:r>
          </a:p>
        </p:txBody>
      </p:sp>
      <p:sp>
        <p:nvSpPr>
          <p:cNvPr id="4" name="Title 1">
            <a:extLst>
              <a:ext uri="{FF2B5EF4-FFF2-40B4-BE49-F238E27FC236}">
                <a16:creationId xmlns:a16="http://schemas.microsoft.com/office/drawing/2014/main" id="{2D5A0A8E-7C53-405A-BE68-A660FFF2FD14}"/>
              </a:ext>
            </a:extLst>
          </p:cNvPr>
          <p:cNvSpPr>
            <a:spLocks noGrp="1"/>
          </p:cNvSpPr>
          <p:nvPr>
            <p:ph type="title"/>
          </p:nvPr>
        </p:nvSpPr>
        <p:spPr>
          <a:xfrm>
            <a:off x="2108200" y="365125"/>
            <a:ext cx="6751320" cy="1325563"/>
          </a:xfrm>
        </p:spPr>
        <p:txBody>
          <a:bodyPr/>
          <a:lstStyle/>
          <a:p>
            <a:r>
              <a:rPr lang="en-US" sz="3600" dirty="0"/>
              <a:t>Purpose of Appointment Campaigns</a:t>
            </a:r>
          </a:p>
        </p:txBody>
      </p:sp>
    </p:spTree>
    <p:extLst>
      <p:ext uri="{BB962C8B-B14F-4D97-AF65-F5344CB8AC3E}">
        <p14:creationId xmlns:p14="http://schemas.microsoft.com/office/powerpoint/2010/main" val="24193670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4200" dirty="0"/>
              <a:t>Setting Up Your Availability</a:t>
            </a:r>
          </a:p>
        </p:txBody>
      </p:sp>
      <p:sp>
        <p:nvSpPr>
          <p:cNvPr id="3" name="Content Placeholder 2">
            <a:extLst>
              <a:ext uri="{FF2B5EF4-FFF2-40B4-BE49-F238E27FC236}">
                <a16:creationId xmlns:a16="http://schemas.microsoft.com/office/drawing/2014/main" id="{960A094A-FDB9-48DE-9F3E-6FC79112A589}"/>
              </a:ext>
            </a:extLst>
          </p:cNvPr>
          <p:cNvSpPr>
            <a:spLocks noGrp="1"/>
          </p:cNvSpPr>
          <p:nvPr>
            <p:ph idx="1"/>
          </p:nvPr>
        </p:nvSpPr>
        <p:spPr>
          <a:xfrm>
            <a:off x="2108200" y="2091372"/>
            <a:ext cx="6407150" cy="2675255"/>
          </a:xfrm>
        </p:spPr>
        <p:txBody>
          <a:bodyPr/>
          <a:lstStyle/>
          <a:p>
            <a:pPr marL="0" indent="0">
              <a:buNone/>
            </a:pPr>
            <a:r>
              <a:rPr lang="en-US" dirty="0"/>
              <a:t>You will need to set up your availability before you set up your campaign.</a:t>
            </a:r>
          </a:p>
          <a:p>
            <a:pPr marL="0" indent="0">
              <a:buNone/>
            </a:pPr>
            <a:endParaRPr lang="en-US" dirty="0"/>
          </a:p>
          <a:p>
            <a:pPr marL="0" indent="0">
              <a:buNone/>
            </a:pPr>
            <a:r>
              <a:rPr lang="en-US" dirty="0"/>
              <a:t>This allows you to have more control over your appointments.</a:t>
            </a:r>
          </a:p>
        </p:txBody>
      </p:sp>
    </p:spTree>
    <p:extLst>
      <p:ext uri="{BB962C8B-B14F-4D97-AF65-F5344CB8AC3E}">
        <p14:creationId xmlns:p14="http://schemas.microsoft.com/office/powerpoint/2010/main" val="284812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294129C-B20C-416E-A1D6-585D282B4D68}"/>
              </a:ext>
            </a:extLst>
          </p:cNvPr>
          <p:cNvPicPr>
            <a:picLocks noChangeAspect="1"/>
          </p:cNvPicPr>
          <p:nvPr/>
        </p:nvPicPr>
        <p:blipFill rotWithShape="1">
          <a:blip r:embed="rId2"/>
          <a:srcRect l="50000" t="28901" r="1261" b="9079"/>
          <a:stretch/>
        </p:blipFill>
        <p:spPr>
          <a:xfrm>
            <a:off x="1820562" y="3196282"/>
            <a:ext cx="7252114" cy="2990334"/>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4200" dirty="0"/>
              <a:t>Setting Up Your Availability</a:t>
            </a:r>
          </a:p>
        </p:txBody>
      </p:sp>
      <p:sp>
        <p:nvSpPr>
          <p:cNvPr id="3" name="Content Placeholder 2">
            <a:extLst>
              <a:ext uri="{FF2B5EF4-FFF2-40B4-BE49-F238E27FC236}">
                <a16:creationId xmlns:a16="http://schemas.microsoft.com/office/drawing/2014/main" id="{960A094A-FDB9-48DE-9F3E-6FC79112A589}"/>
              </a:ext>
            </a:extLst>
          </p:cNvPr>
          <p:cNvSpPr>
            <a:spLocks noGrp="1"/>
          </p:cNvSpPr>
          <p:nvPr>
            <p:ph idx="1"/>
          </p:nvPr>
        </p:nvSpPr>
        <p:spPr>
          <a:xfrm>
            <a:off x="2108200" y="1825625"/>
            <a:ext cx="6407150" cy="925813"/>
          </a:xfrm>
        </p:spPr>
        <p:txBody>
          <a:bodyPr/>
          <a:lstStyle/>
          <a:p>
            <a:pPr marL="0" indent="0">
              <a:buNone/>
            </a:pPr>
            <a:r>
              <a:rPr lang="en-US" dirty="0"/>
              <a:t>From your home screen in Navigate, click on the “My Availability” tab</a:t>
            </a:r>
          </a:p>
        </p:txBody>
      </p:sp>
      <p:sp>
        <p:nvSpPr>
          <p:cNvPr id="5" name="Arrow: Right 4">
            <a:extLst>
              <a:ext uri="{FF2B5EF4-FFF2-40B4-BE49-F238E27FC236}">
                <a16:creationId xmlns:a16="http://schemas.microsoft.com/office/drawing/2014/main" id="{599F8EF6-DD1C-4F59-8C81-6FDEFE717A2F}"/>
              </a:ext>
            </a:extLst>
          </p:cNvPr>
          <p:cNvSpPr/>
          <p:nvPr/>
        </p:nvSpPr>
        <p:spPr>
          <a:xfrm rot="5400000">
            <a:off x="3414585" y="3579340"/>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5225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B0A487-3E35-48E1-AAFD-A3EA9B76179D}"/>
              </a:ext>
            </a:extLst>
          </p:cNvPr>
          <p:cNvPicPr>
            <a:picLocks noChangeAspect="1"/>
          </p:cNvPicPr>
          <p:nvPr/>
        </p:nvPicPr>
        <p:blipFill rotWithShape="1">
          <a:blip r:embed="rId2"/>
          <a:srcRect l="52703" t="33904" r="12162" b="9880"/>
          <a:stretch/>
        </p:blipFill>
        <p:spPr>
          <a:xfrm>
            <a:off x="1960605" y="4313544"/>
            <a:ext cx="4565128" cy="2054306"/>
          </a:xfrm>
          <a:prstGeom prst="rect">
            <a:avLst/>
          </a:prstGeom>
        </p:spPr>
      </p:pic>
      <p:pic>
        <p:nvPicPr>
          <p:cNvPr id="7" name="Picture 6">
            <a:extLst>
              <a:ext uri="{FF2B5EF4-FFF2-40B4-BE49-F238E27FC236}">
                <a16:creationId xmlns:a16="http://schemas.microsoft.com/office/drawing/2014/main" id="{FD9EF67E-75E8-48BB-9522-7BB0FB2BEC57}"/>
              </a:ext>
            </a:extLst>
          </p:cNvPr>
          <p:cNvPicPr>
            <a:picLocks noChangeAspect="1"/>
          </p:cNvPicPr>
          <p:nvPr/>
        </p:nvPicPr>
        <p:blipFill rotWithShape="1">
          <a:blip r:embed="rId3"/>
          <a:srcRect l="53243" t="32943" r="12252" b="9879"/>
          <a:stretch/>
        </p:blipFill>
        <p:spPr>
          <a:xfrm>
            <a:off x="2108200" y="2165572"/>
            <a:ext cx="4283676" cy="1996439"/>
          </a:xfrm>
          <a:prstGeom prst="rect">
            <a:avLst/>
          </a:prstGeom>
        </p:spPr>
      </p:pic>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4200" dirty="0"/>
              <a:t>Setting Up Your Availability</a:t>
            </a:r>
          </a:p>
        </p:txBody>
      </p:sp>
      <p:sp>
        <p:nvSpPr>
          <p:cNvPr id="3" name="Content Placeholder 2">
            <a:extLst>
              <a:ext uri="{FF2B5EF4-FFF2-40B4-BE49-F238E27FC236}">
                <a16:creationId xmlns:a16="http://schemas.microsoft.com/office/drawing/2014/main" id="{960A094A-FDB9-48DE-9F3E-6FC79112A589}"/>
              </a:ext>
            </a:extLst>
          </p:cNvPr>
          <p:cNvSpPr>
            <a:spLocks noGrp="1"/>
          </p:cNvSpPr>
          <p:nvPr>
            <p:ph idx="1"/>
          </p:nvPr>
        </p:nvSpPr>
        <p:spPr>
          <a:xfrm>
            <a:off x="2108200" y="1825626"/>
            <a:ext cx="6407150" cy="571586"/>
          </a:xfrm>
        </p:spPr>
        <p:txBody>
          <a:bodyPr/>
          <a:lstStyle/>
          <a:p>
            <a:pPr marL="0" indent="0">
              <a:buNone/>
            </a:pPr>
            <a:r>
              <a:rPr lang="en-US" dirty="0"/>
              <a:t>Click on the arrow next to “Actions”</a:t>
            </a:r>
          </a:p>
        </p:txBody>
      </p:sp>
      <p:sp>
        <p:nvSpPr>
          <p:cNvPr id="5" name="Arrow: Right 4">
            <a:extLst>
              <a:ext uri="{FF2B5EF4-FFF2-40B4-BE49-F238E27FC236}">
                <a16:creationId xmlns:a16="http://schemas.microsoft.com/office/drawing/2014/main" id="{599F8EF6-DD1C-4F59-8C81-6FDEFE717A2F}"/>
              </a:ext>
            </a:extLst>
          </p:cNvPr>
          <p:cNvSpPr/>
          <p:nvPr/>
        </p:nvSpPr>
        <p:spPr>
          <a:xfrm rot="10800000">
            <a:off x="2549612" y="3040223"/>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4BA7E914-1A89-46AE-A602-E311770360C4}"/>
              </a:ext>
            </a:extLst>
          </p:cNvPr>
          <p:cNvSpPr txBox="1">
            <a:spLocks/>
          </p:cNvSpPr>
          <p:nvPr/>
        </p:nvSpPr>
        <p:spPr bwMode="auto">
          <a:xfrm>
            <a:off x="2034059" y="4027750"/>
            <a:ext cx="6407150" cy="57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fontAlgn="base">
              <a:lnSpc>
                <a:spcPct val="90000"/>
              </a:lnSpc>
              <a:spcBef>
                <a:spcPts val="1000"/>
              </a:spcBef>
              <a:spcAft>
                <a:spcPct val="0"/>
              </a:spcAft>
              <a:buFont typeface="Wingdings" pitchFamily="2" charset="2"/>
              <a:buChar char="§"/>
              <a:defRPr sz="2800" b="0" i="0" kern="1200">
                <a:solidFill>
                  <a:schemeClr val="tx1"/>
                </a:solidFill>
                <a:latin typeface="PP Neue Montreal" pitchFamily="2" charset="77"/>
                <a:ea typeface="PP Neue Montreal" pitchFamily="2" charset="77"/>
                <a:cs typeface="+mn-cs"/>
              </a:defRPr>
            </a:lvl1pPr>
            <a:lvl2pPr marL="685800" indent="-228600" algn="l" rtl="0" fontAlgn="base">
              <a:lnSpc>
                <a:spcPct val="90000"/>
              </a:lnSpc>
              <a:spcBef>
                <a:spcPts val="500"/>
              </a:spcBef>
              <a:spcAft>
                <a:spcPct val="0"/>
              </a:spcAft>
              <a:buFont typeface="Wingdings" pitchFamily="2" charset="2"/>
              <a:buChar char="§"/>
              <a:defRPr sz="2400" b="0" i="0" kern="1200">
                <a:solidFill>
                  <a:schemeClr val="tx1"/>
                </a:solidFill>
                <a:latin typeface="PP Neue Montreal" pitchFamily="2" charset="77"/>
                <a:ea typeface="PP Neue Montreal" pitchFamily="2" charset="77"/>
                <a:cs typeface="+mn-cs"/>
              </a:defRPr>
            </a:lvl2pPr>
            <a:lvl3pPr marL="1143000" indent="-228600" algn="l" rtl="0" fontAlgn="base">
              <a:lnSpc>
                <a:spcPct val="90000"/>
              </a:lnSpc>
              <a:spcBef>
                <a:spcPts val="500"/>
              </a:spcBef>
              <a:spcAft>
                <a:spcPct val="0"/>
              </a:spcAft>
              <a:buFont typeface="Wingdings" pitchFamily="2" charset="2"/>
              <a:buChar char="§"/>
              <a:defRPr sz="2000" b="0" i="0" kern="1200">
                <a:solidFill>
                  <a:schemeClr val="tx1"/>
                </a:solidFill>
                <a:latin typeface="PP Neue Montreal" pitchFamily="2" charset="77"/>
                <a:ea typeface="PP Neue Montreal" pitchFamily="2" charset="77"/>
                <a:cs typeface="+mn-cs"/>
              </a:defRPr>
            </a:lvl3pPr>
            <a:lvl4pPr marL="16002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4pPr>
            <a:lvl5pPr marL="2057400" indent="-228600" algn="l" rtl="0" fontAlgn="base">
              <a:lnSpc>
                <a:spcPct val="90000"/>
              </a:lnSpc>
              <a:spcBef>
                <a:spcPts val="500"/>
              </a:spcBef>
              <a:spcAft>
                <a:spcPct val="0"/>
              </a:spcAft>
              <a:buFont typeface="Wingdings" pitchFamily="2" charset="2"/>
              <a:buChar char="§"/>
              <a:defRPr b="0" i="0" kern="1200">
                <a:solidFill>
                  <a:schemeClr val="tx1"/>
                </a:solidFill>
                <a:latin typeface="PP Neue Montreal" pitchFamily="2" charset="77"/>
                <a:ea typeface="PP Neue Montreal" pitchFamily="2"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400" eaLnBrk="1" hangingPunct="1">
              <a:buFont typeface="Wingdings" pitchFamily="2" charset="2"/>
              <a:buNone/>
            </a:pPr>
            <a:r>
              <a:rPr lang="en-US" dirty="0"/>
              <a:t>Click on “Add Time”</a:t>
            </a:r>
          </a:p>
        </p:txBody>
      </p:sp>
      <p:sp>
        <p:nvSpPr>
          <p:cNvPr id="9" name="Arrow: Right 8">
            <a:extLst>
              <a:ext uri="{FF2B5EF4-FFF2-40B4-BE49-F238E27FC236}">
                <a16:creationId xmlns:a16="http://schemas.microsoft.com/office/drawing/2014/main" id="{DCC66CB2-118D-49A3-9FBA-B55838B07A94}"/>
              </a:ext>
            </a:extLst>
          </p:cNvPr>
          <p:cNvSpPr/>
          <p:nvPr/>
        </p:nvSpPr>
        <p:spPr>
          <a:xfrm rot="10800000">
            <a:off x="2652585" y="5377286"/>
            <a:ext cx="403654" cy="24713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1020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4200" dirty="0"/>
              <a:t>Setting Up Your Availability</a:t>
            </a:r>
          </a:p>
        </p:txBody>
      </p:sp>
      <p:sp>
        <p:nvSpPr>
          <p:cNvPr id="3" name="Content Placeholder 2">
            <a:extLst>
              <a:ext uri="{FF2B5EF4-FFF2-40B4-BE49-F238E27FC236}">
                <a16:creationId xmlns:a16="http://schemas.microsoft.com/office/drawing/2014/main" id="{960A094A-FDB9-48DE-9F3E-6FC79112A589}"/>
              </a:ext>
            </a:extLst>
          </p:cNvPr>
          <p:cNvSpPr>
            <a:spLocks noGrp="1"/>
          </p:cNvSpPr>
          <p:nvPr>
            <p:ph idx="1"/>
          </p:nvPr>
        </p:nvSpPr>
        <p:spPr>
          <a:xfrm>
            <a:off x="2108200" y="1825626"/>
            <a:ext cx="6407150" cy="571586"/>
          </a:xfrm>
        </p:spPr>
        <p:txBody>
          <a:bodyPr/>
          <a:lstStyle/>
          <a:p>
            <a:pPr marL="0" indent="0">
              <a:buNone/>
            </a:pPr>
            <a:r>
              <a:rPr lang="en-US" dirty="0"/>
              <a:t>You should then see this box:</a:t>
            </a:r>
          </a:p>
        </p:txBody>
      </p:sp>
      <p:pic>
        <p:nvPicPr>
          <p:cNvPr id="6" name="Picture 5">
            <a:extLst>
              <a:ext uri="{FF2B5EF4-FFF2-40B4-BE49-F238E27FC236}">
                <a16:creationId xmlns:a16="http://schemas.microsoft.com/office/drawing/2014/main" id="{9EF214F6-4A1B-4526-8A6A-C87521D23848}"/>
              </a:ext>
            </a:extLst>
          </p:cNvPr>
          <p:cNvPicPr>
            <a:picLocks noChangeAspect="1"/>
          </p:cNvPicPr>
          <p:nvPr/>
        </p:nvPicPr>
        <p:blipFill rotWithShape="1">
          <a:blip r:embed="rId2"/>
          <a:srcRect l="16126" t="15127" r="65315" b="12923"/>
          <a:stretch/>
        </p:blipFill>
        <p:spPr>
          <a:xfrm>
            <a:off x="3344563" y="2321577"/>
            <a:ext cx="4088607" cy="4458163"/>
          </a:xfrm>
          <a:prstGeom prst="rect">
            <a:avLst/>
          </a:prstGeom>
        </p:spPr>
      </p:pic>
    </p:spTree>
    <p:extLst>
      <p:ext uri="{BB962C8B-B14F-4D97-AF65-F5344CB8AC3E}">
        <p14:creationId xmlns:p14="http://schemas.microsoft.com/office/powerpoint/2010/main" val="1804381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8BE8-1278-4A25-8D11-37EB012DDEFF}"/>
              </a:ext>
            </a:extLst>
          </p:cNvPr>
          <p:cNvSpPr>
            <a:spLocks noGrp="1"/>
          </p:cNvSpPr>
          <p:nvPr>
            <p:ph type="title"/>
          </p:nvPr>
        </p:nvSpPr>
        <p:spPr/>
        <p:txBody>
          <a:bodyPr/>
          <a:lstStyle/>
          <a:p>
            <a:r>
              <a:rPr lang="en-US" sz="4200" dirty="0"/>
              <a:t>Setting Up Your Availability</a:t>
            </a:r>
          </a:p>
        </p:txBody>
      </p:sp>
      <p:sp>
        <p:nvSpPr>
          <p:cNvPr id="3" name="Content Placeholder 2">
            <a:extLst>
              <a:ext uri="{FF2B5EF4-FFF2-40B4-BE49-F238E27FC236}">
                <a16:creationId xmlns:a16="http://schemas.microsoft.com/office/drawing/2014/main" id="{960A094A-FDB9-48DE-9F3E-6FC79112A589}"/>
              </a:ext>
            </a:extLst>
          </p:cNvPr>
          <p:cNvSpPr>
            <a:spLocks noGrp="1"/>
          </p:cNvSpPr>
          <p:nvPr>
            <p:ph idx="1"/>
          </p:nvPr>
        </p:nvSpPr>
        <p:spPr>
          <a:xfrm>
            <a:off x="2108200" y="1542407"/>
            <a:ext cx="6731000" cy="571586"/>
          </a:xfrm>
        </p:spPr>
        <p:txBody>
          <a:bodyPr/>
          <a:lstStyle/>
          <a:p>
            <a:pPr marL="0" indent="0">
              <a:buNone/>
            </a:pPr>
            <a:r>
              <a:rPr lang="en-US" sz="1600" dirty="0"/>
              <a:t>Now it’s time to start adding your personal availability. For this training purpose, we are going to set up availability for an academic advising campaign.</a:t>
            </a:r>
          </a:p>
        </p:txBody>
      </p:sp>
      <p:pic>
        <p:nvPicPr>
          <p:cNvPr id="6" name="Picture 5">
            <a:extLst>
              <a:ext uri="{FF2B5EF4-FFF2-40B4-BE49-F238E27FC236}">
                <a16:creationId xmlns:a16="http://schemas.microsoft.com/office/drawing/2014/main" id="{9EF214F6-4A1B-4526-8A6A-C87521D23848}"/>
              </a:ext>
            </a:extLst>
          </p:cNvPr>
          <p:cNvPicPr>
            <a:picLocks noChangeAspect="1"/>
          </p:cNvPicPr>
          <p:nvPr/>
        </p:nvPicPr>
        <p:blipFill rotWithShape="1">
          <a:blip r:embed="rId2"/>
          <a:srcRect l="18145" t="15127" r="68480" b="12923"/>
          <a:stretch/>
        </p:blipFill>
        <p:spPr>
          <a:xfrm>
            <a:off x="6013623" y="2399837"/>
            <a:ext cx="2946572" cy="4458163"/>
          </a:xfrm>
          <a:prstGeom prst="rect">
            <a:avLst/>
          </a:prstGeom>
        </p:spPr>
      </p:pic>
      <p:sp>
        <p:nvSpPr>
          <p:cNvPr id="4" name="TextBox 3">
            <a:extLst>
              <a:ext uri="{FF2B5EF4-FFF2-40B4-BE49-F238E27FC236}">
                <a16:creationId xmlns:a16="http://schemas.microsoft.com/office/drawing/2014/main" id="{7B503985-07DC-4706-A5AD-F458BEE73357}"/>
              </a:ext>
            </a:extLst>
          </p:cNvPr>
          <p:cNvSpPr txBox="1"/>
          <p:nvPr/>
        </p:nvSpPr>
        <p:spPr>
          <a:xfrm>
            <a:off x="2108200" y="2113993"/>
            <a:ext cx="3592384" cy="4708981"/>
          </a:xfrm>
          <a:prstGeom prst="rect">
            <a:avLst/>
          </a:prstGeom>
          <a:noFill/>
        </p:spPr>
        <p:txBody>
          <a:bodyPr wrap="square" rtlCol="0">
            <a:spAutoFit/>
          </a:bodyPr>
          <a:lstStyle/>
          <a:p>
            <a:pPr marL="171450" indent="-171450">
              <a:buFont typeface="Wingdings" panose="05000000000000000000" pitchFamily="2" charset="2"/>
              <a:buChar char="§"/>
            </a:pPr>
            <a:r>
              <a:rPr lang="en-US" sz="1200" dirty="0">
                <a:latin typeface="PP Neue Montreal"/>
              </a:rPr>
              <a:t>You can sync your availability with your Outlook calendar</a:t>
            </a:r>
          </a:p>
          <a:p>
            <a:pPr marL="171450" indent="-171450">
              <a:buFont typeface="Wingdings" panose="05000000000000000000" pitchFamily="2" charset="2"/>
              <a:buChar char="§"/>
            </a:pPr>
            <a:r>
              <a:rPr lang="en-US" sz="1200" dirty="0">
                <a:latin typeface="PP Neue Montreal"/>
              </a:rPr>
              <a:t>When students make an appointment, it will show up on your Outlook calendar</a:t>
            </a:r>
          </a:p>
          <a:p>
            <a:pPr marL="171450" indent="-171450">
              <a:buFont typeface="Wingdings" panose="05000000000000000000" pitchFamily="2" charset="2"/>
              <a:buChar char="§"/>
            </a:pPr>
            <a:endParaRPr lang="en-US" sz="1200" dirty="0">
              <a:latin typeface="PP Neue Montreal"/>
            </a:endParaRPr>
          </a:p>
          <a:p>
            <a:r>
              <a:rPr lang="en-US" sz="1200" b="1" dirty="0">
                <a:latin typeface="PP Neue Montreal"/>
              </a:rPr>
              <a:t>WHEN ARE YOU AVAILABLE TO MEET?</a:t>
            </a:r>
          </a:p>
          <a:p>
            <a:r>
              <a:rPr lang="en-US" sz="1200" dirty="0">
                <a:latin typeface="PP Neue Montreal"/>
              </a:rPr>
              <a:t>Start by selecting the day(s) you are available. </a:t>
            </a:r>
            <a:r>
              <a:rPr lang="en-US" sz="1200" i="1" dirty="0">
                <a:latin typeface="PP Neue Montreal"/>
              </a:rPr>
              <a:t>(If you have the same availability for multiple days, you can select all those days at the same time.)</a:t>
            </a:r>
          </a:p>
          <a:p>
            <a:endParaRPr lang="en-US" sz="1200" i="1" dirty="0">
              <a:latin typeface="PP Neue Montreal"/>
            </a:endParaRPr>
          </a:p>
          <a:p>
            <a:r>
              <a:rPr lang="en-US" sz="1200" b="1" dirty="0">
                <a:latin typeface="PP Neue Montreal"/>
              </a:rPr>
              <a:t>FROM AND TO</a:t>
            </a:r>
          </a:p>
          <a:p>
            <a:r>
              <a:rPr lang="en-US" sz="1200" dirty="0">
                <a:latin typeface="PP Neue Montreal"/>
              </a:rPr>
              <a:t>List the time (From and To) you will be available.</a:t>
            </a:r>
          </a:p>
          <a:p>
            <a:endParaRPr lang="en-US" sz="1200" dirty="0">
              <a:latin typeface="PP Neue Montreal"/>
            </a:endParaRPr>
          </a:p>
          <a:p>
            <a:r>
              <a:rPr lang="en-US" sz="1200" b="1" dirty="0">
                <a:latin typeface="PP Neue Montreal"/>
              </a:rPr>
              <a:t>HOW LONG IS THIS AVAILABILITY ACTIVE?</a:t>
            </a:r>
            <a:endParaRPr lang="en-US" sz="1200" dirty="0">
              <a:latin typeface="PP Neue Montreal"/>
            </a:endParaRPr>
          </a:p>
          <a:p>
            <a:r>
              <a:rPr lang="en-US" sz="1200" dirty="0">
                <a:latin typeface="PP Neue Montreal"/>
              </a:rPr>
              <a:t>Select the date range of your appointment campaign. </a:t>
            </a:r>
          </a:p>
          <a:p>
            <a:endParaRPr lang="en-US" sz="1200" dirty="0">
              <a:latin typeface="PP Neue Montreal"/>
            </a:endParaRPr>
          </a:p>
          <a:p>
            <a:r>
              <a:rPr lang="en-US" sz="1200" b="1" dirty="0">
                <a:latin typeface="PP Neue Montreal"/>
              </a:rPr>
              <a:t>ADD TO YOUR PERSONAL AVAILABILITY LINK?</a:t>
            </a:r>
            <a:endParaRPr lang="en-US" sz="1200" dirty="0">
              <a:latin typeface="PP Neue Montreal"/>
            </a:endParaRPr>
          </a:p>
          <a:p>
            <a:r>
              <a:rPr lang="en-US" sz="1200" dirty="0">
                <a:latin typeface="PP Neue Montreal"/>
              </a:rPr>
              <a:t>If you want to include an availability link in your email signature and you want any student to be able to use the link to make an appointment during the availability you are creating, you would want to select this. For the purpose of this training, we will leave this box unchecked to indicate we only want the recipients of this campaign to be able to utilize this time.</a:t>
            </a:r>
          </a:p>
          <a:p>
            <a:pPr marL="228600" indent="-228600">
              <a:buAutoNum type="arabicPeriod"/>
            </a:pPr>
            <a:endParaRPr lang="en-US" sz="1200" dirty="0">
              <a:latin typeface="PP Neue Montreal"/>
            </a:endParaRPr>
          </a:p>
        </p:txBody>
      </p:sp>
    </p:spTree>
    <p:extLst>
      <p:ext uri="{BB962C8B-B14F-4D97-AF65-F5344CB8AC3E}">
        <p14:creationId xmlns:p14="http://schemas.microsoft.com/office/powerpoint/2010/main" val="461088457"/>
      </p:ext>
    </p:extLst>
  </p:cSld>
  <p:clrMapOvr>
    <a:masterClrMapping/>
  </p:clrMapOvr>
</p:sld>
</file>

<file path=ppt/theme/theme1.xml><?xml version="1.0" encoding="utf-8"?>
<a:theme xmlns:a="http://schemas.openxmlformats.org/drawingml/2006/main" name="1_Office Theme">
  <a:themeElements>
    <a:clrScheme name="Xavier 2023">
      <a:dk1>
        <a:srgbClr val="000000"/>
      </a:dk1>
      <a:lt1>
        <a:srgbClr val="FFFFFF"/>
      </a:lt1>
      <a:dk2>
        <a:srgbClr val="0C2340"/>
      </a:dk2>
      <a:lt2>
        <a:srgbClr val="1A1AFF"/>
      </a:lt2>
      <a:accent1>
        <a:srgbClr val="9DA1A1"/>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xA standard" id="{107EFDF0-3DB7-3842-8B35-53580633C291}" vid="{758C8A3B-3744-E743-AB7D-95C3E523D249}"/>
    </a:ext>
  </a:extLst>
</a:theme>
</file>

<file path=ppt/theme/theme2.xml><?xml version="1.0" encoding="utf-8"?>
<a:theme xmlns:a="http://schemas.openxmlformats.org/drawingml/2006/main" name="2_Office Theme">
  <a:themeElements>
    <a:clrScheme name="Xavier 2023">
      <a:dk1>
        <a:srgbClr val="000000"/>
      </a:dk1>
      <a:lt1>
        <a:srgbClr val="FFFFFF"/>
      </a:lt1>
      <a:dk2>
        <a:srgbClr val="0C2340"/>
      </a:dk2>
      <a:lt2>
        <a:srgbClr val="1A1AFF"/>
      </a:lt2>
      <a:accent1>
        <a:srgbClr val="9DA1A1"/>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xA standard" id="{107EFDF0-3DB7-3842-8B35-53580633C291}" vid="{745BEDD7-D4BD-2A4F-861C-09D621DAFF5A}"/>
    </a:ext>
  </a:extLst>
</a:theme>
</file>

<file path=ppt/theme/theme3.xml><?xml version="1.0" encoding="utf-8"?>
<a:theme xmlns:a="http://schemas.openxmlformats.org/drawingml/2006/main" name="4_Office Theme">
  <a:themeElements>
    <a:clrScheme name="Xavier 2023">
      <a:dk1>
        <a:srgbClr val="000000"/>
      </a:dk1>
      <a:lt1>
        <a:srgbClr val="FFFFFF"/>
      </a:lt1>
      <a:dk2>
        <a:srgbClr val="0C2340"/>
      </a:dk2>
      <a:lt2>
        <a:srgbClr val="1A1AFF"/>
      </a:lt2>
      <a:accent1>
        <a:srgbClr val="9DA1A1"/>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xA standard" id="{107EFDF0-3DB7-3842-8B35-53580633C291}" vid="{FE3179B0-6F45-ED41-80A5-5DEA7A0A5641}"/>
    </a:ext>
  </a:extLst>
</a:theme>
</file>

<file path=ppt/theme/theme4.xml><?xml version="1.0" encoding="utf-8"?>
<a:theme xmlns:a="http://schemas.openxmlformats.org/drawingml/2006/main" name="3_Office Theme">
  <a:themeElements>
    <a:clrScheme name="Xavier 2023">
      <a:dk1>
        <a:srgbClr val="000000"/>
      </a:dk1>
      <a:lt1>
        <a:srgbClr val="FFFFFF"/>
      </a:lt1>
      <a:dk2>
        <a:srgbClr val="0C2340"/>
      </a:dk2>
      <a:lt2>
        <a:srgbClr val="1A1AFF"/>
      </a:lt2>
      <a:accent1>
        <a:srgbClr val="9DA1A1"/>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2007 - 20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xA standard" id="{107EFDF0-3DB7-3842-8B35-53580633C291}" vid="{725AA18F-2076-404C-BBBB-A0071235D5D7}"/>
    </a:ext>
  </a:extLst>
</a:theme>
</file>

<file path=ppt/theme/theme5.xml><?xml version="1.0" encoding="utf-8"?>
<a:theme xmlns:a="http://schemas.openxmlformats.org/drawingml/2006/main" name="1_Custom Design">
  <a:themeElements>
    <a:clrScheme name="Xavier 2023">
      <a:dk1>
        <a:srgbClr val="000000"/>
      </a:dk1>
      <a:lt1>
        <a:srgbClr val="FFFFFF"/>
      </a:lt1>
      <a:dk2>
        <a:srgbClr val="0C2340"/>
      </a:dk2>
      <a:lt2>
        <a:srgbClr val="1A1AFF"/>
      </a:lt2>
      <a:accent1>
        <a:srgbClr val="9DA1A1"/>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xA standard" id="{107EFDF0-3DB7-3842-8B35-53580633C291}" vid="{9E5C75FB-294B-0048-B55D-CEA8EB72DB83}"/>
    </a:ext>
  </a:extLst>
</a:theme>
</file>

<file path=ppt/theme/theme6.xml><?xml version="1.0" encoding="utf-8"?>
<a:theme xmlns:a="http://schemas.openxmlformats.org/drawingml/2006/main" name="Custom Design">
  <a:themeElements>
    <a:clrScheme name="Xavier 2023">
      <a:dk1>
        <a:srgbClr val="000000"/>
      </a:dk1>
      <a:lt1>
        <a:srgbClr val="FFFFFF"/>
      </a:lt1>
      <a:dk2>
        <a:srgbClr val="0C2340"/>
      </a:dk2>
      <a:lt2>
        <a:srgbClr val="1A1AFF"/>
      </a:lt2>
      <a:accent1>
        <a:srgbClr val="9DA1A1"/>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xA standard" id="{107EFDF0-3DB7-3842-8B35-53580633C291}" vid="{033B92CB-3C36-4D4B-8630-3D327D23F144}"/>
    </a:ext>
  </a:extLst>
</a:theme>
</file>

<file path=ppt/theme/theme7.xml><?xml version="1.0" encoding="utf-8"?>
<a:theme xmlns:a="http://schemas.openxmlformats.org/drawingml/2006/main" name="2_Custom Design">
  <a:themeElements>
    <a:clrScheme name="Xavier 2023">
      <a:dk1>
        <a:srgbClr val="000000"/>
      </a:dk1>
      <a:lt1>
        <a:srgbClr val="FFFFFF"/>
      </a:lt1>
      <a:dk2>
        <a:srgbClr val="0C2340"/>
      </a:dk2>
      <a:lt2>
        <a:srgbClr val="1A1AFF"/>
      </a:lt2>
      <a:accent1>
        <a:srgbClr val="9DA1A1"/>
      </a:accent1>
      <a:accent2>
        <a:srgbClr val="FCD612"/>
      </a:accent2>
      <a:accent3>
        <a:srgbClr val="9EA1A2"/>
      </a:accent3>
      <a:accent4>
        <a:srgbClr val="0033A0"/>
      </a:accent4>
      <a:accent5>
        <a:srgbClr val="61ABE8"/>
      </a:accent5>
      <a:accent6>
        <a:srgbClr val="D8B0E0"/>
      </a:accent6>
      <a:hlink>
        <a:srgbClr val="EDB04F"/>
      </a:hlink>
      <a:folHlink>
        <a:srgbClr val="93DEA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Xavier +xA standard" id="{107EFDF0-3DB7-3842-8B35-53580633C291}" vid="{E98C7B40-56C1-694C-9F66-DF8CA7C3816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918AFA261B918438D3A77011925D374" ma:contentTypeVersion="17" ma:contentTypeDescription="Create a new document." ma:contentTypeScope="" ma:versionID="e218df88a82e183cdc85cf6499f36a85">
  <xsd:schema xmlns:xsd="http://www.w3.org/2001/XMLSchema" xmlns:xs="http://www.w3.org/2001/XMLSchema" xmlns:p="http://schemas.microsoft.com/office/2006/metadata/properties" xmlns:ns2="b19ce88b-391e-43a5-b349-ef2e2afabfd4" xmlns:ns3="e92c572c-aee1-4d76-8c69-80c0460e39ce" targetNamespace="http://schemas.microsoft.com/office/2006/metadata/properties" ma:root="true" ma:fieldsID="f840acd3bcc429522cdd03b8829136f6" ns2:_="" ns3:_="">
    <xsd:import namespace="b19ce88b-391e-43a5-b349-ef2e2afabfd4"/>
    <xsd:import namespace="e92c572c-aee1-4d76-8c69-80c0460e39ce"/>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9ce88b-391e-43a5-b349-ef2e2afabf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69fa22c-ca71-413e-97dc-f9b9170a475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92c572c-aee1-4d76-8c69-80c0460e39ce"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09e206e-34b9-43b9-b940-c0231201ccfa}" ma:internalName="TaxCatchAll" ma:showField="CatchAllData" ma:web="e92c572c-aee1-4d76-8c69-80c0460e39c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19ce88b-391e-43a5-b349-ef2e2afabfd4">
      <Terms xmlns="http://schemas.microsoft.com/office/infopath/2007/PartnerControls"/>
    </lcf76f155ced4ddcb4097134ff3c332f>
    <TaxCatchAll xmlns="e92c572c-aee1-4d76-8c69-80c0460e39ce" xsi:nil="true"/>
  </documentManagement>
</p:properties>
</file>

<file path=customXml/itemProps1.xml><?xml version="1.0" encoding="utf-8"?>
<ds:datastoreItem xmlns:ds="http://schemas.openxmlformats.org/officeDocument/2006/customXml" ds:itemID="{8F8A5FD2-16E7-4F35-AECC-13CDB0A1F3C2}">
  <ds:schemaRefs>
    <ds:schemaRef ds:uri="http://schemas.microsoft.com/sharepoint/v3/contenttype/forms"/>
  </ds:schemaRefs>
</ds:datastoreItem>
</file>

<file path=customXml/itemProps2.xml><?xml version="1.0" encoding="utf-8"?>
<ds:datastoreItem xmlns:ds="http://schemas.openxmlformats.org/officeDocument/2006/customXml" ds:itemID="{F4AC0429-9CBC-44AE-95B0-F640FDFFC5F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9ce88b-391e-43a5-b349-ef2e2afabfd4"/>
    <ds:schemaRef ds:uri="e92c572c-aee1-4d76-8c69-80c0460e39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B6BD1D-52CD-40F9-BA24-D38099035BDA}">
  <ds:schemaRefs>
    <ds:schemaRef ds:uri="http://purl.org/dc/dcmitype/"/>
    <ds:schemaRef ds:uri="http://purl.org/dc/elements/1.1/"/>
    <ds:schemaRef ds:uri="http://schemas.microsoft.com/office/2006/metadata/properties"/>
    <ds:schemaRef ds:uri="http://schemas.openxmlformats.org/package/2006/metadata/core-properties"/>
    <ds:schemaRef ds:uri="http://www.w3.org/XML/1998/namespace"/>
    <ds:schemaRef ds:uri="dcc1504e-35fe-4ff9-a658-d1ce3bb6f27d"/>
    <ds:schemaRef ds:uri="http://schemas.microsoft.com/office/2006/documentManagement/types"/>
    <ds:schemaRef ds:uri="http://purl.org/dc/terms/"/>
    <ds:schemaRef ds:uri="http://schemas.microsoft.com/office/infopath/2007/PartnerControls"/>
    <ds:schemaRef ds:uri="a16f2616-2fd9-4575-8cfb-4586a6b26c37"/>
    <ds:schemaRef ds:uri="b19ce88b-391e-43a5-b349-ef2e2afabfd4"/>
    <ds:schemaRef ds:uri="e92c572c-aee1-4d76-8c69-80c0460e39ce"/>
  </ds:schemaRefs>
</ds:datastoreItem>
</file>

<file path=docProps/app.xml><?xml version="1.0" encoding="utf-8"?>
<Properties xmlns="http://schemas.openxmlformats.org/officeDocument/2006/extended-properties" xmlns:vt="http://schemas.openxmlformats.org/officeDocument/2006/docPropsVTypes">
  <Template>xavier4standard</Template>
  <TotalTime>151</TotalTime>
  <Words>1613</Words>
  <Application>Microsoft Office PowerPoint</Application>
  <PresentationFormat>On-screen Show (4:3)</PresentationFormat>
  <Paragraphs>151</Paragraphs>
  <Slides>25</Slides>
  <Notes>0</Notes>
  <HiddenSlides>0</HiddenSlides>
  <MMClips>0</MMClips>
  <ScaleCrop>false</ScaleCrop>
  <HeadingPairs>
    <vt:vector size="4" baseType="variant">
      <vt:variant>
        <vt:lpstr>Theme</vt:lpstr>
      </vt:variant>
      <vt:variant>
        <vt:i4>7</vt:i4>
      </vt:variant>
      <vt:variant>
        <vt:lpstr>Slide Titles</vt:lpstr>
      </vt:variant>
      <vt:variant>
        <vt:i4>25</vt:i4>
      </vt:variant>
    </vt:vector>
  </HeadingPairs>
  <TitlesOfParts>
    <vt:vector size="32" baseType="lpstr">
      <vt:lpstr>1_Office Theme</vt:lpstr>
      <vt:lpstr>2_Office Theme</vt:lpstr>
      <vt:lpstr>4_Office Theme</vt:lpstr>
      <vt:lpstr>3_Office Theme</vt:lpstr>
      <vt:lpstr>1_Custom Design</vt:lpstr>
      <vt:lpstr>Custom Design</vt:lpstr>
      <vt:lpstr>2_Custom Design</vt:lpstr>
      <vt:lpstr>Creating an Appointment Campaign</vt:lpstr>
      <vt:lpstr>Navigate and Your Role</vt:lpstr>
      <vt:lpstr>Logging in to Navigate</vt:lpstr>
      <vt:lpstr>Purpose of Appointment Campaigns</vt:lpstr>
      <vt:lpstr>Setting Up Your Availability</vt:lpstr>
      <vt:lpstr>Setting Up Your Availability</vt:lpstr>
      <vt:lpstr>Setting Up Your Availability</vt:lpstr>
      <vt:lpstr>Setting Up Your Availability</vt:lpstr>
      <vt:lpstr>Setting Up Your Availability</vt:lpstr>
      <vt:lpstr>Setting Up Your Availability</vt:lpstr>
      <vt:lpstr>Setting Up Your Availability</vt:lpstr>
      <vt:lpstr>Launching Your Appointment Campaign</vt:lpstr>
      <vt:lpstr>Launching Your Appointment Campaign</vt:lpstr>
      <vt:lpstr>Launching Your Appointment Campaign</vt:lpstr>
      <vt:lpstr>Launching Your Appointment Campaign</vt:lpstr>
      <vt:lpstr>Launching Your Appointment Campaign</vt:lpstr>
      <vt:lpstr>Adding Students to Your Appointment Campaign with Banner ID/Email/Name</vt:lpstr>
      <vt:lpstr>Adding Students to Your Appointment Campaign with Filters</vt:lpstr>
      <vt:lpstr>Adding Students to Your Appointment Campaign with Filters</vt:lpstr>
      <vt:lpstr>Adding Students to Your Appointment Campaign with Filters</vt:lpstr>
      <vt:lpstr>Adding Staff to Your Appointment Campaign</vt:lpstr>
      <vt:lpstr>Creating Communications for Your Appointment Campaign</vt:lpstr>
      <vt:lpstr>Creating Communications for Your Appointment Campaign</vt:lpstr>
      <vt:lpstr>Creating Communications for Your Appointment Campaign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Creating an Appointment Campaign</dc:title>
  <dc:creator>Gibson, Britta</dc:creator>
  <cp:lastModifiedBy>Gibson, Britta</cp:lastModifiedBy>
  <cp:revision>13</cp:revision>
  <dcterms:created xsi:type="dcterms:W3CDTF">2023-09-19T13:22:08Z</dcterms:created>
  <dcterms:modified xsi:type="dcterms:W3CDTF">2023-09-25T19:08:41Z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0x010100B918AFA261B918438D3A77011925D374</vt:lpwstr>
  </property>
  <property fmtid="{D5CDD505-2E9C-101B-9397-08002B2CF9AE}" pid="3" name="MediaServiceImageTags">
    <vt:lpwstr/>
  </property>
</Properties>
</file>